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4.jpg" ContentType="image/jpg"/>
  <Override PartName="/ppt/media/image5.jpg" ContentType="image/jp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11.jpg" ContentType="image/jpg"/>
  <Override PartName="/ppt/notesSlides/notesSlide9.xml" ContentType="application/vnd.openxmlformats-officedocument.presentationml.notesSlide+xml"/>
  <Override PartName="/ppt/media/image13.jpg" ContentType="image/jpg"/>
  <Override PartName="/ppt/notesSlides/notesSlide10.xml" ContentType="application/vnd.openxmlformats-officedocument.presentationml.notesSlide+xml"/>
  <Override PartName="/ppt/media/image14.jpg" ContentType="image/jp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16.jpg" ContentType="image/jpg"/>
  <Override PartName="/ppt/media/image17.jpg" ContentType="image/jpg"/>
  <Override PartName="/ppt/notesSlides/notesSlide13.xml" ContentType="application/vnd.openxmlformats-officedocument.presentationml.notesSlide+xml"/>
  <Override PartName="/ppt/media/image19.jpg" ContentType="image/jpg"/>
  <Override PartName="/ppt/notesSlides/notesSlide14.xml" ContentType="application/vnd.openxmlformats-officedocument.presentationml.notesSlide+xml"/>
  <Override PartName="/ppt/media/image20.jpg" ContentType="image/jpg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media/image26.jpg" ContentType="image/jpg"/>
  <Override PartName="/ppt/notesSlides/notesSlide23.xml" ContentType="application/vnd.openxmlformats-officedocument.presentationml.notesSlide+xml"/>
  <Override PartName="/ppt/media/image27.jpg" ContentType="image/jpg"/>
  <Override PartName="/ppt/notesSlides/notesSlide24.xml" ContentType="application/vnd.openxmlformats-officedocument.presentationml.notesSlide+xml"/>
  <Override PartName="/ppt/media/image28.jpg" ContentType="image/jpg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8" r:id="rId25"/>
    <p:sldId id="279" r:id="rId26"/>
    <p:sldId id="280" r:id="rId27"/>
    <p:sldId id="281" r:id="rId28"/>
  </p:sldIdLst>
  <p:sldSz cx="12192000" cy="6858000"/>
  <p:notesSz cx="12192000" cy="6858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D0B32B-7C79-450F-8A4B-F07DF67C8471}" v="2" dt="2024-01-20T09:26:02.87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50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4333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002531" y="2459493"/>
            <a:ext cx="6186936" cy="7632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94715" y="5060216"/>
            <a:ext cx="10402569" cy="1292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7571" y="763778"/>
            <a:ext cx="10356856" cy="588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8200" y="1825544"/>
            <a:ext cx="10515600" cy="43516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www.electronics-lab.com/low-esr-tantalum-capacitors-make-difference-circuit-designs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 descr="Slika na kojoj se nalazi tekst, fleš memorija&#10;&#10;Opis je automatski generisan">
            <a:extLst>
              <a:ext uri="{FF2B5EF4-FFF2-40B4-BE49-F238E27FC236}">
                <a16:creationId xmlns:a16="http://schemas.microsoft.com/office/drawing/2014/main" id="{CDE3AF45-1AF0-84FB-507C-E321BB5C15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396236" y="2815760"/>
            <a:ext cx="7391400" cy="3782568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1905000" y="2027910"/>
            <a:ext cx="6186936" cy="763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65" dirty="0"/>
              <a:t>K</a:t>
            </a:r>
            <a:r>
              <a:rPr spc="30" dirty="0"/>
              <a:t>a</a:t>
            </a:r>
            <a:r>
              <a:rPr dirty="0"/>
              <a:t>p</a:t>
            </a:r>
            <a:r>
              <a:rPr spc="20" dirty="0"/>
              <a:t>a</a:t>
            </a:r>
            <a:r>
              <a:rPr spc="30" dirty="0"/>
              <a:t>c</a:t>
            </a:r>
            <a:r>
              <a:rPr spc="-20" dirty="0"/>
              <a:t>iti</a:t>
            </a:r>
            <a:r>
              <a:rPr spc="-80" dirty="0"/>
              <a:t>v</a:t>
            </a:r>
            <a:r>
              <a:rPr spc="-20" dirty="0"/>
              <a:t>i</a:t>
            </a:r>
            <a:r>
              <a:rPr dirty="0"/>
              <a:t>ni</a:t>
            </a:r>
            <a:r>
              <a:rPr spc="60" dirty="0"/>
              <a:t> </a:t>
            </a:r>
            <a:r>
              <a:rPr dirty="0"/>
              <a:t>s</a:t>
            </a:r>
            <a:r>
              <a:rPr spc="15" dirty="0"/>
              <a:t>e</a:t>
            </a:r>
            <a:r>
              <a:rPr dirty="0"/>
              <a:t>n</a:t>
            </a:r>
            <a:r>
              <a:rPr spc="20" dirty="0"/>
              <a:t>z</a:t>
            </a:r>
            <a:r>
              <a:rPr spc="-80" dirty="0"/>
              <a:t>o</a:t>
            </a:r>
            <a:r>
              <a:rPr spc="15" dirty="0"/>
              <a:t>r</a:t>
            </a:r>
            <a:r>
              <a:rPr dirty="0"/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455682" y="3678626"/>
            <a:ext cx="128524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6FCB371-99BD-F91D-5239-ADFFF46607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D1EB479-5BF3-6876-B9FD-FC2CF647BF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32254" y="898748"/>
            <a:ext cx="8345149" cy="50604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027432" y="893865"/>
            <a:ext cx="8381365" cy="5070475"/>
          </a:xfrm>
          <a:custGeom>
            <a:avLst/>
            <a:gdLst/>
            <a:ahLst/>
            <a:cxnLst/>
            <a:rect l="l" t="t" r="r" b="b"/>
            <a:pathLst>
              <a:path w="8381365" h="5070475">
                <a:moveTo>
                  <a:pt x="0" y="5070225"/>
                </a:moveTo>
                <a:lnTo>
                  <a:pt x="8381115" y="5070225"/>
                </a:lnTo>
                <a:lnTo>
                  <a:pt x="8381115" y="0"/>
                </a:lnTo>
                <a:lnTo>
                  <a:pt x="0" y="0"/>
                </a:lnTo>
                <a:lnTo>
                  <a:pt x="0" y="5070225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624B7D0-FD37-B038-2475-4C2FFA3164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9F5B83B-54F9-9F17-41B5-18699D1B66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1853" y="982586"/>
            <a:ext cx="7758071" cy="4599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37028" y="977655"/>
            <a:ext cx="7767955" cy="4608830"/>
          </a:xfrm>
          <a:custGeom>
            <a:avLst/>
            <a:gdLst/>
            <a:ahLst/>
            <a:cxnLst/>
            <a:rect l="l" t="t" r="r" b="b"/>
            <a:pathLst>
              <a:path w="7767955" h="4608830">
                <a:moveTo>
                  <a:pt x="0" y="4608697"/>
                </a:moveTo>
                <a:lnTo>
                  <a:pt x="7767705" y="4608697"/>
                </a:lnTo>
                <a:lnTo>
                  <a:pt x="7767705" y="0"/>
                </a:lnTo>
                <a:lnTo>
                  <a:pt x="0" y="0"/>
                </a:lnTo>
                <a:lnTo>
                  <a:pt x="0" y="4608697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5C6539E-3EA2-ABD7-8432-CCB1CC764F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191CDCF-784B-4578-06D9-ACBAA5525C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9903" y="554586"/>
            <a:ext cx="8397941" cy="43124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83105" y="5173205"/>
            <a:ext cx="4433681" cy="9799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28219" y="5173230"/>
            <a:ext cx="2329379" cy="9799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233774B6-E2C4-A118-B0CB-667983A9A6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10AD83C-C4B2-6FCB-4445-50E3E29597D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>
                <a:latin typeface="Times New Roman"/>
                <a:cs typeface="Times New Roman"/>
              </a:rPr>
              <a:t>E</a:t>
            </a:r>
            <a:r>
              <a:rPr spc="25" dirty="0">
                <a:latin typeface="Times New Roman"/>
                <a:cs typeface="Times New Roman"/>
              </a:rPr>
              <a:t>k</a:t>
            </a:r>
            <a:r>
              <a:rPr spc="-40" dirty="0">
                <a:latin typeface="Times New Roman"/>
                <a:cs typeface="Times New Roman"/>
              </a:rPr>
              <a:t>v</a:t>
            </a:r>
            <a:r>
              <a:rPr spc="-35" dirty="0">
                <a:latin typeface="Times New Roman"/>
                <a:cs typeface="Times New Roman"/>
              </a:rPr>
              <a:t>i</a:t>
            </a:r>
            <a:r>
              <a:rPr spc="-40" dirty="0">
                <a:latin typeface="Times New Roman"/>
                <a:cs typeface="Times New Roman"/>
              </a:rPr>
              <a:t>v</a:t>
            </a:r>
            <a:r>
              <a:rPr spc="-20" dirty="0">
                <a:latin typeface="Times New Roman"/>
                <a:cs typeface="Times New Roman"/>
              </a:rPr>
              <a:t>a</a:t>
            </a:r>
            <a:r>
              <a:rPr spc="-110" dirty="0">
                <a:latin typeface="Times New Roman"/>
                <a:cs typeface="Times New Roman"/>
              </a:rPr>
              <a:t>l</a:t>
            </a:r>
            <a:r>
              <a:rPr spc="-20" dirty="0">
                <a:latin typeface="Times New Roman"/>
                <a:cs typeface="Times New Roman"/>
              </a:rPr>
              <a:t>e</a:t>
            </a:r>
            <a:r>
              <a:rPr spc="30" dirty="0">
                <a:latin typeface="Times New Roman"/>
                <a:cs typeface="Times New Roman"/>
              </a:rPr>
              <a:t>n</a:t>
            </a:r>
            <a:r>
              <a:rPr spc="-35" dirty="0">
                <a:latin typeface="Times New Roman"/>
                <a:cs typeface="Times New Roman"/>
              </a:rPr>
              <a:t>t</a:t>
            </a:r>
            <a:r>
              <a:rPr spc="30" dirty="0">
                <a:latin typeface="Times New Roman"/>
                <a:cs typeface="Times New Roman"/>
              </a:rPr>
              <a:t>n</a:t>
            </a:r>
            <a:r>
              <a:rPr dirty="0">
                <a:latin typeface="Times New Roman"/>
                <a:cs typeface="Times New Roman"/>
              </a:rPr>
              <a:t>a </a:t>
            </a:r>
            <a:r>
              <a:rPr spc="-20" dirty="0">
                <a:latin typeface="Times New Roman"/>
                <a:cs typeface="Times New Roman"/>
              </a:rPr>
              <a:t>e</a:t>
            </a:r>
            <a:r>
              <a:rPr spc="-110" dirty="0">
                <a:latin typeface="Times New Roman"/>
                <a:cs typeface="Times New Roman"/>
              </a:rPr>
              <a:t>l</a:t>
            </a:r>
            <a:r>
              <a:rPr spc="-20" dirty="0">
                <a:latin typeface="Times New Roman"/>
                <a:cs typeface="Times New Roman"/>
              </a:rPr>
              <a:t>e</a:t>
            </a:r>
            <a:r>
              <a:rPr spc="30" dirty="0">
                <a:latin typeface="Times New Roman"/>
                <a:cs typeface="Times New Roman"/>
              </a:rPr>
              <a:t>k</a:t>
            </a:r>
            <a:r>
              <a:rPr spc="-35" dirty="0">
                <a:latin typeface="Times New Roman"/>
                <a:cs typeface="Times New Roman"/>
              </a:rPr>
              <a:t>t</a:t>
            </a:r>
            <a:r>
              <a:rPr spc="20" dirty="0">
                <a:latin typeface="Times New Roman"/>
                <a:cs typeface="Times New Roman"/>
              </a:rPr>
              <a:t>r</a:t>
            </a:r>
            <a:r>
              <a:rPr spc="-35" dirty="0">
                <a:latin typeface="Times New Roman"/>
                <a:cs typeface="Times New Roman"/>
              </a:rPr>
              <a:t>i</a:t>
            </a:r>
            <a:r>
              <a:rPr spc="-20" dirty="0">
                <a:latin typeface="Times New Roman"/>
                <a:cs typeface="Times New Roman"/>
              </a:rPr>
              <a:t>č</a:t>
            </a:r>
            <a:r>
              <a:rPr spc="30" dirty="0">
                <a:latin typeface="Times New Roman"/>
                <a:cs typeface="Times New Roman"/>
              </a:rPr>
              <a:t>n</a:t>
            </a:r>
            <a:r>
              <a:rPr dirty="0">
                <a:latin typeface="Times New Roman"/>
                <a:cs typeface="Times New Roman"/>
              </a:rPr>
              <a:t>a še</a:t>
            </a:r>
            <a:r>
              <a:rPr spc="60" dirty="0">
                <a:latin typeface="Times New Roman"/>
                <a:cs typeface="Times New Roman"/>
              </a:rPr>
              <a:t>m</a:t>
            </a:r>
            <a:r>
              <a:rPr dirty="0">
                <a:latin typeface="Times New Roman"/>
                <a:cs typeface="Times New Roman"/>
              </a:rPr>
              <a:t>a</a:t>
            </a:r>
          </a:p>
        </p:txBody>
      </p:sp>
      <p:sp>
        <p:nvSpPr>
          <p:cNvPr id="3" name="object 3"/>
          <p:cNvSpPr/>
          <p:nvPr/>
        </p:nvSpPr>
        <p:spPr>
          <a:xfrm>
            <a:off x="3060710" y="1932932"/>
            <a:ext cx="4698156" cy="29921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E847B29-C582-4745-0006-A936C12700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D93F930-C865-4C81-B362-4DF464C7FB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81350" y="1632591"/>
            <a:ext cx="5429250" cy="31288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86382" y="844024"/>
            <a:ext cx="6170295" cy="454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25" dirty="0">
                <a:latin typeface="Times New Roman"/>
                <a:cs typeface="Times New Roman"/>
              </a:rPr>
              <a:t>E</a:t>
            </a:r>
            <a:r>
              <a:rPr sz="3200" dirty="0">
                <a:latin typeface="Times New Roman"/>
                <a:cs typeface="Times New Roman"/>
              </a:rPr>
              <a:t>l</a:t>
            </a:r>
            <a:r>
              <a:rPr sz="3200" spc="-85" dirty="0">
                <a:latin typeface="Times New Roman"/>
                <a:cs typeface="Times New Roman"/>
              </a:rPr>
              <a:t>e</a:t>
            </a:r>
            <a:r>
              <a:rPr sz="3200" spc="-40" dirty="0">
                <a:latin typeface="Times New Roman"/>
                <a:cs typeface="Times New Roman"/>
              </a:rPr>
              <a:t>k</a:t>
            </a:r>
            <a:r>
              <a:rPr sz="3200" dirty="0">
                <a:latin typeface="Times New Roman"/>
                <a:cs typeface="Times New Roman"/>
              </a:rPr>
              <a:t>t</a:t>
            </a:r>
            <a:r>
              <a:rPr sz="3200" spc="-25" dirty="0">
                <a:latin typeface="Times New Roman"/>
                <a:cs typeface="Times New Roman"/>
              </a:rPr>
              <a:t>r</a:t>
            </a:r>
            <a:r>
              <a:rPr sz="3200" dirty="0">
                <a:latin typeface="Times New Roman"/>
                <a:cs typeface="Times New Roman"/>
              </a:rPr>
              <a:t>i</a:t>
            </a:r>
            <a:r>
              <a:rPr sz="3200" spc="-85" dirty="0">
                <a:latin typeface="Times New Roman"/>
                <a:cs typeface="Times New Roman"/>
              </a:rPr>
              <a:t>č</a:t>
            </a:r>
            <a:r>
              <a:rPr sz="3200" spc="-40" dirty="0">
                <a:latin typeface="Times New Roman"/>
                <a:cs typeface="Times New Roman"/>
              </a:rPr>
              <a:t>n</a:t>
            </a:r>
            <a:r>
              <a:rPr sz="3200" dirty="0">
                <a:latin typeface="Times New Roman"/>
                <a:cs typeface="Times New Roman"/>
              </a:rPr>
              <a:t>a</a:t>
            </a:r>
            <a:r>
              <a:rPr sz="3200" spc="160" dirty="0">
                <a:latin typeface="Times New Roman"/>
                <a:cs typeface="Times New Roman"/>
              </a:rPr>
              <a:t> </a:t>
            </a:r>
            <a:r>
              <a:rPr sz="3200" spc="15" dirty="0">
                <a:latin typeface="Times New Roman"/>
                <a:cs typeface="Times New Roman"/>
              </a:rPr>
              <a:t>š</a:t>
            </a:r>
            <a:r>
              <a:rPr sz="3200" spc="-85" dirty="0">
                <a:latin typeface="Times New Roman"/>
                <a:cs typeface="Times New Roman"/>
              </a:rPr>
              <a:t>e</a:t>
            </a:r>
            <a:r>
              <a:rPr sz="3200" spc="-110" dirty="0">
                <a:latin typeface="Times New Roman"/>
                <a:cs typeface="Times New Roman"/>
              </a:rPr>
              <a:t>m</a:t>
            </a:r>
            <a:r>
              <a:rPr sz="3200" dirty="0">
                <a:latin typeface="Times New Roman"/>
                <a:cs typeface="Times New Roman"/>
              </a:rPr>
              <a:t>a</a:t>
            </a:r>
            <a:r>
              <a:rPr sz="3200" spc="85" dirty="0">
                <a:latin typeface="Times New Roman"/>
                <a:cs typeface="Times New Roman"/>
              </a:rPr>
              <a:t> </a:t>
            </a:r>
            <a:r>
              <a:rPr sz="3200" spc="-40" dirty="0">
                <a:latin typeface="Times New Roman"/>
                <a:cs typeface="Times New Roman"/>
              </a:rPr>
              <a:t>k</a:t>
            </a:r>
            <a:r>
              <a:rPr sz="3200" dirty="0">
                <a:latin typeface="Times New Roman"/>
                <a:cs typeface="Times New Roman"/>
              </a:rPr>
              <a:t>a</a:t>
            </a:r>
            <a:r>
              <a:rPr sz="3200" spc="20" dirty="0">
                <a:latin typeface="Times New Roman"/>
                <a:cs typeface="Times New Roman"/>
              </a:rPr>
              <a:t>p</a:t>
            </a:r>
            <a:r>
              <a:rPr sz="3200" dirty="0">
                <a:latin typeface="Times New Roman"/>
                <a:cs typeface="Times New Roman"/>
              </a:rPr>
              <a:t>a</a:t>
            </a:r>
            <a:r>
              <a:rPr sz="3200" spc="-95" dirty="0">
                <a:latin typeface="Times New Roman"/>
                <a:cs typeface="Times New Roman"/>
              </a:rPr>
              <a:t>c</a:t>
            </a:r>
            <a:r>
              <a:rPr sz="3200" dirty="0">
                <a:latin typeface="Times New Roman"/>
                <a:cs typeface="Times New Roman"/>
              </a:rPr>
              <a:t>iti</a:t>
            </a:r>
            <a:r>
              <a:rPr sz="3200" spc="-35" dirty="0">
                <a:latin typeface="Times New Roman"/>
                <a:cs typeface="Times New Roman"/>
              </a:rPr>
              <a:t>v</a:t>
            </a:r>
            <a:r>
              <a:rPr sz="3200" spc="-40" dirty="0">
                <a:latin typeface="Times New Roman"/>
                <a:cs typeface="Times New Roman"/>
              </a:rPr>
              <a:t>no</a:t>
            </a:r>
            <a:r>
              <a:rPr sz="3200" dirty="0">
                <a:latin typeface="Times New Roman"/>
                <a:cs typeface="Times New Roman"/>
              </a:rPr>
              <a:t>g</a:t>
            </a:r>
            <a:r>
              <a:rPr sz="3200" spc="130" dirty="0">
                <a:latin typeface="Times New Roman"/>
                <a:cs typeface="Times New Roman"/>
              </a:rPr>
              <a:t> </a:t>
            </a:r>
            <a:r>
              <a:rPr sz="3200" spc="15" dirty="0">
                <a:latin typeface="Times New Roman"/>
                <a:cs typeface="Times New Roman"/>
              </a:rPr>
              <a:t>s</a:t>
            </a:r>
            <a:r>
              <a:rPr sz="3200" spc="-85" dirty="0">
                <a:latin typeface="Times New Roman"/>
                <a:cs typeface="Times New Roman"/>
              </a:rPr>
              <a:t>e</a:t>
            </a:r>
            <a:r>
              <a:rPr sz="3200" spc="-40" dirty="0">
                <a:latin typeface="Times New Roman"/>
                <a:cs typeface="Times New Roman"/>
              </a:rPr>
              <a:t>n</a:t>
            </a:r>
            <a:r>
              <a:rPr sz="3200" dirty="0">
                <a:latin typeface="Times New Roman"/>
                <a:cs typeface="Times New Roman"/>
              </a:rPr>
              <a:t>z</a:t>
            </a:r>
            <a:r>
              <a:rPr sz="3200" spc="-50" dirty="0">
                <a:latin typeface="Times New Roman"/>
                <a:cs typeface="Times New Roman"/>
              </a:rPr>
              <a:t>o</a:t>
            </a:r>
            <a:r>
              <a:rPr sz="3200" spc="-30" dirty="0">
                <a:latin typeface="Times New Roman"/>
                <a:cs typeface="Times New Roman"/>
              </a:rPr>
              <a:t>r</a:t>
            </a:r>
            <a:r>
              <a:rPr sz="3200" dirty="0">
                <a:latin typeface="Times New Roman"/>
                <a:cs typeface="Times New Roman"/>
              </a:rPr>
              <a:t>a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71625" y="5060216"/>
            <a:ext cx="9725660" cy="1292860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 marR="60960" algn="just">
              <a:lnSpc>
                <a:spcPct val="101099"/>
              </a:lnSpc>
            </a:pPr>
            <a:r>
              <a:rPr sz="2600" spc="-1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c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ti</a:t>
            </a:r>
            <a:r>
              <a:rPr sz="2600" spc="-11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9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8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du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17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7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600" spc="-11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17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-11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16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7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7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-114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. </a:t>
            </a:r>
            <a:r>
              <a:rPr sz="2600" spc="-4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-11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1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19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2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l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14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0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š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ć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21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2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110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-7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-45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600" spc="-1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2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21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2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ž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2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b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 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na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č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6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00590" y="1428750"/>
            <a:ext cx="2114550" cy="1133475"/>
          </a:xfrm>
          <a:custGeom>
            <a:avLst/>
            <a:gdLst/>
            <a:ahLst/>
            <a:cxnLst/>
            <a:rect l="l" t="t" r="r" b="b"/>
            <a:pathLst>
              <a:path w="2114550" h="1133475">
                <a:moveTo>
                  <a:pt x="0" y="566806"/>
                </a:moveTo>
                <a:lnTo>
                  <a:pt x="3504" y="520316"/>
                </a:lnTo>
                <a:lnTo>
                  <a:pt x="13837" y="474861"/>
                </a:lnTo>
                <a:lnTo>
                  <a:pt x="30725" y="430588"/>
                </a:lnTo>
                <a:lnTo>
                  <a:pt x="53897" y="387643"/>
                </a:lnTo>
                <a:lnTo>
                  <a:pt x="83080" y="346170"/>
                </a:lnTo>
                <a:lnTo>
                  <a:pt x="118004" y="306316"/>
                </a:lnTo>
                <a:lnTo>
                  <a:pt x="158395" y="268227"/>
                </a:lnTo>
                <a:lnTo>
                  <a:pt x="203981" y="232048"/>
                </a:lnTo>
                <a:lnTo>
                  <a:pt x="254492" y="197925"/>
                </a:lnTo>
                <a:lnTo>
                  <a:pt x="309653" y="166005"/>
                </a:lnTo>
                <a:lnTo>
                  <a:pt x="369195" y="136433"/>
                </a:lnTo>
                <a:lnTo>
                  <a:pt x="432844" y="109354"/>
                </a:lnTo>
                <a:lnTo>
                  <a:pt x="500328" y="84915"/>
                </a:lnTo>
                <a:lnTo>
                  <a:pt x="571375" y="63261"/>
                </a:lnTo>
                <a:lnTo>
                  <a:pt x="645714" y="44539"/>
                </a:lnTo>
                <a:lnTo>
                  <a:pt x="723073" y="28894"/>
                </a:lnTo>
                <a:lnTo>
                  <a:pt x="803179" y="16471"/>
                </a:lnTo>
                <a:lnTo>
                  <a:pt x="885760" y="7417"/>
                </a:lnTo>
                <a:lnTo>
                  <a:pt x="970544" y="1878"/>
                </a:lnTo>
                <a:lnTo>
                  <a:pt x="1057259" y="0"/>
                </a:lnTo>
                <a:lnTo>
                  <a:pt x="1143975" y="1878"/>
                </a:lnTo>
                <a:lnTo>
                  <a:pt x="1228760" y="7417"/>
                </a:lnTo>
                <a:lnTo>
                  <a:pt x="1311342" y="16471"/>
                </a:lnTo>
                <a:lnTo>
                  <a:pt x="1391449" y="28894"/>
                </a:lnTo>
                <a:lnTo>
                  <a:pt x="1468809" y="44539"/>
                </a:lnTo>
                <a:lnTo>
                  <a:pt x="1543150" y="63261"/>
                </a:lnTo>
                <a:lnTo>
                  <a:pt x="1614199" y="84915"/>
                </a:lnTo>
                <a:lnTo>
                  <a:pt x="1681686" y="109354"/>
                </a:lnTo>
                <a:lnTo>
                  <a:pt x="1745337" y="136433"/>
                </a:lnTo>
                <a:lnTo>
                  <a:pt x="1804880" y="166005"/>
                </a:lnTo>
                <a:lnTo>
                  <a:pt x="1860044" y="197925"/>
                </a:lnTo>
                <a:lnTo>
                  <a:pt x="1910557" y="232048"/>
                </a:lnTo>
                <a:lnTo>
                  <a:pt x="1956146" y="268227"/>
                </a:lnTo>
                <a:lnTo>
                  <a:pt x="1996539" y="306316"/>
                </a:lnTo>
                <a:lnTo>
                  <a:pt x="2031464" y="346170"/>
                </a:lnTo>
                <a:lnTo>
                  <a:pt x="2060649" y="387643"/>
                </a:lnTo>
                <a:lnTo>
                  <a:pt x="2083822" y="430588"/>
                </a:lnTo>
                <a:lnTo>
                  <a:pt x="2100712" y="474861"/>
                </a:lnTo>
                <a:lnTo>
                  <a:pt x="2111045" y="520316"/>
                </a:lnTo>
                <a:lnTo>
                  <a:pt x="2114549" y="566806"/>
                </a:lnTo>
                <a:lnTo>
                  <a:pt x="2111045" y="613274"/>
                </a:lnTo>
                <a:lnTo>
                  <a:pt x="2100712" y="658708"/>
                </a:lnTo>
                <a:lnTo>
                  <a:pt x="2083822" y="702964"/>
                </a:lnTo>
                <a:lnTo>
                  <a:pt x="2060649" y="745894"/>
                </a:lnTo>
                <a:lnTo>
                  <a:pt x="2031464" y="787353"/>
                </a:lnTo>
                <a:lnTo>
                  <a:pt x="1996539" y="827195"/>
                </a:lnTo>
                <a:lnTo>
                  <a:pt x="1956146" y="865274"/>
                </a:lnTo>
                <a:lnTo>
                  <a:pt x="1910557" y="901444"/>
                </a:lnTo>
                <a:lnTo>
                  <a:pt x="1860044" y="935559"/>
                </a:lnTo>
                <a:lnTo>
                  <a:pt x="1804880" y="967473"/>
                </a:lnTo>
                <a:lnTo>
                  <a:pt x="1745337" y="997040"/>
                </a:lnTo>
                <a:lnTo>
                  <a:pt x="1681686" y="1024115"/>
                </a:lnTo>
                <a:lnTo>
                  <a:pt x="1614199" y="1048550"/>
                </a:lnTo>
                <a:lnTo>
                  <a:pt x="1543150" y="1070202"/>
                </a:lnTo>
                <a:lnTo>
                  <a:pt x="1468809" y="1088922"/>
                </a:lnTo>
                <a:lnTo>
                  <a:pt x="1391449" y="1104566"/>
                </a:lnTo>
                <a:lnTo>
                  <a:pt x="1311342" y="1116988"/>
                </a:lnTo>
                <a:lnTo>
                  <a:pt x="1228760" y="1126041"/>
                </a:lnTo>
                <a:lnTo>
                  <a:pt x="1143975" y="1131580"/>
                </a:lnTo>
                <a:lnTo>
                  <a:pt x="1057259" y="1133459"/>
                </a:lnTo>
                <a:lnTo>
                  <a:pt x="970544" y="1131580"/>
                </a:lnTo>
                <a:lnTo>
                  <a:pt x="885760" y="1126041"/>
                </a:lnTo>
                <a:lnTo>
                  <a:pt x="803179" y="1116988"/>
                </a:lnTo>
                <a:lnTo>
                  <a:pt x="723073" y="1104566"/>
                </a:lnTo>
                <a:lnTo>
                  <a:pt x="645714" y="1088922"/>
                </a:lnTo>
                <a:lnTo>
                  <a:pt x="571375" y="1070202"/>
                </a:lnTo>
                <a:lnTo>
                  <a:pt x="500328" y="1048550"/>
                </a:lnTo>
                <a:lnTo>
                  <a:pt x="432844" y="1024115"/>
                </a:lnTo>
                <a:lnTo>
                  <a:pt x="369195" y="997040"/>
                </a:lnTo>
                <a:lnTo>
                  <a:pt x="309653" y="967473"/>
                </a:lnTo>
                <a:lnTo>
                  <a:pt x="254492" y="935559"/>
                </a:lnTo>
                <a:lnTo>
                  <a:pt x="203981" y="901444"/>
                </a:lnTo>
                <a:lnTo>
                  <a:pt x="158395" y="865274"/>
                </a:lnTo>
                <a:lnTo>
                  <a:pt x="118004" y="827195"/>
                </a:lnTo>
                <a:lnTo>
                  <a:pt x="83080" y="787353"/>
                </a:lnTo>
                <a:lnTo>
                  <a:pt x="53897" y="745894"/>
                </a:lnTo>
                <a:lnTo>
                  <a:pt x="30725" y="702964"/>
                </a:lnTo>
                <a:lnTo>
                  <a:pt x="13837" y="658708"/>
                </a:lnTo>
                <a:lnTo>
                  <a:pt x="3504" y="613274"/>
                </a:lnTo>
                <a:lnTo>
                  <a:pt x="0" y="566806"/>
                </a:lnTo>
                <a:close/>
              </a:path>
            </a:pathLst>
          </a:custGeom>
          <a:ln w="12700">
            <a:solidFill>
              <a:srgbClr val="2E52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991240" y="2562209"/>
            <a:ext cx="2305050" cy="1238250"/>
          </a:xfrm>
          <a:custGeom>
            <a:avLst/>
            <a:gdLst/>
            <a:ahLst/>
            <a:cxnLst/>
            <a:rect l="l" t="t" r="r" b="b"/>
            <a:pathLst>
              <a:path w="2305050" h="1238250">
                <a:moveTo>
                  <a:pt x="0" y="619140"/>
                </a:moveTo>
                <a:lnTo>
                  <a:pt x="3820" y="568367"/>
                </a:lnTo>
                <a:lnTo>
                  <a:pt x="15084" y="518724"/>
                </a:lnTo>
                <a:lnTo>
                  <a:pt x="33494" y="470369"/>
                </a:lnTo>
                <a:lnTo>
                  <a:pt x="58755" y="423462"/>
                </a:lnTo>
                <a:lnTo>
                  <a:pt x="90569" y="378162"/>
                </a:lnTo>
                <a:lnTo>
                  <a:pt x="128640" y="334630"/>
                </a:lnTo>
                <a:lnTo>
                  <a:pt x="172672" y="293024"/>
                </a:lnTo>
                <a:lnTo>
                  <a:pt x="222367" y="253504"/>
                </a:lnTo>
                <a:lnTo>
                  <a:pt x="277429" y="216229"/>
                </a:lnTo>
                <a:lnTo>
                  <a:pt x="337562" y="181359"/>
                </a:lnTo>
                <a:lnTo>
                  <a:pt x="402468" y="149053"/>
                </a:lnTo>
                <a:lnTo>
                  <a:pt x="471852" y="119471"/>
                </a:lnTo>
                <a:lnTo>
                  <a:pt x="545416" y="92772"/>
                </a:lnTo>
                <a:lnTo>
                  <a:pt x="622865" y="69116"/>
                </a:lnTo>
                <a:lnTo>
                  <a:pt x="703900" y="48661"/>
                </a:lnTo>
                <a:lnTo>
                  <a:pt x="788227" y="31568"/>
                </a:lnTo>
                <a:lnTo>
                  <a:pt x="875548" y="17996"/>
                </a:lnTo>
                <a:lnTo>
                  <a:pt x="965566" y="8104"/>
                </a:lnTo>
                <a:lnTo>
                  <a:pt x="1057985" y="2052"/>
                </a:lnTo>
                <a:lnTo>
                  <a:pt x="1152509" y="0"/>
                </a:lnTo>
                <a:lnTo>
                  <a:pt x="1247033" y="2052"/>
                </a:lnTo>
                <a:lnTo>
                  <a:pt x="1339453" y="8104"/>
                </a:lnTo>
                <a:lnTo>
                  <a:pt x="1429473" y="17996"/>
                </a:lnTo>
                <a:lnTo>
                  <a:pt x="1516795" y="31568"/>
                </a:lnTo>
                <a:lnTo>
                  <a:pt x="1601123" y="48661"/>
                </a:lnTo>
                <a:lnTo>
                  <a:pt x="1682161" y="69116"/>
                </a:lnTo>
                <a:lnTo>
                  <a:pt x="1759611" y="92772"/>
                </a:lnTo>
                <a:lnTo>
                  <a:pt x="1833177" y="119471"/>
                </a:lnTo>
                <a:lnTo>
                  <a:pt x="1902563" y="149053"/>
                </a:lnTo>
                <a:lnTo>
                  <a:pt x="1967472" y="181359"/>
                </a:lnTo>
                <a:lnTo>
                  <a:pt x="2027607" y="216229"/>
                </a:lnTo>
                <a:lnTo>
                  <a:pt x="2082671" y="253504"/>
                </a:lnTo>
                <a:lnTo>
                  <a:pt x="2132368" y="293024"/>
                </a:lnTo>
                <a:lnTo>
                  <a:pt x="2176402" y="334630"/>
                </a:lnTo>
                <a:lnTo>
                  <a:pt x="2214475" y="378162"/>
                </a:lnTo>
                <a:lnTo>
                  <a:pt x="2246291" y="423462"/>
                </a:lnTo>
                <a:lnTo>
                  <a:pt x="2271553" y="470369"/>
                </a:lnTo>
                <a:lnTo>
                  <a:pt x="2289964" y="518724"/>
                </a:lnTo>
                <a:lnTo>
                  <a:pt x="2301229" y="568367"/>
                </a:lnTo>
                <a:lnTo>
                  <a:pt x="2305049" y="619140"/>
                </a:lnTo>
                <a:lnTo>
                  <a:pt x="2301229" y="669912"/>
                </a:lnTo>
                <a:lnTo>
                  <a:pt x="2289964" y="719555"/>
                </a:lnTo>
                <a:lnTo>
                  <a:pt x="2271553" y="767909"/>
                </a:lnTo>
                <a:lnTo>
                  <a:pt x="2246291" y="814814"/>
                </a:lnTo>
                <a:lnTo>
                  <a:pt x="2214475" y="860112"/>
                </a:lnTo>
                <a:lnTo>
                  <a:pt x="2176402" y="903643"/>
                </a:lnTo>
                <a:lnTo>
                  <a:pt x="2132368" y="945247"/>
                </a:lnTo>
                <a:lnTo>
                  <a:pt x="2082671" y="984765"/>
                </a:lnTo>
                <a:lnTo>
                  <a:pt x="2027607" y="1022037"/>
                </a:lnTo>
                <a:lnTo>
                  <a:pt x="1967472" y="1056905"/>
                </a:lnTo>
                <a:lnTo>
                  <a:pt x="1902563" y="1089208"/>
                </a:lnTo>
                <a:lnTo>
                  <a:pt x="1833177" y="1118788"/>
                </a:lnTo>
                <a:lnTo>
                  <a:pt x="1759611" y="1145485"/>
                </a:lnTo>
                <a:lnTo>
                  <a:pt x="1682161" y="1169140"/>
                </a:lnTo>
                <a:lnTo>
                  <a:pt x="1601123" y="1189592"/>
                </a:lnTo>
                <a:lnTo>
                  <a:pt x="1516795" y="1206684"/>
                </a:lnTo>
                <a:lnTo>
                  <a:pt x="1429473" y="1220255"/>
                </a:lnTo>
                <a:lnTo>
                  <a:pt x="1339453" y="1230146"/>
                </a:lnTo>
                <a:lnTo>
                  <a:pt x="1247033" y="1236197"/>
                </a:lnTo>
                <a:lnTo>
                  <a:pt x="1152509" y="1238249"/>
                </a:lnTo>
                <a:lnTo>
                  <a:pt x="1057985" y="1236197"/>
                </a:lnTo>
                <a:lnTo>
                  <a:pt x="965566" y="1230146"/>
                </a:lnTo>
                <a:lnTo>
                  <a:pt x="875548" y="1220255"/>
                </a:lnTo>
                <a:lnTo>
                  <a:pt x="788227" y="1206684"/>
                </a:lnTo>
                <a:lnTo>
                  <a:pt x="703900" y="1189592"/>
                </a:lnTo>
                <a:lnTo>
                  <a:pt x="622865" y="1169140"/>
                </a:lnTo>
                <a:lnTo>
                  <a:pt x="545416" y="1145485"/>
                </a:lnTo>
                <a:lnTo>
                  <a:pt x="471852" y="1118788"/>
                </a:lnTo>
                <a:lnTo>
                  <a:pt x="402468" y="1089208"/>
                </a:lnTo>
                <a:lnTo>
                  <a:pt x="337562" y="1056905"/>
                </a:lnTo>
                <a:lnTo>
                  <a:pt x="277429" y="1022037"/>
                </a:lnTo>
                <a:lnTo>
                  <a:pt x="222367" y="984765"/>
                </a:lnTo>
                <a:lnTo>
                  <a:pt x="172672" y="945247"/>
                </a:lnTo>
                <a:lnTo>
                  <a:pt x="128640" y="903643"/>
                </a:lnTo>
                <a:lnTo>
                  <a:pt x="90569" y="860112"/>
                </a:lnTo>
                <a:lnTo>
                  <a:pt x="58755" y="814814"/>
                </a:lnTo>
                <a:lnTo>
                  <a:pt x="33494" y="767909"/>
                </a:lnTo>
                <a:lnTo>
                  <a:pt x="15084" y="719555"/>
                </a:lnTo>
                <a:lnTo>
                  <a:pt x="3820" y="669912"/>
                </a:lnTo>
                <a:lnTo>
                  <a:pt x="0" y="619140"/>
                </a:lnTo>
                <a:close/>
              </a:path>
            </a:pathLst>
          </a:custGeom>
          <a:ln w="12700">
            <a:solidFill>
              <a:srgbClr val="2E52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4D9A94A-5EBD-A44C-4E50-543C9AACDA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9CAA63B-A70A-874B-EB0F-D7DA381719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77299" y="1498061"/>
            <a:ext cx="4058168" cy="33855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DD4B6CA-BCD3-BE5F-81E2-2A3E96D244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2088DB0-F125-0E33-3229-DB3DA60279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6596" y="664451"/>
            <a:ext cx="2750185" cy="588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dirty="0">
                <a:latin typeface="Times New Roman"/>
                <a:cs typeface="Times New Roman"/>
              </a:rPr>
              <a:t>P</a:t>
            </a:r>
            <a:r>
              <a:rPr sz="4400" spc="30" dirty="0">
                <a:latin typeface="Times New Roman"/>
                <a:cs typeface="Times New Roman"/>
              </a:rPr>
              <a:t>r</a:t>
            </a:r>
            <a:r>
              <a:rPr sz="4400" spc="-35" dirty="0">
                <a:latin typeface="Times New Roman"/>
                <a:cs typeface="Times New Roman"/>
              </a:rPr>
              <a:t>i</a:t>
            </a:r>
            <a:r>
              <a:rPr sz="4400" spc="30" dirty="0">
                <a:latin typeface="Times New Roman"/>
                <a:cs typeface="Times New Roman"/>
              </a:rPr>
              <a:t>n</a:t>
            </a:r>
            <a:r>
              <a:rPr sz="4400" spc="-20" dirty="0">
                <a:latin typeface="Times New Roman"/>
                <a:cs typeface="Times New Roman"/>
              </a:rPr>
              <a:t>c</a:t>
            </a:r>
            <a:r>
              <a:rPr sz="4400" spc="-35" dirty="0">
                <a:latin typeface="Times New Roman"/>
                <a:cs typeface="Times New Roman"/>
              </a:rPr>
              <a:t>i</a:t>
            </a:r>
            <a:r>
              <a:rPr sz="4400" dirty="0">
                <a:latin typeface="Times New Roman"/>
                <a:cs typeface="Times New Roman"/>
              </a:rPr>
              <a:t>p</a:t>
            </a:r>
            <a:r>
              <a:rPr sz="4400" spc="-95" dirty="0">
                <a:latin typeface="Times New Roman"/>
                <a:cs typeface="Times New Roman"/>
              </a:rPr>
              <a:t> </a:t>
            </a:r>
            <a:r>
              <a:rPr sz="4400" spc="15" dirty="0">
                <a:latin typeface="Times New Roman"/>
                <a:cs typeface="Times New Roman"/>
              </a:rPr>
              <a:t>r</a:t>
            </a:r>
            <a:r>
              <a:rPr sz="4400" spc="-20" dirty="0">
                <a:latin typeface="Times New Roman"/>
                <a:cs typeface="Times New Roman"/>
              </a:rPr>
              <a:t>a</a:t>
            </a:r>
            <a:r>
              <a:rPr sz="4400" spc="30" dirty="0">
                <a:latin typeface="Times New Roman"/>
                <a:cs typeface="Times New Roman"/>
              </a:rPr>
              <a:t>d</a:t>
            </a:r>
            <a:r>
              <a:rPr sz="4400" dirty="0">
                <a:latin typeface="Times New Roman"/>
                <a:cs typeface="Times New Roman"/>
              </a:rPr>
              <a:t>a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577894"/>
            <a:ext cx="11315700" cy="4351655"/>
          </a:xfrm>
          <a:custGeom>
            <a:avLst/>
            <a:gdLst/>
            <a:ahLst/>
            <a:cxnLst/>
            <a:rect l="l" t="t" r="r" b="b"/>
            <a:pathLst>
              <a:path w="11315700" h="4351655">
                <a:moveTo>
                  <a:pt x="0" y="4351416"/>
                </a:moveTo>
                <a:lnTo>
                  <a:pt x="11315699" y="4351416"/>
                </a:lnTo>
                <a:lnTo>
                  <a:pt x="113156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6233" y="1632228"/>
            <a:ext cx="10504170" cy="3467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ts val="3150"/>
              </a:lnSpc>
              <a:buFont typeface="Arial"/>
              <a:buChar char="•"/>
              <a:tabLst>
                <a:tab pos="241935" algn="l"/>
                <a:tab pos="10327005" algn="l"/>
              </a:tabLst>
            </a:pPr>
            <a:r>
              <a:rPr sz="2750" spc="40" dirty="0">
                <a:latin typeface="Times New Roman"/>
                <a:cs typeface="Times New Roman"/>
              </a:rPr>
              <a:t>E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č</a:t>
            </a: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30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90" dirty="0">
                <a:latin typeface="Times New Roman"/>
                <a:cs typeface="Times New Roman"/>
              </a:rPr>
              <a:t>lj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 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đ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od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od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6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  <a:p>
            <a:pPr marL="241300">
              <a:lnSpc>
                <a:spcPts val="3150"/>
              </a:lnSpc>
            </a:pP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marR="109855" indent="-228600">
              <a:lnSpc>
                <a:spcPts val="3010"/>
              </a:lnSpc>
              <a:spcBef>
                <a:spcPts val="1095"/>
              </a:spcBef>
              <a:buFont typeface="Arial"/>
              <a:buChar char="•"/>
              <a:tabLst>
                <a:tab pos="241935" algn="l"/>
                <a:tab pos="1557020" algn="l"/>
                <a:tab pos="1795145" algn="l"/>
              </a:tabLst>
            </a:pPr>
            <a:r>
              <a:rPr sz="2750" spc="25" dirty="0">
                <a:latin typeface="Times New Roman"/>
                <a:cs typeface="Times New Roman"/>
              </a:rPr>
              <a:t>D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3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90" dirty="0">
                <a:latin typeface="Times New Roman"/>
                <a:cs typeface="Times New Roman"/>
              </a:rPr>
              <a:t>li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ac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4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90" dirty="0">
                <a:latin typeface="Times New Roman"/>
                <a:cs typeface="Times New Roman"/>
              </a:rPr>
              <a:t>il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r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30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15" dirty="0">
                <a:latin typeface="Times New Roman"/>
                <a:cs typeface="Times New Roman"/>
              </a:rPr>
              <a:t>l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14" dirty="0">
                <a:latin typeface="Times New Roman"/>
                <a:cs typeface="Times New Roman"/>
              </a:rPr>
              <a:t>u</a:t>
            </a:r>
            <a:r>
              <a:rPr sz="2750" spc="-1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marR="5080" indent="-228600">
              <a:lnSpc>
                <a:spcPts val="3000"/>
              </a:lnSpc>
              <a:spcBef>
                <a:spcPts val="1050"/>
              </a:spcBef>
              <a:buFont typeface="Arial"/>
              <a:buChar char="•"/>
              <a:tabLst>
                <a:tab pos="327660" algn="l"/>
                <a:tab pos="1576070" algn="l"/>
                <a:tab pos="5055235" algn="l"/>
                <a:tab pos="8858885" algn="l"/>
              </a:tabLst>
            </a:pPr>
            <a:r>
              <a:rPr sz="2750" spc="-45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ac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r</a:t>
            </a:r>
            <a:r>
              <a:rPr sz="2750" spc="18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ovod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3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ć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-3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na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eć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21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21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9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9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-4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34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45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,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4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05"/>
              </a:spcBef>
              <a:buFont typeface="Arial"/>
              <a:buChar char="•"/>
              <a:tabLst>
                <a:tab pos="241935" algn="l"/>
              </a:tabLst>
            </a:pPr>
            <a:r>
              <a:rPr sz="2750" spc="3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eč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105" dirty="0">
                <a:latin typeface="Times New Roman"/>
                <a:cs typeface="Times New Roman"/>
              </a:rPr>
              <a:t>i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1D9FFBC-6FD0-F806-32ED-89CAE04344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B82C39D-E53A-2581-CF95-3F3C7400C2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81050" y="1379509"/>
            <a:ext cx="10629900" cy="4401185"/>
          </a:xfrm>
          <a:custGeom>
            <a:avLst/>
            <a:gdLst/>
            <a:ahLst/>
            <a:cxnLst/>
            <a:rect l="l" t="t" r="r" b="b"/>
            <a:pathLst>
              <a:path w="10629900" h="4401185">
                <a:moveTo>
                  <a:pt x="0" y="4401189"/>
                </a:moveTo>
                <a:lnTo>
                  <a:pt x="10629899" y="4401189"/>
                </a:lnTo>
                <a:lnTo>
                  <a:pt x="10629899" y="0"/>
                </a:lnTo>
                <a:lnTo>
                  <a:pt x="0" y="0"/>
                </a:lnTo>
                <a:lnTo>
                  <a:pt x="0" y="4401189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0421" y="1471717"/>
            <a:ext cx="10483850" cy="825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buClr>
                <a:srgbClr val="212121"/>
              </a:buClr>
              <a:buFont typeface="Wingdings"/>
              <a:buChar char=""/>
              <a:tabLst>
                <a:tab pos="470534" algn="l"/>
              </a:tabLst>
            </a:pPr>
            <a:r>
              <a:rPr sz="2750" spc="-45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c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750" spc="114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se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g</a:t>
            </a:r>
            <a:r>
              <a:rPr sz="2750" spc="114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no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rš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114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b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li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ž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10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-4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10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l</a:t>
            </a:r>
            <a:endParaRPr sz="275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80"/>
              </a:spcBef>
            </a:pP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ko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19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tr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b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25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ov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1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sz="2750" spc="34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dod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254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ij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18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po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tr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b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0425" y="2749973"/>
            <a:ext cx="5632450" cy="826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buClr>
                <a:srgbClr val="212121"/>
              </a:buClr>
              <a:buFont typeface="Wingdings"/>
              <a:buChar char=""/>
              <a:tabLst>
                <a:tab pos="470534" algn="l"/>
                <a:tab pos="1938020" algn="l"/>
                <a:tab pos="2528570" algn="l"/>
                <a:tab pos="3529965" algn="l"/>
                <a:tab pos="4387850" algn="l"/>
              </a:tabLst>
            </a:pP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750" spc="10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b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š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b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li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ž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80"/>
              </a:spcBef>
            </a:pP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ko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51346" y="2767824"/>
            <a:ext cx="135445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22325" algn="l"/>
              </a:tabLst>
            </a:pP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71859" y="2751833"/>
            <a:ext cx="2966085" cy="394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51585" algn="l"/>
              </a:tabLst>
            </a:pP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l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b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75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l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č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0425" y="4037373"/>
            <a:ext cx="10485120" cy="1675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5625" indent="-542925">
              <a:lnSpc>
                <a:spcPct val="100000"/>
              </a:lnSpc>
              <a:buClr>
                <a:srgbClr val="212121"/>
              </a:buClr>
              <a:buFont typeface="Wingdings"/>
              <a:buChar char=""/>
              <a:tabLst>
                <a:tab pos="556260" algn="l"/>
              </a:tabLst>
            </a:pP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lj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114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ko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750" spc="18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ac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750" spc="114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se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ea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g</a:t>
            </a:r>
            <a:r>
              <a:rPr sz="2750" spc="114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1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j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ok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30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c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š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1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80"/>
              </a:spcBef>
            </a:pP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750" spc="9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sa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g</a:t>
            </a:r>
            <a:r>
              <a:rPr sz="2750" spc="1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p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17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se</a:t>
            </a:r>
            <a:r>
              <a:rPr sz="2750" spc="45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ra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9"/>
              </a:spcBef>
            </a:pPr>
            <a:endParaRPr sz="29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buClr>
                <a:srgbClr val="212121"/>
              </a:buClr>
              <a:buFont typeface="Wingdings"/>
              <a:buChar char=""/>
              <a:tabLst>
                <a:tab pos="470534" algn="l"/>
                <a:tab pos="2099945" algn="l"/>
              </a:tabLst>
            </a:pP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se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lj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že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1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pod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eša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5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3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po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ć</a:t>
            </a:r>
            <a:r>
              <a:rPr sz="2750" spc="1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750" spc="24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po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c</a:t>
            </a:r>
            <a:r>
              <a:rPr sz="2750" spc="-9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75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750" spc="2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750" spc="-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750" spc="50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750" spc="-2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750" spc="5" dirty="0">
                <a:solidFill>
                  <a:srgbClr val="212121"/>
                </a:solidFill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B5F33984-3D1B-AF9E-FBC2-94B9F9AFC0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9" name="Slika 8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4C2925D-626C-53B8-F08D-569DB29878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793750" y="1158748"/>
          <a:ext cx="6986262" cy="50326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66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6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6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9841">
                <a:tc gridSpan="4">
                  <a:txBody>
                    <a:bodyPr/>
                    <a:lstStyle/>
                    <a:p>
                      <a:pPr marL="2252345">
                        <a:lnSpc>
                          <a:spcPct val="100000"/>
                        </a:lnSpc>
                      </a:pPr>
                      <a:r>
                        <a:rPr sz="1800" b="1" spc="-30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1800" b="1" spc="2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800" b="1" spc="2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ek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800" b="1" spc="2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č</a:t>
                      </a:r>
                      <a:r>
                        <a:rPr sz="1800" b="1" spc="2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8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k</a:t>
                      </a:r>
                      <a:r>
                        <a:rPr sz="1800" b="1" spc="20" dirty="0">
                          <a:latin typeface="Arial"/>
                          <a:cs typeface="Arial"/>
                        </a:rPr>
                        <a:t>on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800" b="1" spc="2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ta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08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0800">
                      <a:solidFill>
                        <a:srgbClr val="FFFFFF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7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b="1" spc="-25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550" b="1" spc="-3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b="1" spc="3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b="1" spc="-4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b="1" spc="-1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b="1" spc="-30" dirty="0">
                          <a:latin typeface="Calibri"/>
                          <a:cs typeface="Calibri"/>
                        </a:rPr>
                        <a:t>ja</a:t>
                      </a:r>
                      <a:r>
                        <a:rPr sz="1550" b="1" dirty="0">
                          <a:latin typeface="Calibri"/>
                          <a:cs typeface="Calibri"/>
                        </a:rPr>
                        <a:t>l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b="1" spc="-2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550" b="1" spc="-1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b="1" spc="3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b="1" spc="-1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b="1" spc="3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b="1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b="1" spc="-3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b="1" spc="-3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b="1" spc="-1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b="1" spc="15" dirty="0">
                          <a:latin typeface="Calibri"/>
                          <a:cs typeface="Calibri"/>
                        </a:rPr>
                        <a:t>č</a:t>
                      </a:r>
                      <a:r>
                        <a:rPr sz="1550" b="1" spc="-2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b="1" dirty="0">
                          <a:latin typeface="Calibri"/>
                          <a:cs typeface="Calibri"/>
                        </a:rPr>
                        <a:t>a</a:t>
                      </a:r>
                      <a:endParaRPr sz="155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550" b="1" spc="-85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b="1" spc="-20" dirty="0">
                          <a:latin typeface="Calibri"/>
                          <a:cs typeface="Calibri"/>
                        </a:rPr>
                        <a:t>on</a:t>
                      </a:r>
                      <a:r>
                        <a:rPr sz="1550" b="1" spc="-3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b="1" spc="-3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b="1" spc="-2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b="1" dirty="0">
                          <a:latin typeface="Calibri"/>
                          <a:cs typeface="Calibri"/>
                        </a:rPr>
                        <a:t>a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b="1" spc="-30" dirty="0">
                          <a:latin typeface="Calibri"/>
                          <a:cs typeface="Calibri"/>
                        </a:rPr>
                        <a:t>Ma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b="1" spc="3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b="1" spc="-4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b="1" spc="-1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b="1" spc="-30" dirty="0">
                          <a:latin typeface="Calibri"/>
                          <a:cs typeface="Calibri"/>
                        </a:rPr>
                        <a:t>ja</a:t>
                      </a:r>
                      <a:r>
                        <a:rPr sz="1550" b="1" dirty="0">
                          <a:latin typeface="Calibri"/>
                          <a:cs typeface="Calibri"/>
                        </a:rPr>
                        <a:t>l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b="1" spc="-2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550" b="1" spc="-1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b="1" spc="3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b="1" spc="-1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b="1" spc="3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b="1" spc="-1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b="1" spc="-3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b="1" spc="-1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b="1" spc="10" dirty="0">
                          <a:latin typeface="Calibri"/>
                          <a:cs typeface="Calibri"/>
                        </a:rPr>
                        <a:t>č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b="1" dirty="0">
                          <a:latin typeface="Calibri"/>
                          <a:cs typeface="Calibri"/>
                        </a:rPr>
                        <a:t>a</a:t>
                      </a:r>
                      <a:endParaRPr sz="1550">
                        <a:latin typeface="Calibri"/>
                        <a:cs typeface="Calibri"/>
                      </a:endParaRPr>
                    </a:p>
                    <a:p>
                      <a:pPr marL="254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550" b="1" spc="-85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on</a:t>
                      </a:r>
                      <a:r>
                        <a:rPr sz="1550" b="1" spc="-3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b="1" spc="-3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b="1" spc="-25" dirty="0">
                          <a:latin typeface="Calibri"/>
                          <a:cs typeface="Calibri"/>
                        </a:rPr>
                        <a:t>nt</a:t>
                      </a:r>
                      <a:r>
                        <a:rPr sz="1550" b="1" dirty="0">
                          <a:latin typeface="Calibri"/>
                          <a:cs typeface="Calibri"/>
                        </a:rPr>
                        <a:t>a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7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ič</a:t>
                      </a:r>
                      <a:r>
                        <a:rPr sz="1550" spc="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spc="15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a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6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spc="-70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da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Calibri"/>
                          <a:cs typeface="Calibri"/>
                        </a:rPr>
                        <a:t>80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8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10" dirty="0">
                          <a:latin typeface="Calibri"/>
                          <a:cs typeface="Calibri"/>
                        </a:rPr>
                        <a:t>Li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spc="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un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dirty="0">
                          <a:latin typeface="Calibri"/>
                          <a:cs typeface="Calibri"/>
                        </a:rPr>
                        <a:t>6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spc="-1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spc="-45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l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25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8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-2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t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dirty="0">
                          <a:latin typeface="Calibri"/>
                          <a:cs typeface="Calibri"/>
                        </a:rPr>
                        <a:t>4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o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dirty="0">
                          <a:latin typeface="Calibri"/>
                          <a:cs typeface="Calibri"/>
                        </a:rPr>
                        <a:t>5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8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550" spc="-3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spc="-2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spc="15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r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dirty="0">
                          <a:latin typeface="Calibri"/>
                          <a:cs typeface="Calibri"/>
                        </a:rPr>
                        <a:t>8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dirty="0">
                          <a:latin typeface="Calibri"/>
                          <a:cs typeface="Calibri"/>
                        </a:rPr>
                        <a:t>Ka</a:t>
                      </a:r>
                      <a:r>
                        <a:rPr sz="1550" spc="-3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n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5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97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r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3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marR="216535">
                        <a:lnSpc>
                          <a:spcPct val="105000"/>
                        </a:lnSpc>
                      </a:pPr>
                      <a:r>
                        <a:rPr sz="1550" dirty="0">
                          <a:latin typeface="Calibri"/>
                          <a:cs typeface="Calibri"/>
                        </a:rPr>
                        <a:t>Kab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spc="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na</a:t>
                      </a:r>
                      <a:r>
                        <a:rPr sz="155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a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5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97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-2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spc="-45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o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2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spc="-35" dirty="0">
                          <a:latin typeface="Calibri"/>
                          <a:cs typeface="Calibri"/>
                        </a:rPr>
                        <a:t>Be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spc="-25" dirty="0">
                          <a:latin typeface="Calibri"/>
                          <a:cs typeface="Calibri"/>
                        </a:rPr>
                        <a:t>z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n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2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49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spc="-2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n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dirty="0">
                          <a:latin typeface="Calibri"/>
                          <a:cs typeface="Calibri"/>
                        </a:rPr>
                        <a:t>3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spc="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li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l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9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48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-2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n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4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spc="-75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-2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o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7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48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-70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k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2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550" spc="1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j</a:t>
                      </a:r>
                      <a:r>
                        <a:rPr sz="1550" spc="-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m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sz="1550" spc="2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8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48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-7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50" spc="-3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50" spc="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55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50" spc="-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550" spc="-4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ak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1550" spc="-2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550" dirty="0">
                          <a:latin typeface="Calibri"/>
                          <a:cs typeface="Calibri"/>
                        </a:rPr>
                        <a:t>5</a:t>
                      </a:r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5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9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-5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1550" spc="-3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550" spc="-4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155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1550" spc="1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50" spc="-4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1550" spc="30" dirty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550" spc="-3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1550" dirty="0">
                          <a:latin typeface="Times New Roman"/>
                          <a:cs typeface="Times New Roman"/>
                        </a:rPr>
                        <a:t>a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550" spc="35" dirty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550" spc="-2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550" dirty="0">
                          <a:latin typeface="Times New Roman"/>
                          <a:cs typeface="Times New Roman"/>
                        </a:rPr>
                        <a:t>5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3" name="Slika 2">
            <a:extLst>
              <a:ext uri="{FF2B5EF4-FFF2-40B4-BE49-F238E27FC236}">
                <a16:creationId xmlns:a16="http://schemas.microsoft.com/office/drawing/2014/main" id="{1B97D3DD-26B7-2C35-9BFF-F9FCBE43EE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A3662EE-7ABB-1022-3FD5-A55642EDC1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P</a:t>
            </a:r>
            <a:r>
              <a:rPr spc="-20" dirty="0"/>
              <a:t>R</a:t>
            </a:r>
            <a:r>
              <a:rPr spc="-50" dirty="0"/>
              <a:t>I</a:t>
            </a:r>
            <a:r>
              <a:rPr spc="-40" dirty="0"/>
              <a:t>M</a:t>
            </a:r>
            <a:r>
              <a:rPr dirty="0"/>
              <a:t>E</a:t>
            </a:r>
            <a:r>
              <a:rPr spc="15" dirty="0"/>
              <a:t>N</a:t>
            </a:r>
            <a:r>
              <a:rPr dirty="0"/>
              <a:t>A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825544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47" y="1880259"/>
            <a:ext cx="10231755" cy="3077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750" spc="25" dirty="0">
                <a:latin typeface="Times New Roman"/>
                <a:cs typeface="Times New Roman"/>
              </a:rPr>
              <a:t>O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8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k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r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35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indent="-228600">
              <a:lnSpc>
                <a:spcPts val="3190"/>
              </a:lnSpc>
              <a:spcBef>
                <a:spcPts val="680"/>
              </a:spcBef>
              <a:buFont typeface="Arial"/>
              <a:buChar char="•"/>
              <a:tabLst>
                <a:tab pos="241935" algn="l"/>
                <a:tab pos="1651635" algn="l"/>
                <a:tab pos="8028940" algn="l"/>
              </a:tabLst>
            </a:pP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-20" dirty="0">
                <a:latin typeface="Times New Roman"/>
                <a:cs typeface="Times New Roman"/>
              </a:rPr>
              <a:t>o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rst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až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endParaRPr sz="2750">
              <a:latin typeface="Times New Roman"/>
              <a:cs typeface="Times New Roman"/>
            </a:endParaRPr>
          </a:p>
          <a:p>
            <a:pPr marL="241300">
              <a:lnSpc>
                <a:spcPts val="3190"/>
              </a:lnSpc>
            </a:pP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Times New Roman"/>
                <a:cs typeface="Times New Roman"/>
              </a:rPr>
              <a:t>&gt;</a:t>
            </a:r>
            <a:r>
              <a:rPr sz="2750" spc="45" dirty="0">
                <a:latin typeface="Times New Roman"/>
                <a:cs typeface="Times New Roman"/>
              </a:rPr>
              <a:t>2</a:t>
            </a:r>
            <a:r>
              <a:rPr sz="2750" spc="-15" dirty="0">
                <a:latin typeface="Times New Roman"/>
                <a:cs typeface="Times New Roman"/>
              </a:rPr>
              <a:t>,</a:t>
            </a:r>
            <a:r>
              <a:rPr sz="2750" spc="45" dirty="0">
                <a:latin typeface="Times New Roman"/>
                <a:cs typeface="Times New Roman"/>
              </a:rPr>
              <a:t>5</a:t>
            </a:r>
            <a:r>
              <a:rPr sz="2750" spc="25" dirty="0">
                <a:latin typeface="Times New Roman"/>
                <a:cs typeface="Times New Roman"/>
              </a:rPr>
              <a:t>%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marR="331470" indent="-228600">
              <a:lnSpc>
                <a:spcPts val="3080"/>
              </a:lnSpc>
              <a:spcBef>
                <a:spcPts val="965"/>
              </a:spcBef>
              <a:buFont typeface="Arial"/>
              <a:buChar char="•"/>
              <a:tabLst>
                <a:tab pos="241935" algn="l"/>
                <a:tab pos="5932170" algn="l"/>
              </a:tabLst>
            </a:pPr>
            <a:r>
              <a:rPr sz="2750" spc="25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ji</a:t>
            </a:r>
            <a:r>
              <a:rPr sz="2750" spc="45" dirty="0">
                <a:latin typeface="Times New Roman"/>
                <a:cs typeface="Times New Roman"/>
              </a:rPr>
              <a:t>h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v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op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54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j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-</a:t>
            </a:r>
            <a:r>
              <a:rPr sz="2750" spc="45" dirty="0">
                <a:latin typeface="Times New Roman"/>
                <a:cs typeface="Times New Roman"/>
              </a:rPr>
              <a:t>4</a:t>
            </a:r>
            <a:r>
              <a:rPr sz="2750" spc="10" dirty="0">
                <a:latin typeface="Times New Roman"/>
                <a:cs typeface="Times New Roman"/>
              </a:rPr>
              <a:t>0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Times New Roman"/>
                <a:cs typeface="Times New Roman"/>
              </a:rPr>
              <a:t>+</a:t>
            </a:r>
            <a:r>
              <a:rPr sz="2750" spc="45" dirty="0">
                <a:latin typeface="Times New Roman"/>
                <a:cs typeface="Times New Roman"/>
              </a:rPr>
              <a:t>9</a:t>
            </a:r>
            <a:r>
              <a:rPr sz="2750" spc="50" dirty="0">
                <a:latin typeface="Times New Roman"/>
                <a:cs typeface="Times New Roman"/>
              </a:rPr>
              <a:t>0</a:t>
            </a:r>
            <a:r>
              <a:rPr sz="2775" spc="60" baseline="25525" dirty="0">
                <a:latin typeface="Times New Roman"/>
                <a:cs typeface="Times New Roman"/>
              </a:rPr>
              <a:t>o</a:t>
            </a:r>
            <a:r>
              <a:rPr sz="2750" spc="15" dirty="0">
                <a:latin typeface="Times New Roman"/>
                <a:cs typeface="Times New Roman"/>
              </a:rPr>
              <a:t>C</a:t>
            </a:r>
            <a:r>
              <a:rPr sz="2750" spc="-7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ec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5" dirty="0">
                <a:latin typeface="Times New Roman"/>
                <a:cs typeface="Times New Roman"/>
              </a:rPr>
              <a:t>li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ča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v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150</a:t>
            </a:r>
            <a:r>
              <a:rPr sz="2775" spc="60" baseline="25525" dirty="0">
                <a:latin typeface="Times New Roman"/>
                <a:cs typeface="Times New Roman"/>
              </a:rPr>
              <a:t>o</a:t>
            </a:r>
            <a:r>
              <a:rPr sz="2750" spc="35" dirty="0">
                <a:latin typeface="Times New Roman"/>
                <a:cs typeface="Times New Roman"/>
              </a:rPr>
              <a:t>C.</a:t>
            </a:r>
            <a:endParaRPr sz="2750">
              <a:latin typeface="Times New Roman"/>
              <a:cs typeface="Times New Roman"/>
            </a:endParaRPr>
          </a:p>
          <a:p>
            <a:pPr marL="241300" indent="-228600">
              <a:lnSpc>
                <a:spcPts val="3150"/>
              </a:lnSpc>
              <a:spcBef>
                <a:spcPts val="615"/>
              </a:spcBef>
              <a:buFont typeface="Arial"/>
              <a:buChar char="•"/>
              <a:tabLst>
                <a:tab pos="241935" algn="l"/>
              </a:tabLst>
            </a:pPr>
            <a:r>
              <a:rPr sz="2750" spc="-45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ac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s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ij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p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pog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endParaRPr sz="2750">
              <a:latin typeface="Times New Roman"/>
              <a:cs typeface="Times New Roman"/>
            </a:endParaRPr>
          </a:p>
          <a:p>
            <a:pPr marL="241300">
              <a:lnSpc>
                <a:spcPts val="3150"/>
              </a:lnSpc>
            </a:pPr>
            <a:r>
              <a:rPr sz="2750" spc="-25" dirty="0">
                <a:latin typeface="Times New Roman"/>
                <a:cs typeface="Times New Roman"/>
              </a:rPr>
              <a:t>ce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pog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69791E2-6356-48BE-1D9F-6C1CC641C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BFB26F7-9A58-E9E5-BFC6-24C6548ECD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9614" y="1361547"/>
            <a:ext cx="7358380" cy="4525010"/>
          </a:xfrm>
          <a:custGeom>
            <a:avLst/>
            <a:gdLst/>
            <a:ahLst/>
            <a:cxnLst/>
            <a:rect l="l" t="t" r="r" b="b"/>
            <a:pathLst>
              <a:path w="7358380" h="4525010">
                <a:moveTo>
                  <a:pt x="0" y="4524390"/>
                </a:moveTo>
                <a:lnTo>
                  <a:pt x="7357993" y="4524390"/>
                </a:lnTo>
                <a:lnTo>
                  <a:pt x="7357993" y="0"/>
                </a:lnTo>
                <a:lnTo>
                  <a:pt x="0" y="0"/>
                </a:lnTo>
                <a:lnTo>
                  <a:pt x="0" y="4524390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88959" y="1460569"/>
            <a:ext cx="7212330" cy="2162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2225" algn="just">
              <a:lnSpc>
                <a:spcPct val="100400"/>
              </a:lnSpc>
            </a:pPr>
            <a:r>
              <a:rPr sz="2400" spc="-30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v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ko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70" dirty="0">
                <a:latin typeface="Times New Roman"/>
                <a:cs typeface="Times New Roman"/>
              </a:rPr>
              <a:t>d</a:t>
            </a:r>
            <a:r>
              <a:rPr sz="2400" spc="55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-20" dirty="0">
                <a:latin typeface="Times New Roman"/>
                <a:cs typeface="Times New Roman"/>
              </a:rPr>
              <a:t>za</a:t>
            </a:r>
            <a:r>
              <a:rPr sz="2400" dirty="0">
                <a:latin typeface="Times New Roman"/>
                <a:cs typeface="Times New Roman"/>
              </a:rPr>
              <a:t>tor</a:t>
            </a:r>
            <a:r>
              <a:rPr sz="2400" spc="1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35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245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150" dirty="0">
                <a:latin typeface="Times New Roman"/>
                <a:cs typeface="Times New Roman"/>
              </a:rPr>
              <a:t> </a:t>
            </a:r>
            <a:r>
              <a:rPr sz="2400" spc="70" dirty="0">
                <a:latin typeface="Times New Roman"/>
                <a:cs typeface="Times New Roman"/>
              </a:rPr>
              <a:t>d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1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lne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65" dirty="0">
                <a:latin typeface="Times New Roman"/>
                <a:cs typeface="Times New Roman"/>
              </a:rPr>
              <a:t>d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e plo</a:t>
            </a:r>
            <a:r>
              <a:rPr sz="2400" spc="-15" dirty="0">
                <a:latin typeface="Times New Roman"/>
                <a:cs typeface="Times New Roman"/>
              </a:rPr>
              <a:t>če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č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0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70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70" dirty="0">
                <a:latin typeface="Times New Roman"/>
                <a:cs typeface="Times New Roman"/>
              </a:rPr>
              <a:t>đ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65" dirty="0">
                <a:latin typeface="Times New Roman"/>
                <a:cs typeface="Times New Roman"/>
              </a:rPr>
              <a:t>b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8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je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d</a:t>
            </a:r>
            <a:r>
              <a:rPr sz="2400" i="1" spc="7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m</a:t>
            </a:r>
            <a:r>
              <a:rPr sz="2400" i="1" dirty="0">
                <a:latin typeface="Times New Roman"/>
                <a:cs typeface="Times New Roman"/>
              </a:rPr>
              <a:t>alo</a:t>
            </a:r>
            <a:r>
              <a:rPr sz="2400" i="1" spc="8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u</a:t>
            </a:r>
            <a:r>
              <a:rPr sz="2400" i="1" spc="7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po</a:t>
            </a:r>
            <a:r>
              <a:rPr sz="2400" i="1" spc="-40" dirty="0">
                <a:latin typeface="Times New Roman"/>
                <a:cs typeface="Times New Roman"/>
              </a:rPr>
              <a:t>r</a:t>
            </a:r>
            <a:r>
              <a:rPr sz="2400" i="1" spc="-20" dirty="0">
                <a:latin typeface="Times New Roman"/>
                <a:cs typeface="Times New Roman"/>
              </a:rPr>
              <a:t>e</a:t>
            </a:r>
            <a:r>
              <a:rPr sz="2400" i="1" dirty="0">
                <a:latin typeface="Times New Roman"/>
                <a:cs typeface="Times New Roman"/>
              </a:rPr>
              <a:t>đ</a:t>
            </a:r>
            <a:r>
              <a:rPr sz="2400" i="1" spc="-20" dirty="0">
                <a:latin typeface="Times New Roman"/>
                <a:cs typeface="Times New Roman"/>
              </a:rPr>
              <a:t>e</a:t>
            </a:r>
            <a:r>
              <a:rPr sz="2400" i="1" spc="70" dirty="0">
                <a:latin typeface="Times New Roman"/>
                <a:cs typeface="Times New Roman"/>
              </a:rPr>
              <a:t>n</a:t>
            </a:r>
            <a:r>
              <a:rPr sz="2400" i="1" spc="-70" dirty="0">
                <a:latin typeface="Times New Roman"/>
                <a:cs typeface="Times New Roman"/>
              </a:rPr>
              <a:t>j</a:t>
            </a:r>
            <a:r>
              <a:rPr sz="2400" i="1" dirty="0">
                <a:latin typeface="Times New Roman"/>
                <a:cs typeface="Times New Roman"/>
              </a:rPr>
              <a:t>u</a:t>
            </a:r>
            <a:r>
              <a:rPr sz="2400" i="1" spc="80" dirty="0">
                <a:latin typeface="Times New Roman"/>
                <a:cs typeface="Times New Roman"/>
              </a:rPr>
              <a:t> </a:t>
            </a:r>
            <a:r>
              <a:rPr sz="2400" i="1" spc="-35" dirty="0">
                <a:latin typeface="Times New Roman"/>
                <a:cs typeface="Times New Roman"/>
              </a:rPr>
              <a:t>sa 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</a:t>
            </a:r>
            <a:r>
              <a:rPr sz="2400" spc="10" dirty="0">
                <a:latin typeface="Times New Roman"/>
                <a:cs typeface="Times New Roman"/>
              </a:rPr>
              <a:t>i</a:t>
            </a:r>
            <a:r>
              <a:rPr sz="2400" spc="-80" dirty="0">
                <a:latin typeface="Times New Roman"/>
                <a:cs typeface="Times New Roman"/>
              </a:rPr>
              <a:t>h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im</a:t>
            </a:r>
            <a:r>
              <a:rPr sz="2400" spc="1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</a:t>
            </a:r>
            <a:r>
              <a:rPr sz="2400" spc="-140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-20" dirty="0">
                <a:latin typeface="Times New Roman"/>
                <a:cs typeface="Times New Roman"/>
              </a:rPr>
              <a:t>z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0" dirty="0">
                <a:latin typeface="Times New Roman"/>
                <a:cs typeface="Times New Roman"/>
              </a:rPr>
              <a:t>j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855"/>
              </a:lnSpc>
            </a:pPr>
            <a:r>
              <a:rPr sz="2400" spc="5" dirty="0">
                <a:latin typeface="Times New Roman"/>
                <a:cs typeface="Times New Roman"/>
              </a:rPr>
              <a:t>P</a:t>
            </a:r>
            <a:r>
              <a:rPr sz="2400" dirty="0">
                <a:latin typeface="Times New Roman"/>
                <a:cs typeface="Times New Roman"/>
              </a:rPr>
              <a:t>ol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15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kt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20" dirty="0">
                <a:latin typeface="Times New Roman"/>
                <a:cs typeface="Times New Roman"/>
              </a:rPr>
              <a:t>č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s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o p</a:t>
            </a:r>
            <a:r>
              <a:rPr sz="2400" spc="65" dirty="0">
                <a:latin typeface="Times New Roman"/>
                <a:cs typeface="Times New Roman"/>
              </a:rPr>
              <a:t>o</a:t>
            </a:r>
            <a:r>
              <a:rPr sz="2400" spc="-4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15" dirty="0">
                <a:latin typeface="Times New Roman"/>
                <a:cs typeface="Times New Roman"/>
              </a:rPr>
              <a:t>r</a:t>
            </a:r>
            <a:r>
              <a:rPr sz="2400" spc="65" dirty="0">
                <a:latin typeface="Times New Roman"/>
                <a:cs typeface="Times New Roman"/>
              </a:rPr>
              <a:t>o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60" dirty="0">
                <a:latin typeface="Times New Roman"/>
                <a:cs typeface="Times New Roman"/>
              </a:rPr>
              <a:t>z</a:t>
            </a:r>
            <a:r>
              <a:rPr sz="2400" spc="-75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65" dirty="0">
                <a:latin typeface="Times New Roman"/>
                <a:cs typeface="Times New Roman"/>
              </a:rPr>
              <a:t>đ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kt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oda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865"/>
              </a:lnSpc>
              <a:spcBef>
                <a:spcPts val="45"/>
              </a:spcBef>
            </a:pPr>
            <a:r>
              <a:rPr sz="2400" spc="-80" dirty="0">
                <a:latin typeface="Times New Roman"/>
                <a:cs typeface="Times New Roman"/>
              </a:rPr>
              <a:t>h</a:t>
            </a:r>
            <a:r>
              <a:rPr sz="2400" spc="70" dirty="0">
                <a:latin typeface="Times New Roman"/>
                <a:cs typeface="Times New Roman"/>
              </a:rPr>
              <a:t>o</a:t>
            </a:r>
            <a:r>
              <a:rPr sz="2400" spc="-70" dirty="0">
                <a:latin typeface="Times New Roman"/>
                <a:cs typeface="Times New Roman"/>
              </a:rPr>
              <a:t>m</a:t>
            </a:r>
            <a:r>
              <a:rPr sz="2400" spc="70" dirty="0">
                <a:latin typeface="Times New Roman"/>
                <a:cs typeface="Times New Roman"/>
              </a:rPr>
              <a:t>o</a:t>
            </a:r>
            <a:r>
              <a:rPr sz="2400" spc="-80" dirty="0">
                <a:latin typeface="Times New Roman"/>
                <a:cs typeface="Times New Roman"/>
              </a:rPr>
              <a:t>g</a:t>
            </a:r>
            <a:r>
              <a:rPr sz="2400" spc="55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 </a:t>
            </a:r>
            <a:r>
              <a:rPr sz="2400" spc="9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. 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O</a:t>
            </a:r>
            <a:r>
              <a:rPr sz="2400" spc="70" dirty="0">
                <a:latin typeface="Times New Roman"/>
                <a:cs typeface="Times New Roman"/>
              </a:rPr>
              <a:t>d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75" dirty="0">
                <a:latin typeface="Times New Roman"/>
                <a:cs typeface="Times New Roman"/>
              </a:rPr>
              <a:t>t</a:t>
            </a:r>
            <a:r>
              <a:rPr sz="2400" spc="-80" dirty="0">
                <a:latin typeface="Times New Roman"/>
                <a:cs typeface="Times New Roman"/>
              </a:rPr>
              <a:t>u</a:t>
            </a:r>
            <a:r>
              <a:rPr sz="2400" spc="70" dirty="0">
                <a:latin typeface="Times New Roman"/>
                <a:cs typeface="Times New Roman"/>
              </a:rPr>
              <a:t>p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je 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65" dirty="0">
                <a:latin typeface="Times New Roman"/>
                <a:cs typeface="Times New Roman"/>
              </a:rPr>
              <a:t>o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170" dirty="0">
                <a:latin typeface="Times New Roman"/>
                <a:cs typeface="Times New Roman"/>
              </a:rPr>
              <a:t> 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7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o </a:t>
            </a:r>
            <a:r>
              <a:rPr sz="2400" spc="1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 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okol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90" dirty="0">
                <a:latin typeface="Times New Roman"/>
                <a:cs typeface="Times New Roman"/>
              </a:rPr>
              <a:t> </a:t>
            </a:r>
            <a:r>
              <a:rPr sz="2400" spc="75" dirty="0">
                <a:latin typeface="Times New Roman"/>
                <a:cs typeface="Times New Roman"/>
              </a:rPr>
              <a:t>i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0" dirty="0">
                <a:latin typeface="Times New Roman"/>
                <a:cs typeface="Times New Roman"/>
              </a:rPr>
              <a:t>c</a:t>
            </a: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865"/>
              </a:lnSpc>
            </a:pPr>
            <a:r>
              <a:rPr sz="2400" dirty="0">
                <a:latin typeface="Times New Roman"/>
                <a:cs typeface="Times New Roman"/>
              </a:rPr>
              <a:t>plo</a:t>
            </a:r>
            <a:r>
              <a:rPr sz="2400" spc="-15" dirty="0">
                <a:latin typeface="Times New Roman"/>
                <a:cs typeface="Times New Roman"/>
              </a:rPr>
              <a:t>č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li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za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10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7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23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z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do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ol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85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lo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d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8972" y="4026225"/>
            <a:ext cx="216979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08000" algn="l"/>
              </a:tabLst>
            </a:pPr>
            <a:r>
              <a:rPr sz="2400" spc="-45" dirty="0">
                <a:latin typeface="Times New Roman"/>
                <a:cs typeface="Times New Roman"/>
              </a:rPr>
              <a:t>Z</a:t>
            </a:r>
            <a:r>
              <a:rPr sz="2400" dirty="0">
                <a:latin typeface="Times New Roman"/>
                <a:cs typeface="Times New Roman"/>
              </a:rPr>
              <a:t>a	k</a:t>
            </a:r>
            <a:r>
              <a:rPr sz="2400" spc="65" dirty="0">
                <a:latin typeface="Times New Roman"/>
                <a:cs typeface="Times New Roman"/>
              </a:rPr>
              <a:t>o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55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55" dirty="0">
                <a:latin typeface="Times New Roman"/>
                <a:cs typeface="Times New Roman"/>
              </a:rPr>
              <a:t>z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24445" y="4012406"/>
            <a:ext cx="2094230" cy="344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42010" algn="l"/>
              </a:tabLst>
            </a:pP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-20" dirty="0">
                <a:latin typeface="Times New Roman"/>
                <a:cs typeface="Times New Roman"/>
              </a:rPr>
              <a:t>eć</a:t>
            </a:r>
            <a:r>
              <a:rPr sz="2400" spc="7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h	k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spc="70" dirty="0">
                <a:latin typeface="Times New Roman"/>
                <a:cs typeface="Times New Roman"/>
              </a:rPr>
              <a:t>p</a:t>
            </a:r>
            <a:r>
              <a:rPr sz="2400" spc="-20" dirty="0">
                <a:latin typeface="Times New Roman"/>
                <a:cs typeface="Times New Roman"/>
              </a:rPr>
              <a:t>ac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0" dirty="0">
                <a:latin typeface="Times New Roman"/>
                <a:cs typeface="Times New Roman"/>
              </a:rPr>
              <a:t>t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ta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74001" y="4026225"/>
            <a:ext cx="261556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80160" algn="l"/>
                <a:tab pos="1689735" algn="l"/>
              </a:tabLst>
            </a:pPr>
            <a:r>
              <a:rPr sz="2400" dirty="0">
                <a:latin typeface="Times New Roman"/>
                <a:cs typeface="Times New Roman"/>
              </a:rPr>
              <a:t>pot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70" dirty="0">
                <a:latin typeface="Times New Roman"/>
                <a:cs typeface="Times New Roman"/>
              </a:rPr>
              <a:t>b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	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e	i</a:t>
            </a:r>
            <a:r>
              <a:rPr sz="2400" spc="-10" dirty="0">
                <a:latin typeface="Times New Roman"/>
                <a:cs typeface="Times New Roman"/>
              </a:rPr>
              <a:t>z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ti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88976" y="4388557"/>
            <a:ext cx="119634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di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1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kt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ik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52005" y="4374738"/>
            <a:ext cx="5833110" cy="344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850" algn="l"/>
                <a:tab pos="984885" algn="l"/>
                <a:tab pos="1976120" algn="l"/>
                <a:tab pos="3844290" algn="l"/>
                <a:tab pos="5531485" algn="l"/>
              </a:tabLst>
            </a:pP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a	</a:t>
            </a:r>
            <a:r>
              <a:rPr sz="2400" spc="-114" dirty="0">
                <a:latin typeface="Times New Roman"/>
                <a:cs typeface="Times New Roman"/>
              </a:rPr>
              <a:t>š</a:t>
            </a:r>
            <a:r>
              <a:rPr sz="2400" dirty="0">
                <a:latin typeface="Times New Roman"/>
                <a:cs typeface="Times New Roman"/>
              </a:rPr>
              <a:t>to	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-20" dirty="0">
                <a:latin typeface="Times New Roman"/>
                <a:cs typeface="Times New Roman"/>
              </a:rPr>
              <a:t>eć</a:t>
            </a:r>
            <a:r>
              <a:rPr sz="2400" spc="70" dirty="0">
                <a:latin typeface="Times New Roman"/>
                <a:cs typeface="Times New Roman"/>
              </a:rPr>
              <a:t>o</a:t>
            </a:r>
            <a:r>
              <a:rPr sz="2400" dirty="0">
                <a:latin typeface="Times New Roman"/>
                <a:cs typeface="Times New Roman"/>
              </a:rPr>
              <a:t>m	di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1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kt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0" dirty="0">
                <a:latin typeface="Times New Roman"/>
                <a:cs typeface="Times New Roman"/>
              </a:rPr>
              <a:t>č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70" dirty="0">
                <a:latin typeface="Times New Roman"/>
                <a:cs typeface="Times New Roman"/>
              </a:rPr>
              <a:t>o</a:t>
            </a:r>
            <a:r>
              <a:rPr sz="2400" dirty="0">
                <a:latin typeface="Times New Roman"/>
                <a:cs typeface="Times New Roman"/>
              </a:rPr>
              <a:t>m	k</a:t>
            </a:r>
            <a:r>
              <a:rPr sz="2400" spc="65" dirty="0">
                <a:latin typeface="Times New Roman"/>
                <a:cs typeface="Times New Roman"/>
              </a:rPr>
              <a:t>o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4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60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75" dirty="0">
                <a:latin typeface="Times New Roman"/>
                <a:cs typeface="Times New Roman"/>
              </a:rPr>
              <a:t>o</a:t>
            </a:r>
            <a:r>
              <a:rPr sz="2400" spc="-5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,	</a:t>
            </a:r>
            <a:r>
              <a:rPr sz="2400" spc="-5" dirty="0">
                <a:latin typeface="Times New Roman"/>
                <a:cs typeface="Times New Roman"/>
              </a:rPr>
              <a:t>da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8948" y="4746844"/>
            <a:ext cx="7203440" cy="1069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99100"/>
              </a:lnSpc>
            </a:pP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95" dirty="0">
                <a:latin typeface="Times New Roman"/>
                <a:cs typeface="Times New Roman"/>
              </a:rPr>
              <a:t>r</a:t>
            </a:r>
            <a:r>
              <a:rPr sz="2400" spc="-114" dirty="0">
                <a:latin typeface="Times New Roman"/>
                <a:cs typeface="Times New Roman"/>
              </a:rPr>
              <a:t>š</a:t>
            </a:r>
            <a:r>
              <a:rPr sz="2400" spc="75" dirty="0">
                <a:latin typeface="Times New Roman"/>
                <a:cs typeface="Times New Roman"/>
              </a:rPr>
              <a:t>i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2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70" dirty="0">
                <a:latin typeface="Times New Roman"/>
                <a:cs typeface="Times New Roman"/>
              </a:rPr>
              <a:t>o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65" dirty="0">
                <a:latin typeface="Times New Roman"/>
                <a:cs typeface="Times New Roman"/>
              </a:rPr>
              <a:t>d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ika</a:t>
            </a:r>
            <a:r>
              <a:rPr sz="2400" spc="225" dirty="0">
                <a:latin typeface="Times New Roman"/>
                <a:cs typeface="Times New Roman"/>
              </a:rPr>
              <a:t> </a:t>
            </a:r>
            <a:r>
              <a:rPr sz="2400" spc="70" dirty="0">
                <a:latin typeface="Times New Roman"/>
                <a:cs typeface="Times New Roman"/>
              </a:rPr>
              <a:t>b</a:t>
            </a:r>
            <a:r>
              <a:rPr sz="2400" spc="-80" dirty="0">
                <a:latin typeface="Times New Roman"/>
                <a:cs typeface="Times New Roman"/>
              </a:rPr>
              <a:t>u</a:t>
            </a:r>
            <a:r>
              <a:rPr sz="2400" spc="70" dirty="0">
                <a:latin typeface="Times New Roman"/>
                <a:cs typeface="Times New Roman"/>
              </a:rPr>
              <a:t>d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229" dirty="0">
                <a:latin typeface="Times New Roman"/>
                <a:cs typeface="Times New Roman"/>
              </a:rPr>
              <a:t> </a:t>
            </a:r>
            <a:r>
              <a:rPr sz="2400" spc="-114" dirty="0">
                <a:latin typeface="Times New Roman"/>
                <a:cs typeface="Times New Roman"/>
              </a:rPr>
              <a:t>š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295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-20" dirty="0">
                <a:latin typeface="Times New Roman"/>
                <a:cs typeface="Times New Roman"/>
              </a:rPr>
              <a:t>eć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2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2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bl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spc="75" dirty="0">
                <a:latin typeface="Times New Roman"/>
                <a:cs typeface="Times New Roman"/>
              </a:rPr>
              <a:t>i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2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1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kt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ika </a:t>
            </a:r>
            <a:r>
              <a:rPr sz="2400" spc="-75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65" dirty="0">
                <a:latin typeface="Times New Roman"/>
                <a:cs typeface="Times New Roman"/>
              </a:rPr>
              <a:t>đ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</a:t>
            </a:r>
            <a:r>
              <a:rPr sz="2400" spc="85" dirty="0">
                <a:latin typeface="Times New Roman"/>
                <a:cs typeface="Times New Roman"/>
              </a:rPr>
              <a:t>i</a:t>
            </a:r>
            <a:r>
              <a:rPr sz="2400" spc="-7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114" dirty="0">
                <a:latin typeface="Times New Roman"/>
                <a:cs typeface="Times New Roman"/>
              </a:rPr>
              <a:t>š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15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m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ja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(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65" dirty="0">
                <a:latin typeface="Times New Roman"/>
                <a:cs typeface="Times New Roman"/>
              </a:rPr>
              <a:t>o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65" dirty="0">
                <a:latin typeface="Times New Roman"/>
                <a:cs typeface="Times New Roman"/>
              </a:rPr>
              <a:t> o</a:t>
            </a:r>
            <a:r>
              <a:rPr sz="2400" spc="-80" dirty="0">
                <a:latin typeface="Times New Roman"/>
                <a:cs typeface="Times New Roman"/>
              </a:rPr>
              <a:t>g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5" dirty="0">
                <a:latin typeface="Times New Roman"/>
                <a:cs typeface="Times New Roman"/>
              </a:rPr>
              <a:t>č</a:t>
            </a:r>
            <a:r>
              <a:rPr sz="2400" spc="55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ja</a:t>
            </a:r>
            <a:r>
              <a:rPr sz="2400" spc="1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 </a:t>
            </a:r>
            <a:r>
              <a:rPr sz="2400" spc="75" dirty="0">
                <a:latin typeface="Times New Roman"/>
                <a:cs typeface="Times New Roman"/>
              </a:rPr>
              <a:t>i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65" dirty="0">
                <a:latin typeface="Times New Roman"/>
                <a:cs typeface="Times New Roman"/>
              </a:rPr>
              <a:t>p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</a:t>
            </a:r>
            <a:r>
              <a:rPr sz="2400" spc="60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7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u o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ih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u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lo</a:t>
            </a:r>
            <a:r>
              <a:rPr sz="2400" spc="-7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2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10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500994" y="1280873"/>
            <a:ext cx="2173544" cy="15194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500994" y="3048033"/>
            <a:ext cx="2115830" cy="31069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3FC4E9E0-5CB6-16C6-8E83-B821584115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13" name="Slika 1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600BD7BA-2312-90D7-6A39-267135DCFA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4999" y="742681"/>
            <a:ext cx="3395593" cy="27720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377056" y="866775"/>
            <a:ext cx="3902445" cy="22955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71625" y="4210239"/>
            <a:ext cx="3409950" cy="1905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748515" y="3895725"/>
            <a:ext cx="3362340" cy="1905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94364" y="3599377"/>
            <a:ext cx="5378450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20" dirty="0">
                <a:latin typeface="Times New Roman"/>
                <a:cs typeface="Times New Roman"/>
              </a:rPr>
              <a:t>Mere</a:t>
            </a:r>
            <a:r>
              <a:rPr sz="1800" b="1" spc="-30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je</a:t>
            </a:r>
            <a:r>
              <a:rPr sz="1800" b="1" spc="-130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n</a:t>
            </a:r>
            <a:r>
              <a:rPr sz="1800" b="1" spc="20" dirty="0">
                <a:latin typeface="Times New Roman"/>
                <a:cs typeface="Times New Roman"/>
              </a:rPr>
              <a:t>i</a:t>
            </a:r>
            <a:r>
              <a:rPr sz="1800" b="1" spc="-80" dirty="0">
                <a:latin typeface="Times New Roman"/>
                <a:cs typeface="Times New Roman"/>
              </a:rPr>
              <a:t>v</a:t>
            </a:r>
            <a:r>
              <a:rPr sz="1800" b="1" dirty="0">
                <a:latin typeface="Times New Roman"/>
                <a:cs typeface="Times New Roman"/>
              </a:rPr>
              <a:t>oa</a:t>
            </a:r>
            <a:r>
              <a:rPr sz="1800" b="1" spc="7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t</a:t>
            </a:r>
            <a:r>
              <a:rPr sz="1800" b="1" spc="20" dirty="0">
                <a:latin typeface="Times New Roman"/>
                <a:cs typeface="Times New Roman"/>
              </a:rPr>
              <a:t>eč</a:t>
            </a:r>
            <a:r>
              <a:rPr sz="1800" b="1" spc="-30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o</a:t>
            </a:r>
            <a:r>
              <a:rPr sz="1800" b="1" spc="-30" dirty="0">
                <a:latin typeface="Times New Roman"/>
                <a:cs typeface="Times New Roman"/>
              </a:rPr>
              <a:t>s</a:t>
            </a:r>
            <a:r>
              <a:rPr sz="1800" b="1" dirty="0">
                <a:latin typeface="Times New Roman"/>
                <a:cs typeface="Times New Roman"/>
              </a:rPr>
              <a:t>ti</a:t>
            </a:r>
            <a:r>
              <a:rPr sz="1800" b="1" spc="2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u</a:t>
            </a:r>
            <a:r>
              <a:rPr sz="1800" b="1" spc="-30" dirty="0">
                <a:latin typeface="Times New Roman"/>
                <a:cs typeface="Times New Roman"/>
              </a:rPr>
              <a:t> p</a:t>
            </a:r>
            <a:r>
              <a:rPr sz="1800" b="1" spc="20" dirty="0">
                <a:latin typeface="Times New Roman"/>
                <a:cs typeface="Times New Roman"/>
              </a:rPr>
              <a:t>l</a:t>
            </a:r>
            <a:r>
              <a:rPr sz="1800" b="1" dirty="0">
                <a:latin typeface="Times New Roman"/>
                <a:cs typeface="Times New Roman"/>
              </a:rPr>
              <a:t>a</a:t>
            </a:r>
            <a:r>
              <a:rPr sz="1800" b="1" spc="-30" dirty="0">
                <a:latin typeface="Times New Roman"/>
                <a:cs typeface="Times New Roman"/>
              </a:rPr>
              <a:t>s</a:t>
            </a:r>
            <a:r>
              <a:rPr sz="1800" b="1" dirty="0">
                <a:latin typeface="Times New Roman"/>
                <a:cs typeface="Times New Roman"/>
              </a:rPr>
              <a:t>t</a:t>
            </a:r>
            <a:r>
              <a:rPr sz="1800" b="1" spc="20" dirty="0">
                <a:latin typeface="Times New Roman"/>
                <a:cs typeface="Times New Roman"/>
              </a:rPr>
              <a:t>ič</a:t>
            </a:r>
            <a:r>
              <a:rPr sz="1800" b="1" spc="-30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om</a:t>
            </a:r>
            <a:r>
              <a:rPr sz="1800" b="1" spc="-5" dirty="0">
                <a:latin typeface="Times New Roman"/>
                <a:cs typeface="Times New Roman"/>
              </a:rPr>
              <a:t> </a:t>
            </a:r>
            <a:r>
              <a:rPr sz="1800" b="1" spc="20" dirty="0">
                <a:latin typeface="Times New Roman"/>
                <a:cs typeface="Times New Roman"/>
              </a:rPr>
              <a:t>il</a:t>
            </a:r>
            <a:r>
              <a:rPr sz="1800" b="1" dirty="0">
                <a:latin typeface="Times New Roman"/>
                <a:cs typeface="Times New Roman"/>
              </a:rPr>
              <a:t>i</a:t>
            </a:r>
            <a:r>
              <a:rPr sz="1800" b="1" spc="-55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s</a:t>
            </a:r>
            <a:r>
              <a:rPr sz="1800" b="1" dirty="0">
                <a:latin typeface="Times New Roman"/>
                <a:cs typeface="Times New Roman"/>
              </a:rPr>
              <a:t>ta</a:t>
            </a:r>
            <a:r>
              <a:rPr sz="1800" b="1" spc="-30" dirty="0">
                <a:latin typeface="Times New Roman"/>
                <a:cs typeface="Times New Roman"/>
              </a:rPr>
              <a:t>k</a:t>
            </a:r>
            <a:r>
              <a:rPr sz="1800" b="1" spc="20" dirty="0">
                <a:latin typeface="Times New Roman"/>
                <a:cs typeface="Times New Roman"/>
              </a:rPr>
              <a:t>le</a:t>
            </a:r>
            <a:r>
              <a:rPr sz="1800" b="1" spc="-30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om</a:t>
            </a:r>
            <a:r>
              <a:rPr sz="1800" b="1" spc="70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sud</a:t>
            </a:r>
            <a:r>
              <a:rPr sz="1800" b="1" dirty="0">
                <a:latin typeface="Times New Roman"/>
                <a:cs typeface="Times New Roman"/>
              </a:rPr>
              <a:t>u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24130" y="6074954"/>
            <a:ext cx="6941820" cy="494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ts val="2025"/>
              </a:lnSpc>
            </a:pPr>
            <a:r>
              <a:rPr sz="1800" b="1" spc="25" dirty="0">
                <a:latin typeface="Times New Roman"/>
                <a:cs typeface="Times New Roman"/>
              </a:rPr>
              <a:t>Pr</a:t>
            </a:r>
            <a:r>
              <a:rPr sz="1800" b="1" dirty="0">
                <a:latin typeface="Times New Roman"/>
                <a:cs typeface="Times New Roman"/>
              </a:rPr>
              <a:t>o</a:t>
            </a:r>
            <a:r>
              <a:rPr sz="1800" b="1" spc="-75" dirty="0">
                <a:latin typeface="Times New Roman"/>
                <a:cs typeface="Times New Roman"/>
              </a:rPr>
              <a:t>v</a:t>
            </a:r>
            <a:r>
              <a:rPr sz="1800" b="1" spc="25" dirty="0">
                <a:latin typeface="Times New Roman"/>
                <a:cs typeface="Times New Roman"/>
              </a:rPr>
              <a:t>er</a:t>
            </a:r>
            <a:r>
              <a:rPr sz="1800" b="1" dirty="0">
                <a:latin typeface="Times New Roman"/>
                <a:cs typeface="Times New Roman"/>
              </a:rPr>
              <a:t>a</a:t>
            </a:r>
            <a:r>
              <a:rPr sz="1800" b="1" spc="-80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k</a:t>
            </a:r>
            <a:r>
              <a:rPr sz="1800" b="1" spc="20" dirty="0">
                <a:latin typeface="Times New Roman"/>
                <a:cs typeface="Times New Roman"/>
              </a:rPr>
              <a:t>i</a:t>
            </a:r>
            <a:r>
              <a:rPr sz="1800" b="1" spc="-30" dirty="0">
                <a:latin typeface="Times New Roman"/>
                <a:cs typeface="Times New Roman"/>
              </a:rPr>
              <a:t>d</a:t>
            </a:r>
            <a:r>
              <a:rPr sz="1800" b="1" dirty="0">
                <a:latin typeface="Times New Roman"/>
                <a:cs typeface="Times New Roman"/>
              </a:rPr>
              <a:t>a</a:t>
            </a:r>
            <a:r>
              <a:rPr sz="1800" b="1" spc="-25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ja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ts val="2025"/>
              </a:lnSpc>
            </a:pPr>
            <a:r>
              <a:rPr sz="1800" b="1" spc="-30" dirty="0">
                <a:latin typeface="Times New Roman"/>
                <a:cs typeface="Times New Roman"/>
              </a:rPr>
              <a:t>D</a:t>
            </a:r>
            <a:r>
              <a:rPr sz="1800" b="1" spc="20" dirty="0">
                <a:latin typeface="Times New Roman"/>
                <a:cs typeface="Times New Roman"/>
              </a:rPr>
              <a:t>e</a:t>
            </a:r>
            <a:r>
              <a:rPr sz="1800" b="1" dirty="0">
                <a:latin typeface="Times New Roman"/>
                <a:cs typeface="Times New Roman"/>
              </a:rPr>
              <a:t>t</a:t>
            </a:r>
            <a:r>
              <a:rPr sz="1800" b="1" spc="20" dirty="0">
                <a:latin typeface="Times New Roman"/>
                <a:cs typeface="Times New Roman"/>
              </a:rPr>
              <a:t>e</a:t>
            </a:r>
            <a:r>
              <a:rPr sz="1800" b="1" spc="-30" dirty="0">
                <a:latin typeface="Times New Roman"/>
                <a:cs typeface="Times New Roman"/>
              </a:rPr>
              <a:t>k</a:t>
            </a:r>
            <a:r>
              <a:rPr sz="1800" b="1" spc="20" dirty="0">
                <a:latin typeface="Times New Roman"/>
                <a:cs typeface="Times New Roman"/>
              </a:rPr>
              <a:t>ci</a:t>
            </a:r>
            <a:r>
              <a:rPr sz="1800" b="1" dirty="0">
                <a:latin typeface="Times New Roman"/>
                <a:cs typeface="Times New Roman"/>
              </a:rPr>
              <a:t>ja</a:t>
            </a:r>
            <a:r>
              <a:rPr sz="1800" b="1" spc="-7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i</a:t>
            </a:r>
            <a:r>
              <a:rPr sz="1800" b="1" spc="25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b</a:t>
            </a:r>
            <a:r>
              <a:rPr sz="1800" b="1" spc="20" dirty="0">
                <a:latin typeface="Times New Roman"/>
                <a:cs typeface="Times New Roman"/>
              </a:rPr>
              <a:t>r</a:t>
            </a:r>
            <a:r>
              <a:rPr sz="1800" b="1" dirty="0">
                <a:latin typeface="Times New Roman"/>
                <a:cs typeface="Times New Roman"/>
              </a:rPr>
              <a:t>oja</a:t>
            </a:r>
            <a:r>
              <a:rPr sz="1800" b="1" spc="-35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je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17280" y="3240589"/>
            <a:ext cx="3634104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20" dirty="0">
                <a:latin typeface="Times New Roman"/>
                <a:cs typeface="Times New Roman"/>
              </a:rPr>
              <a:t>Mere</a:t>
            </a:r>
            <a:r>
              <a:rPr sz="1800" b="1" spc="-30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je</a:t>
            </a:r>
            <a:r>
              <a:rPr sz="1800" b="1" spc="-130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n</a:t>
            </a:r>
            <a:r>
              <a:rPr sz="1800" b="1" spc="20" dirty="0">
                <a:latin typeface="Times New Roman"/>
                <a:cs typeface="Times New Roman"/>
              </a:rPr>
              <a:t>i</a:t>
            </a:r>
            <a:r>
              <a:rPr sz="1800" b="1" spc="-80" dirty="0">
                <a:latin typeface="Times New Roman"/>
                <a:cs typeface="Times New Roman"/>
              </a:rPr>
              <a:t>v</a:t>
            </a:r>
            <a:r>
              <a:rPr sz="1800" b="1" dirty="0">
                <a:latin typeface="Times New Roman"/>
                <a:cs typeface="Times New Roman"/>
              </a:rPr>
              <a:t>oa</a:t>
            </a:r>
            <a:r>
              <a:rPr sz="1800" b="1" spc="70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p</a:t>
            </a:r>
            <a:r>
              <a:rPr sz="1800" b="1" spc="20" dirty="0">
                <a:latin typeface="Times New Roman"/>
                <a:cs typeface="Times New Roman"/>
              </a:rPr>
              <a:t>r</a:t>
            </a:r>
            <a:r>
              <a:rPr sz="1800" b="1" dirty="0">
                <a:latin typeface="Times New Roman"/>
                <a:cs typeface="Times New Roman"/>
              </a:rPr>
              <a:t>a</a:t>
            </a:r>
            <a:r>
              <a:rPr sz="1800" b="1" spc="-30" dirty="0">
                <a:latin typeface="Times New Roman"/>
                <a:cs typeface="Times New Roman"/>
              </a:rPr>
              <a:t>šk</a:t>
            </a:r>
            <a:r>
              <a:rPr sz="1800" b="1" dirty="0">
                <a:latin typeface="Times New Roman"/>
                <a:cs typeface="Times New Roman"/>
              </a:rPr>
              <a:t>a</a:t>
            </a:r>
            <a:r>
              <a:rPr sz="1800" b="1" spc="-30" dirty="0">
                <a:latin typeface="Times New Roman"/>
                <a:cs typeface="Times New Roman"/>
              </a:rPr>
              <a:t>s</a:t>
            </a:r>
            <a:r>
              <a:rPr sz="1800" b="1" dirty="0">
                <a:latin typeface="Times New Roman"/>
                <a:cs typeface="Times New Roman"/>
              </a:rPr>
              <a:t>tog</a:t>
            </a:r>
            <a:r>
              <a:rPr sz="1800" b="1" spc="70" dirty="0">
                <a:latin typeface="Times New Roman"/>
                <a:cs typeface="Times New Roman"/>
              </a:rPr>
              <a:t> </a:t>
            </a:r>
            <a:r>
              <a:rPr sz="1800" b="1" spc="-75" dirty="0">
                <a:latin typeface="Times New Roman"/>
                <a:cs typeface="Times New Roman"/>
              </a:rPr>
              <a:t>m</a:t>
            </a:r>
            <a:r>
              <a:rPr sz="1800" b="1" dirty="0">
                <a:latin typeface="Times New Roman"/>
                <a:cs typeface="Times New Roman"/>
              </a:rPr>
              <a:t>at</a:t>
            </a:r>
            <a:r>
              <a:rPr sz="1800" b="1" spc="20" dirty="0">
                <a:latin typeface="Times New Roman"/>
                <a:cs typeface="Times New Roman"/>
              </a:rPr>
              <a:t>eri</a:t>
            </a:r>
            <a:r>
              <a:rPr sz="1800" b="1" dirty="0">
                <a:latin typeface="Times New Roman"/>
                <a:cs typeface="Times New Roman"/>
              </a:rPr>
              <a:t>ja</a:t>
            </a:r>
            <a:r>
              <a:rPr sz="1800" b="1" spc="15" dirty="0">
                <a:latin typeface="Times New Roman"/>
                <a:cs typeface="Times New Roman"/>
              </a:rPr>
              <a:t>l</a:t>
            </a:r>
            <a:r>
              <a:rPr sz="1800" b="1" dirty="0">
                <a:latin typeface="Times New Roman"/>
                <a:cs typeface="Times New Roman"/>
              </a:rPr>
              <a:t>a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B6245C8C-8C3E-5508-C819-33B73D662B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10" name="Slika 9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68BF9569-9587-FDDB-6B3A-499679BDA7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P</a:t>
            </a:r>
            <a:r>
              <a:rPr spc="35" dirty="0"/>
              <a:t>r</a:t>
            </a:r>
            <a:r>
              <a:rPr spc="-35" dirty="0"/>
              <a:t>i</a:t>
            </a:r>
            <a:r>
              <a:rPr spc="30" dirty="0"/>
              <a:t>n</a:t>
            </a:r>
            <a:r>
              <a:rPr spc="-20" dirty="0"/>
              <a:t>c</a:t>
            </a:r>
            <a:r>
              <a:rPr spc="-35" dirty="0"/>
              <a:t>i</a:t>
            </a:r>
            <a:r>
              <a:rPr spc="30" dirty="0"/>
              <a:t>p</a:t>
            </a:r>
            <a:r>
              <a:rPr dirty="0"/>
              <a:t>i</a:t>
            </a:r>
            <a:r>
              <a:rPr spc="-155" dirty="0"/>
              <a:t> </a:t>
            </a:r>
            <a:r>
              <a:rPr spc="20" dirty="0"/>
              <a:t>r</a:t>
            </a:r>
            <a:r>
              <a:rPr spc="-20" dirty="0"/>
              <a:t>ea</a:t>
            </a:r>
            <a:r>
              <a:rPr spc="-110" dirty="0"/>
              <a:t>l</a:t>
            </a:r>
            <a:r>
              <a:rPr spc="-35" dirty="0"/>
              <a:t>i</a:t>
            </a:r>
            <a:r>
              <a:rPr spc="-20" dirty="0"/>
              <a:t>zac</a:t>
            </a:r>
            <a:r>
              <a:rPr spc="-35" dirty="0"/>
              <a:t>i</a:t>
            </a:r>
            <a:r>
              <a:rPr spc="35" dirty="0"/>
              <a:t>j</a:t>
            </a:r>
            <a:r>
              <a:rPr dirty="0"/>
              <a:t>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1825544"/>
            <a:ext cx="10515600" cy="435165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995">
              <a:lnSpc>
                <a:spcPts val="3150"/>
              </a:lnSpc>
              <a:tabLst>
                <a:tab pos="4121785" algn="l"/>
                <a:tab pos="6650990" algn="l"/>
              </a:tabLst>
            </a:pPr>
            <a:r>
              <a:rPr sz="2750" spc="2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ač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9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4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ac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8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-95" dirty="0">
                <a:latin typeface="Times New Roman"/>
                <a:cs typeface="Times New Roman"/>
              </a:rPr>
              <a:t>li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14" dirty="0">
                <a:latin typeface="Times New Roman"/>
                <a:cs typeface="Times New Roman"/>
              </a:rPr>
              <a:t>u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14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endParaRPr sz="2750">
              <a:latin typeface="Times New Roman"/>
              <a:cs typeface="Times New Roman"/>
            </a:endParaRPr>
          </a:p>
          <a:p>
            <a:pPr marL="86995">
              <a:lnSpc>
                <a:spcPts val="3150"/>
              </a:lnSpc>
            </a:pP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ac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45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:</a:t>
            </a:r>
            <a:endParaRPr sz="2750">
              <a:latin typeface="Times New Roman"/>
              <a:cs typeface="Times New Roman"/>
            </a:endParaRPr>
          </a:p>
          <a:p>
            <a:pPr marL="544195">
              <a:lnSpc>
                <a:spcPct val="100000"/>
              </a:lnSpc>
              <a:spcBef>
                <a:spcPts val="229"/>
              </a:spcBef>
            </a:pPr>
            <a:r>
              <a:rPr sz="2750" spc="10" dirty="0">
                <a:latin typeface="Wingdings"/>
                <a:cs typeface="Wingdings"/>
              </a:rPr>
              <a:t>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30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pov</a:t>
            </a:r>
            <a:r>
              <a:rPr sz="2750" spc="-20" dirty="0">
                <a:latin typeface="Times New Roman"/>
                <a:cs typeface="Times New Roman"/>
              </a:rPr>
              <a:t>rš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(e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d</a:t>
            </a:r>
            <a:r>
              <a:rPr sz="2750" spc="-35" dirty="0">
                <a:latin typeface="Times New Roman"/>
                <a:cs typeface="Times New Roman"/>
              </a:rPr>
              <a:t>a</a:t>
            </a:r>
            <a:r>
              <a:rPr sz="2750" spc="55" dirty="0">
                <a:latin typeface="Times New Roman"/>
                <a:cs typeface="Times New Roman"/>
              </a:rPr>
              <a:t>),</a:t>
            </a:r>
            <a:endParaRPr sz="2750">
              <a:latin typeface="Times New Roman"/>
              <a:cs typeface="Times New Roman"/>
            </a:endParaRPr>
          </a:p>
          <a:p>
            <a:pPr marL="544195">
              <a:lnSpc>
                <a:spcPct val="100000"/>
              </a:lnSpc>
              <a:spcBef>
                <a:spcPts val="229"/>
              </a:spcBef>
            </a:pPr>
            <a:r>
              <a:rPr sz="2750" spc="10" dirty="0">
                <a:latin typeface="Wingdings"/>
                <a:cs typeface="Wingdings"/>
              </a:rPr>
              <a:t>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30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đ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ili</a:t>
            </a:r>
            <a:endParaRPr sz="2750">
              <a:latin typeface="Times New Roman"/>
              <a:cs typeface="Times New Roman"/>
            </a:endParaRPr>
          </a:p>
          <a:p>
            <a:pPr marL="544195">
              <a:lnSpc>
                <a:spcPct val="100000"/>
              </a:lnSpc>
              <a:spcBef>
                <a:spcPts val="229"/>
              </a:spcBef>
            </a:pPr>
            <a:r>
              <a:rPr sz="2750" spc="10" dirty="0">
                <a:latin typeface="Wingdings"/>
                <a:cs typeface="Wingdings"/>
              </a:rPr>
              <a:t>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21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55" dirty="0">
                <a:latin typeface="Times New Roman"/>
                <a:cs typeface="Times New Roman"/>
              </a:rPr>
              <a:t>tr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3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E60F91C-2E36-6536-2917-776BD0B86F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6CC8681-9C1A-D652-22D1-6FCAE85D7C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5210" y="2234747"/>
            <a:ext cx="8344448" cy="30895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0507" y="2229727"/>
            <a:ext cx="8354059" cy="3100070"/>
          </a:xfrm>
          <a:custGeom>
            <a:avLst/>
            <a:gdLst/>
            <a:ahLst/>
            <a:cxnLst/>
            <a:rect l="l" t="t" r="r" b="b"/>
            <a:pathLst>
              <a:path w="8354059" h="3100070">
                <a:moveTo>
                  <a:pt x="0" y="3099450"/>
                </a:moveTo>
                <a:lnTo>
                  <a:pt x="8353805" y="3099450"/>
                </a:lnTo>
                <a:lnTo>
                  <a:pt x="8353805" y="0"/>
                </a:lnTo>
                <a:lnTo>
                  <a:pt x="0" y="0"/>
                </a:lnTo>
                <a:lnTo>
                  <a:pt x="0" y="3099450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900" y="900452"/>
            <a:ext cx="11506200" cy="70802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360">
              <a:lnSpc>
                <a:spcPct val="100000"/>
              </a:lnSpc>
            </a:pPr>
            <a:r>
              <a:rPr sz="3950" spc="-15" dirty="0">
                <a:latin typeface="Times New Roman"/>
                <a:cs typeface="Times New Roman"/>
              </a:rPr>
              <a:t>M</a:t>
            </a:r>
            <a:r>
              <a:rPr sz="3950" spc="30" dirty="0">
                <a:latin typeface="Times New Roman"/>
                <a:cs typeface="Times New Roman"/>
              </a:rPr>
              <a:t>en</a:t>
            </a:r>
            <a:r>
              <a:rPr sz="3950" spc="15" dirty="0">
                <a:latin typeface="Times New Roman"/>
                <a:cs typeface="Times New Roman"/>
              </a:rPr>
              <a:t>j</a:t>
            </a:r>
            <a:r>
              <a:rPr sz="3950" spc="30" dirty="0">
                <a:latin typeface="Times New Roman"/>
                <a:cs typeface="Times New Roman"/>
              </a:rPr>
              <a:t>an</a:t>
            </a:r>
            <a:r>
              <a:rPr sz="3950" spc="15" dirty="0">
                <a:latin typeface="Times New Roman"/>
                <a:cs typeface="Times New Roman"/>
              </a:rPr>
              <a:t>j</a:t>
            </a:r>
            <a:r>
              <a:rPr sz="3950" spc="30" dirty="0">
                <a:latin typeface="Times New Roman"/>
                <a:cs typeface="Times New Roman"/>
              </a:rPr>
              <a:t>e</a:t>
            </a:r>
            <a:r>
              <a:rPr sz="3950" dirty="0">
                <a:latin typeface="Times New Roman"/>
                <a:cs typeface="Times New Roman"/>
              </a:rPr>
              <a:t>m</a:t>
            </a:r>
            <a:r>
              <a:rPr sz="3950" spc="-85" dirty="0">
                <a:latin typeface="Times New Roman"/>
                <a:cs typeface="Times New Roman"/>
              </a:rPr>
              <a:t> </a:t>
            </a:r>
            <a:r>
              <a:rPr sz="3950" spc="30" dirty="0">
                <a:latin typeface="Times New Roman"/>
                <a:cs typeface="Times New Roman"/>
              </a:rPr>
              <a:t>a</a:t>
            </a:r>
            <a:r>
              <a:rPr sz="3950" spc="-40" dirty="0">
                <a:latin typeface="Times New Roman"/>
                <a:cs typeface="Times New Roman"/>
              </a:rPr>
              <a:t>k</a:t>
            </a:r>
            <a:r>
              <a:rPr sz="3950" spc="15" dirty="0">
                <a:latin typeface="Times New Roman"/>
                <a:cs typeface="Times New Roman"/>
              </a:rPr>
              <a:t>ti</a:t>
            </a:r>
            <a:r>
              <a:rPr sz="3950" spc="-40" dirty="0">
                <a:latin typeface="Times New Roman"/>
                <a:cs typeface="Times New Roman"/>
              </a:rPr>
              <a:t>v</a:t>
            </a:r>
            <a:r>
              <a:rPr sz="3950" spc="30" dirty="0">
                <a:latin typeface="Times New Roman"/>
                <a:cs typeface="Times New Roman"/>
              </a:rPr>
              <a:t>n</a:t>
            </a:r>
            <a:r>
              <a:rPr sz="3950" dirty="0">
                <a:latin typeface="Times New Roman"/>
                <a:cs typeface="Times New Roman"/>
              </a:rPr>
              <a:t>e</a:t>
            </a:r>
            <a:r>
              <a:rPr sz="3950" spc="105" dirty="0">
                <a:latin typeface="Times New Roman"/>
                <a:cs typeface="Times New Roman"/>
              </a:rPr>
              <a:t> </a:t>
            </a:r>
            <a:r>
              <a:rPr sz="3950" spc="30" dirty="0">
                <a:latin typeface="Times New Roman"/>
                <a:cs typeface="Times New Roman"/>
              </a:rPr>
              <a:t>po</a:t>
            </a:r>
            <a:r>
              <a:rPr sz="3950" spc="-40" dirty="0">
                <a:latin typeface="Times New Roman"/>
                <a:cs typeface="Times New Roman"/>
              </a:rPr>
              <a:t>v</a:t>
            </a:r>
            <a:r>
              <a:rPr sz="3950" spc="15" dirty="0">
                <a:latin typeface="Times New Roman"/>
                <a:cs typeface="Times New Roman"/>
              </a:rPr>
              <a:t>r</a:t>
            </a:r>
            <a:r>
              <a:rPr sz="3950" spc="20" dirty="0">
                <a:latin typeface="Times New Roman"/>
                <a:cs typeface="Times New Roman"/>
              </a:rPr>
              <a:t>š</a:t>
            </a:r>
            <a:r>
              <a:rPr sz="3950" spc="15" dirty="0">
                <a:latin typeface="Times New Roman"/>
                <a:cs typeface="Times New Roman"/>
              </a:rPr>
              <a:t>i</a:t>
            </a:r>
            <a:r>
              <a:rPr sz="3950" spc="30" dirty="0">
                <a:latin typeface="Times New Roman"/>
                <a:cs typeface="Times New Roman"/>
              </a:rPr>
              <a:t>n</a:t>
            </a:r>
            <a:r>
              <a:rPr sz="3950" dirty="0">
                <a:latin typeface="Times New Roman"/>
                <a:cs typeface="Times New Roman"/>
              </a:rPr>
              <a:t>e</a:t>
            </a:r>
            <a:r>
              <a:rPr sz="3950" spc="-30" dirty="0">
                <a:latin typeface="Times New Roman"/>
                <a:cs typeface="Times New Roman"/>
              </a:rPr>
              <a:t> </a:t>
            </a:r>
            <a:r>
              <a:rPr sz="3950" spc="15" dirty="0">
                <a:latin typeface="Times New Roman"/>
                <a:cs typeface="Times New Roman"/>
              </a:rPr>
              <a:t>i</a:t>
            </a:r>
            <a:r>
              <a:rPr sz="3950" spc="30" dirty="0">
                <a:latin typeface="Times New Roman"/>
                <a:cs typeface="Times New Roman"/>
              </a:rPr>
              <a:t>z</a:t>
            </a:r>
            <a:r>
              <a:rPr sz="3950" spc="-100" dirty="0">
                <a:latin typeface="Times New Roman"/>
                <a:cs typeface="Times New Roman"/>
              </a:rPr>
              <a:t>m</a:t>
            </a:r>
            <a:r>
              <a:rPr sz="3950" spc="30" dirty="0">
                <a:latin typeface="Times New Roman"/>
                <a:cs typeface="Times New Roman"/>
              </a:rPr>
              <a:t>ed</a:t>
            </a:r>
            <a:r>
              <a:rPr sz="3950" dirty="0">
                <a:latin typeface="Times New Roman"/>
                <a:cs typeface="Times New Roman"/>
              </a:rPr>
              <a:t>u</a:t>
            </a:r>
            <a:r>
              <a:rPr sz="3950" spc="35" dirty="0">
                <a:latin typeface="Times New Roman"/>
                <a:cs typeface="Times New Roman"/>
              </a:rPr>
              <a:t> </a:t>
            </a:r>
            <a:r>
              <a:rPr sz="3950" spc="30" dirty="0">
                <a:latin typeface="Times New Roman"/>
                <a:cs typeface="Times New Roman"/>
              </a:rPr>
              <a:t>p</a:t>
            </a:r>
            <a:r>
              <a:rPr sz="3950" spc="-60" dirty="0">
                <a:latin typeface="Times New Roman"/>
                <a:cs typeface="Times New Roman"/>
              </a:rPr>
              <a:t>l</a:t>
            </a:r>
            <a:r>
              <a:rPr sz="3950" spc="30" dirty="0">
                <a:latin typeface="Times New Roman"/>
                <a:cs typeface="Times New Roman"/>
              </a:rPr>
              <a:t>oč</a:t>
            </a:r>
            <a:r>
              <a:rPr sz="3950" dirty="0">
                <a:latin typeface="Times New Roman"/>
                <a:cs typeface="Times New Roman"/>
              </a:rPr>
              <a:t>a</a:t>
            </a:r>
            <a:r>
              <a:rPr sz="3950" spc="35" dirty="0">
                <a:latin typeface="Times New Roman"/>
                <a:cs typeface="Times New Roman"/>
              </a:rPr>
              <a:t> </a:t>
            </a:r>
            <a:r>
              <a:rPr sz="3950" spc="25" dirty="0">
                <a:latin typeface="Times New Roman"/>
                <a:cs typeface="Times New Roman"/>
              </a:rPr>
              <a:t>(</a:t>
            </a:r>
            <a:r>
              <a:rPr sz="3950" spc="30" dirty="0">
                <a:latin typeface="Times New Roman"/>
                <a:cs typeface="Times New Roman"/>
              </a:rPr>
              <a:t>e</a:t>
            </a:r>
            <a:r>
              <a:rPr sz="3950" spc="-60" dirty="0">
                <a:latin typeface="Times New Roman"/>
                <a:cs typeface="Times New Roman"/>
              </a:rPr>
              <a:t>l</a:t>
            </a:r>
            <a:r>
              <a:rPr sz="3950" spc="30" dirty="0">
                <a:latin typeface="Times New Roman"/>
                <a:cs typeface="Times New Roman"/>
              </a:rPr>
              <a:t>e</a:t>
            </a:r>
            <a:r>
              <a:rPr sz="3950" spc="-40" dirty="0">
                <a:latin typeface="Times New Roman"/>
                <a:cs typeface="Times New Roman"/>
              </a:rPr>
              <a:t>k</a:t>
            </a:r>
            <a:r>
              <a:rPr sz="3950" spc="15" dirty="0">
                <a:latin typeface="Times New Roman"/>
                <a:cs typeface="Times New Roman"/>
              </a:rPr>
              <a:t>tr</a:t>
            </a:r>
            <a:r>
              <a:rPr sz="3950" spc="30" dirty="0">
                <a:latin typeface="Times New Roman"/>
                <a:cs typeface="Times New Roman"/>
              </a:rPr>
              <a:t>od</a:t>
            </a:r>
            <a:r>
              <a:rPr sz="3950" spc="50" dirty="0">
                <a:latin typeface="Times New Roman"/>
                <a:cs typeface="Times New Roman"/>
              </a:rPr>
              <a:t>a</a:t>
            </a:r>
            <a:r>
              <a:rPr sz="3950" dirty="0">
                <a:latin typeface="Times New Roman"/>
                <a:cs typeface="Times New Roman"/>
              </a:rPr>
              <a:t>)</a:t>
            </a:r>
            <a:endParaRPr sz="3950">
              <a:latin typeface="Times New Roman"/>
              <a:cs typeface="Times New Roman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1BE233CA-6870-2C6D-C14C-67DFD06946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AF79B78-FC29-854D-21C6-F8B659E2A4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03679" y="1461113"/>
            <a:ext cx="7647584" cy="39358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98857" y="1456172"/>
            <a:ext cx="7693025" cy="3945890"/>
          </a:xfrm>
          <a:custGeom>
            <a:avLst/>
            <a:gdLst/>
            <a:ahLst/>
            <a:cxnLst/>
            <a:rect l="l" t="t" r="r" b="b"/>
            <a:pathLst>
              <a:path w="7693025" h="3945890">
                <a:moveTo>
                  <a:pt x="0" y="3945513"/>
                </a:moveTo>
                <a:lnTo>
                  <a:pt x="7692633" y="3945513"/>
                </a:lnTo>
                <a:lnTo>
                  <a:pt x="7692633" y="0"/>
                </a:lnTo>
                <a:lnTo>
                  <a:pt x="0" y="0"/>
                </a:lnTo>
                <a:lnTo>
                  <a:pt x="0" y="3945513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14A08B4-9170-CFEF-0C3D-6F198347E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BA3DCD8-9B2B-6310-167B-2AC0038FAF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4436" y="771612"/>
            <a:ext cx="10515600" cy="1244600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184275">
              <a:lnSpc>
                <a:spcPct val="100000"/>
              </a:lnSpc>
            </a:pPr>
            <a:r>
              <a:rPr sz="4400" spc="-40" dirty="0">
                <a:latin typeface="Times New Roman"/>
                <a:cs typeface="Times New Roman"/>
              </a:rPr>
              <a:t>M</a:t>
            </a:r>
            <a:r>
              <a:rPr sz="4400" spc="-15" dirty="0">
                <a:latin typeface="Times New Roman"/>
                <a:cs typeface="Times New Roman"/>
              </a:rPr>
              <a:t>e</a:t>
            </a:r>
            <a:r>
              <a:rPr sz="4400" spc="30" dirty="0">
                <a:latin typeface="Times New Roman"/>
                <a:cs typeface="Times New Roman"/>
              </a:rPr>
              <a:t>n</a:t>
            </a:r>
            <a:r>
              <a:rPr sz="4400" spc="35" dirty="0">
                <a:latin typeface="Times New Roman"/>
                <a:cs typeface="Times New Roman"/>
              </a:rPr>
              <a:t>j</a:t>
            </a:r>
            <a:r>
              <a:rPr sz="4400" spc="-15" dirty="0">
                <a:latin typeface="Times New Roman"/>
                <a:cs typeface="Times New Roman"/>
              </a:rPr>
              <a:t>a</a:t>
            </a:r>
            <a:r>
              <a:rPr sz="4400" spc="30" dirty="0">
                <a:latin typeface="Times New Roman"/>
                <a:cs typeface="Times New Roman"/>
              </a:rPr>
              <a:t>n</a:t>
            </a:r>
            <a:r>
              <a:rPr sz="4400" spc="35" dirty="0">
                <a:latin typeface="Times New Roman"/>
                <a:cs typeface="Times New Roman"/>
              </a:rPr>
              <a:t>j</a:t>
            </a:r>
            <a:r>
              <a:rPr sz="4400" spc="-15" dirty="0">
                <a:latin typeface="Times New Roman"/>
                <a:cs typeface="Times New Roman"/>
              </a:rPr>
              <a:t>e</a:t>
            </a:r>
            <a:r>
              <a:rPr sz="4400" dirty="0">
                <a:latin typeface="Times New Roman"/>
                <a:cs typeface="Times New Roman"/>
              </a:rPr>
              <a:t>m</a:t>
            </a:r>
            <a:r>
              <a:rPr sz="4400" spc="-180" dirty="0">
                <a:latin typeface="Times New Roman"/>
                <a:cs typeface="Times New Roman"/>
              </a:rPr>
              <a:t> </a:t>
            </a:r>
            <a:r>
              <a:rPr sz="4400" spc="-15" dirty="0">
                <a:latin typeface="Times New Roman"/>
                <a:cs typeface="Times New Roman"/>
              </a:rPr>
              <a:t>zaz</a:t>
            </a:r>
            <a:r>
              <a:rPr sz="4400" spc="-40" dirty="0">
                <a:latin typeface="Times New Roman"/>
                <a:cs typeface="Times New Roman"/>
              </a:rPr>
              <a:t>o</a:t>
            </a:r>
            <a:r>
              <a:rPr sz="4400" spc="20" dirty="0">
                <a:latin typeface="Times New Roman"/>
                <a:cs typeface="Times New Roman"/>
              </a:rPr>
              <a:t>r</a:t>
            </a:r>
            <a:r>
              <a:rPr sz="4400" dirty="0">
                <a:latin typeface="Times New Roman"/>
                <a:cs typeface="Times New Roman"/>
              </a:rPr>
              <a:t>a</a:t>
            </a:r>
            <a:r>
              <a:rPr sz="4400" spc="-75" dirty="0">
                <a:latin typeface="Times New Roman"/>
                <a:cs typeface="Times New Roman"/>
              </a:rPr>
              <a:t> </a:t>
            </a:r>
            <a:r>
              <a:rPr sz="4400" spc="-35" dirty="0">
                <a:latin typeface="Times New Roman"/>
                <a:cs typeface="Times New Roman"/>
              </a:rPr>
              <a:t>i</a:t>
            </a:r>
            <a:r>
              <a:rPr sz="4400" spc="-15" dirty="0">
                <a:latin typeface="Times New Roman"/>
                <a:cs typeface="Times New Roman"/>
              </a:rPr>
              <a:t>z</a:t>
            </a:r>
            <a:r>
              <a:rPr sz="4400" spc="75" dirty="0">
                <a:latin typeface="Times New Roman"/>
                <a:cs typeface="Times New Roman"/>
              </a:rPr>
              <a:t>m</a:t>
            </a:r>
            <a:r>
              <a:rPr sz="4400" spc="-15" dirty="0">
                <a:latin typeface="Times New Roman"/>
                <a:cs typeface="Times New Roman"/>
              </a:rPr>
              <a:t>e</a:t>
            </a:r>
            <a:r>
              <a:rPr sz="4400" spc="30" dirty="0">
                <a:latin typeface="Times New Roman"/>
                <a:cs typeface="Times New Roman"/>
              </a:rPr>
              <a:t>đ</a:t>
            </a:r>
            <a:r>
              <a:rPr sz="4400" dirty="0">
                <a:latin typeface="Times New Roman"/>
                <a:cs typeface="Times New Roman"/>
              </a:rPr>
              <a:t>u</a:t>
            </a:r>
            <a:r>
              <a:rPr sz="4400" spc="-80" dirty="0">
                <a:latin typeface="Times New Roman"/>
                <a:cs typeface="Times New Roman"/>
              </a:rPr>
              <a:t> </a:t>
            </a:r>
            <a:r>
              <a:rPr sz="4400" spc="-15" dirty="0">
                <a:latin typeface="Times New Roman"/>
                <a:cs typeface="Times New Roman"/>
              </a:rPr>
              <a:t>e</a:t>
            </a:r>
            <a:r>
              <a:rPr sz="4400" spc="-105" dirty="0">
                <a:latin typeface="Times New Roman"/>
                <a:cs typeface="Times New Roman"/>
              </a:rPr>
              <a:t>l</a:t>
            </a:r>
            <a:r>
              <a:rPr sz="4400" spc="-15" dirty="0">
                <a:latin typeface="Times New Roman"/>
                <a:cs typeface="Times New Roman"/>
              </a:rPr>
              <a:t>e</a:t>
            </a:r>
            <a:r>
              <a:rPr sz="4400" spc="30" dirty="0">
                <a:latin typeface="Times New Roman"/>
                <a:cs typeface="Times New Roman"/>
              </a:rPr>
              <a:t>k</a:t>
            </a:r>
            <a:r>
              <a:rPr sz="4400" spc="-35" dirty="0">
                <a:latin typeface="Times New Roman"/>
                <a:cs typeface="Times New Roman"/>
              </a:rPr>
              <a:t>t</a:t>
            </a:r>
            <a:r>
              <a:rPr sz="4400" spc="20" dirty="0">
                <a:latin typeface="Times New Roman"/>
                <a:cs typeface="Times New Roman"/>
              </a:rPr>
              <a:t>r</a:t>
            </a:r>
            <a:r>
              <a:rPr sz="4400" spc="-40" dirty="0">
                <a:latin typeface="Times New Roman"/>
                <a:cs typeface="Times New Roman"/>
              </a:rPr>
              <a:t>o</a:t>
            </a:r>
            <a:r>
              <a:rPr sz="4400" spc="30" dirty="0">
                <a:latin typeface="Times New Roman"/>
                <a:cs typeface="Times New Roman"/>
              </a:rPr>
              <a:t>d</a:t>
            </a:r>
            <a:r>
              <a:rPr sz="4400" dirty="0">
                <a:latin typeface="Times New Roman"/>
                <a:cs typeface="Times New Roman"/>
              </a:rPr>
              <a:t>a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4850" y="2155743"/>
            <a:ext cx="6876867" cy="32784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305689" y="2271522"/>
            <a:ext cx="4048760" cy="304736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2075" marR="194945">
              <a:lnSpc>
                <a:spcPct val="100200"/>
              </a:lnSpc>
            </a:pPr>
            <a:r>
              <a:rPr sz="2400" spc="5" dirty="0">
                <a:latin typeface="Times New Roman"/>
                <a:cs typeface="Times New Roman"/>
              </a:rPr>
              <a:t>P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50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2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20" dirty="0">
                <a:latin typeface="Times New Roman"/>
                <a:cs typeface="Times New Roman"/>
              </a:rPr>
              <a:t>ac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ta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je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5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 o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10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j</a:t>
            </a:r>
            <a:r>
              <a:rPr sz="2400" spc="10" dirty="0">
                <a:latin typeface="Times New Roman"/>
                <a:cs typeface="Times New Roman"/>
              </a:rPr>
              <a:t>i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50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23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az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ka i</a:t>
            </a:r>
            <a:r>
              <a:rPr sz="2400" spc="-10" dirty="0">
                <a:latin typeface="Times New Roman"/>
                <a:cs typeface="Times New Roman"/>
              </a:rPr>
              <a:t>z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đu</a:t>
            </a:r>
            <a:r>
              <a:rPr sz="2400" spc="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plo</a:t>
            </a:r>
            <a:r>
              <a:rPr sz="2400" spc="-15" dirty="0">
                <a:latin typeface="Times New Roman"/>
                <a:cs typeface="Times New Roman"/>
              </a:rPr>
              <a:t>č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-20" dirty="0">
                <a:latin typeface="Times New Roman"/>
                <a:cs typeface="Times New Roman"/>
              </a:rPr>
              <a:t>z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1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2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pa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e </a:t>
            </a:r>
            <a:r>
              <a:rPr sz="2400" spc="-20" dirty="0">
                <a:latin typeface="Times New Roman"/>
                <a:cs typeface="Times New Roman"/>
              </a:rPr>
              <a:t>za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spc="-20" dirty="0">
                <a:latin typeface="Times New Roman"/>
                <a:cs typeface="Times New Roman"/>
              </a:rPr>
              <a:t>z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pot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bl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ju </a:t>
            </a:r>
            <a:r>
              <a:rPr sz="2400" spc="-20" dirty="0">
                <a:latin typeface="Times New Roman"/>
                <a:cs typeface="Times New Roman"/>
              </a:rPr>
              <a:t>z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20" dirty="0">
                <a:latin typeface="Times New Roman"/>
                <a:cs typeface="Times New Roman"/>
              </a:rPr>
              <a:t>će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je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spc="-55" dirty="0">
                <a:latin typeface="Times New Roman"/>
                <a:cs typeface="Times New Roman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0" dirty="0">
                <a:latin typeface="Times New Roman"/>
                <a:cs typeface="Times New Roman"/>
              </a:rPr>
              <a:t>z</a:t>
            </a:r>
            <a:r>
              <a:rPr sz="2400" dirty="0">
                <a:latin typeface="Times New Roman"/>
                <a:cs typeface="Times New Roman"/>
              </a:rPr>
              <a:t>ik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7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ih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10" dirty="0">
                <a:latin typeface="Times New Roman"/>
                <a:cs typeface="Times New Roman"/>
              </a:rPr>
              <a:t>i</a:t>
            </a:r>
            <a:r>
              <a:rPr sz="2400" spc="-20" dirty="0">
                <a:latin typeface="Times New Roman"/>
                <a:cs typeface="Times New Roman"/>
              </a:rPr>
              <a:t>č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7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a koje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45" dirty="0">
                <a:latin typeface="Times New Roman"/>
                <a:cs typeface="Times New Roman"/>
              </a:rPr>
              <a:t>f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spc="-114" dirty="0">
                <a:latin typeface="Times New Roman"/>
                <a:cs typeface="Times New Roman"/>
              </a:rPr>
              <a:t>s</a:t>
            </a:r>
            <a:r>
              <a:rPr sz="2400" spc="75" dirty="0">
                <a:latin typeface="Times New Roman"/>
                <a:cs typeface="Times New Roman"/>
              </a:rPr>
              <a:t>t</a:t>
            </a:r>
            <a:r>
              <a:rPr sz="2400" spc="-80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ju </a:t>
            </a:r>
            <a:r>
              <a:rPr sz="2400" spc="-2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li po</a:t>
            </a:r>
            <a:r>
              <a:rPr sz="2400" spc="-150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ac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da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0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40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, </a:t>
            </a:r>
            <a:r>
              <a:rPr sz="2400" spc="-15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ik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50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2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pa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spc="-8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j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DD67B48-98CE-9F78-3A00-7680E4BCFF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01DB4F1-64B4-6366-D75A-1ACF0E5062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87954" y="1572685"/>
            <a:ext cx="6816089" cy="18563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90650" y="3957959"/>
            <a:ext cx="9410700" cy="892810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ct val="100000"/>
              </a:lnSpc>
              <a:tabLst>
                <a:tab pos="2136775" algn="l"/>
                <a:tab pos="2813685" algn="l"/>
                <a:tab pos="3319145" algn="l"/>
              </a:tabLst>
            </a:pPr>
            <a:r>
              <a:rPr sz="2600" spc="-85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l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9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28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45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sz="2600" spc="26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il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sz="2600" spc="375" dirty="0">
                <a:solidFill>
                  <a:srgbClr val="212121"/>
                </a:solidFill>
                <a:latin typeface="Times New Roman"/>
                <a:cs typeface="Times New Roman"/>
              </a:rPr>
              <a:t>ł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0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u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č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29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600" spc="31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l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k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č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110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l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č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15" dirty="0">
                <a:solidFill>
                  <a:srgbClr val="212121"/>
                </a:solidFill>
                <a:latin typeface="Times New Roman"/>
                <a:cs typeface="Times New Roman"/>
              </a:rPr>
              <a:t>m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sz="260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0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endParaRPr sz="2600">
              <a:latin typeface="Times New Roman"/>
              <a:cs typeface="Times New Roman"/>
            </a:endParaRPr>
          </a:p>
          <a:p>
            <a:pPr marL="87630">
              <a:lnSpc>
                <a:spcPct val="100000"/>
              </a:lnSpc>
              <a:spcBef>
                <a:spcPts val="35"/>
              </a:spcBef>
            </a:pP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kapa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c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-9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15" dirty="0">
                <a:solidFill>
                  <a:srgbClr val="212121"/>
                </a:solidFill>
                <a:latin typeface="Times New Roman"/>
                <a:cs typeface="Times New Roman"/>
              </a:rPr>
              <a:t>C</a:t>
            </a:r>
            <a:r>
              <a:rPr sz="2600" spc="-8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z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2600" spc="-105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1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d</a:t>
            </a:r>
            <a:r>
              <a:rPr sz="26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10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-105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li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č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-2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sz="2600" spc="26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-</a:t>
            </a:r>
            <a:r>
              <a:rPr sz="26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kapa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c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20" dirty="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sz="2600" spc="-5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-105" dirty="0">
                <a:solidFill>
                  <a:srgbClr val="212121"/>
                </a:solidFill>
                <a:latin typeface="Times New Roman"/>
                <a:cs typeface="Times New Roman"/>
              </a:rPr>
              <a:t>v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sz="26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-35" dirty="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sz="2600" spc="40" dirty="0">
                <a:solidFill>
                  <a:srgbClr val="212121"/>
                </a:solidFill>
                <a:latin typeface="Times New Roman"/>
                <a:cs typeface="Times New Roman"/>
              </a:rPr>
              <a:t>n</a:t>
            </a:r>
            <a:r>
              <a:rPr sz="2600" spc="35" dirty="0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sz="2600" spc="-30" dirty="0">
                <a:solidFill>
                  <a:srgbClr val="212121"/>
                </a:solidFill>
                <a:latin typeface="Times New Roman"/>
                <a:cs typeface="Times New Roman"/>
              </a:rPr>
              <a:t>o</a:t>
            </a:r>
            <a:r>
              <a:rPr sz="2600" spc="25" dirty="0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sz="2600" spc="-45" dirty="0">
                <a:solidFill>
                  <a:srgbClr val="212121"/>
                </a:solidFill>
                <a:latin typeface="Times New Roman"/>
                <a:cs typeface="Times New Roman"/>
              </a:rPr>
              <a:t>!!!!!!</a:t>
            </a:r>
            <a:r>
              <a:rPr sz="2600" spc="5" dirty="0">
                <a:solidFill>
                  <a:srgbClr val="212121"/>
                </a:solidFill>
                <a:latin typeface="Times New Roman"/>
                <a:cs typeface="Times New Roman"/>
              </a:rPr>
              <a:t>!</a:t>
            </a:r>
            <a:endParaRPr sz="2600">
              <a:latin typeface="Times New Roman"/>
              <a:cs typeface="Times New Roman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C2668DC-CD29-5DAF-CEFF-66A97B4C1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E346C34-F42E-7FBF-61AC-96AEAEA4CA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2500" y="1404195"/>
            <a:ext cx="4867910" cy="435165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995">
              <a:lnSpc>
                <a:spcPts val="2990"/>
              </a:lnSpc>
            </a:pPr>
            <a:r>
              <a:rPr sz="2600" spc="40" dirty="0">
                <a:latin typeface="Calibri"/>
                <a:cs typeface="Calibri"/>
              </a:rPr>
              <a:t>D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-25" dirty="0">
                <a:latin typeface="Calibri"/>
                <a:cs typeface="Calibri"/>
              </a:rPr>
              <a:t>b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-75" dirty="0">
                <a:latin typeface="Times New Roman"/>
                <a:cs typeface="Times New Roman"/>
              </a:rPr>
              <a:t> 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-25" dirty="0">
                <a:latin typeface="Calibri"/>
                <a:cs typeface="Calibri"/>
              </a:rPr>
              <a:t>b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30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-75" dirty="0">
                <a:latin typeface="Times New Roman"/>
                <a:cs typeface="Times New Roman"/>
              </a:rPr>
              <a:t> </a:t>
            </a:r>
            <a:r>
              <a:rPr sz="2600" spc="-60" dirty="0">
                <a:latin typeface="Calibri"/>
                <a:cs typeface="Calibri"/>
              </a:rPr>
              <a:t>k</a:t>
            </a:r>
            <a:r>
              <a:rPr sz="2600" spc="20" dirty="0">
                <a:latin typeface="Calibri"/>
                <a:cs typeface="Calibri"/>
              </a:rPr>
              <a:t>a</a:t>
            </a:r>
            <a:r>
              <a:rPr sz="2600" spc="-25" dirty="0">
                <a:latin typeface="Calibri"/>
                <a:cs typeface="Calibri"/>
              </a:rPr>
              <a:t>p</a:t>
            </a:r>
            <a:r>
              <a:rPr sz="2600" spc="20" dirty="0">
                <a:latin typeface="Calibri"/>
                <a:cs typeface="Calibri"/>
              </a:rPr>
              <a:t>ac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15" dirty="0">
                <a:latin typeface="Calibri"/>
                <a:cs typeface="Calibri"/>
              </a:rPr>
              <a:t>t</a:t>
            </a:r>
            <a:r>
              <a:rPr sz="2600" spc="5" dirty="0">
                <a:latin typeface="Calibri"/>
                <a:cs typeface="Calibri"/>
              </a:rPr>
              <a:t>iv</a:t>
            </a:r>
            <a:r>
              <a:rPr sz="2600" spc="-15" dirty="0">
                <a:latin typeface="Calibri"/>
                <a:cs typeface="Calibri"/>
              </a:rPr>
              <a:t>n</a:t>
            </a:r>
            <a:r>
              <a:rPr sz="2600" spc="5" dirty="0">
                <a:latin typeface="Calibri"/>
                <a:cs typeface="Calibri"/>
              </a:rPr>
              <a:t>ih</a:t>
            </a:r>
            <a:endParaRPr sz="2600">
              <a:latin typeface="Calibri"/>
              <a:cs typeface="Calibri"/>
            </a:endParaRPr>
          </a:p>
          <a:p>
            <a:pPr marL="86995">
              <a:lnSpc>
                <a:spcPts val="2990"/>
              </a:lnSpc>
            </a:pP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-55" dirty="0">
                <a:latin typeface="Calibri"/>
                <a:cs typeface="Calibri"/>
              </a:rPr>
              <a:t>z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-95" dirty="0">
                <a:latin typeface="Calibri"/>
                <a:cs typeface="Calibri"/>
              </a:rPr>
              <a:t>r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:</a:t>
            </a:r>
            <a:endParaRPr sz="2600">
              <a:latin typeface="Calibri"/>
              <a:cs typeface="Calibri"/>
            </a:endParaRPr>
          </a:p>
          <a:p>
            <a:pPr marL="315595" indent="-227965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92430" algn="l"/>
              </a:tabLst>
            </a:pPr>
            <a:r>
              <a:rPr sz="2600" spc="-25" dirty="0">
                <a:latin typeface="Calibri"/>
                <a:cs typeface="Calibri"/>
              </a:rPr>
              <a:t>jedn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-55" dirty="0">
                <a:latin typeface="Calibri"/>
                <a:cs typeface="Calibri"/>
              </a:rPr>
              <a:t>a</a:t>
            </a:r>
            <a:r>
              <a:rPr sz="2600" spc="15" dirty="0">
                <a:latin typeface="Calibri"/>
                <a:cs typeface="Calibri"/>
              </a:rPr>
              <a:t>v</a:t>
            </a:r>
            <a:r>
              <a:rPr sz="2600" spc="-25" dirty="0">
                <a:latin typeface="Calibri"/>
                <a:cs typeface="Calibri"/>
              </a:rPr>
              <a:t>n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50" dirty="0">
                <a:latin typeface="Calibri"/>
                <a:cs typeface="Calibri"/>
              </a:rPr>
              <a:t>t</a:t>
            </a:r>
            <a:r>
              <a:rPr sz="2600" dirty="0">
                <a:latin typeface="Calibri"/>
                <a:cs typeface="Calibri"/>
              </a:rPr>
              <a:t>,</a:t>
            </a:r>
            <a:endParaRPr sz="2600">
              <a:latin typeface="Calibri"/>
              <a:cs typeface="Calibri"/>
            </a:endParaRPr>
          </a:p>
          <a:p>
            <a:pPr marL="391795" indent="-3048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92430" algn="l"/>
              </a:tabLst>
            </a:pPr>
            <a:r>
              <a:rPr sz="2600" spc="-25" dirty="0">
                <a:latin typeface="Calibri"/>
                <a:cs typeface="Calibri"/>
              </a:rPr>
              <a:t>p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-30" dirty="0">
                <a:latin typeface="Calibri"/>
                <a:cs typeface="Calibri"/>
              </a:rPr>
              <a:t>g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0" dirty="0">
                <a:latin typeface="Calibri"/>
                <a:cs typeface="Calibri"/>
              </a:rPr>
              <a:t>e</a:t>
            </a:r>
            <a:r>
              <a:rPr sz="2600" spc="-25" dirty="0">
                <a:latin typeface="Calibri"/>
                <a:cs typeface="Calibri"/>
              </a:rPr>
              <a:t>dn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40" dirty="0">
                <a:latin typeface="Calibri"/>
                <a:cs typeface="Calibri"/>
              </a:rPr>
              <a:t>t</a:t>
            </a:r>
            <a:r>
              <a:rPr sz="2600" dirty="0">
                <a:latin typeface="Calibri"/>
                <a:cs typeface="Calibri"/>
              </a:rPr>
              <a:t>,</a:t>
            </a:r>
            <a:endParaRPr sz="2600">
              <a:latin typeface="Calibri"/>
              <a:cs typeface="Calibri"/>
            </a:endParaRPr>
          </a:p>
          <a:p>
            <a:pPr marL="391795" indent="-304165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92430" algn="l"/>
              </a:tabLst>
            </a:pPr>
            <a:r>
              <a:rPr sz="2600" spc="15" dirty="0">
                <a:latin typeface="Calibri"/>
                <a:cs typeface="Calibri"/>
              </a:rPr>
              <a:t>v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20" dirty="0">
                <a:latin typeface="Calibri"/>
                <a:cs typeface="Calibri"/>
              </a:rPr>
              <a:t>s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-60" dirty="0">
                <a:latin typeface="Calibri"/>
                <a:cs typeface="Calibri"/>
              </a:rPr>
              <a:t>k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100" dirty="0">
                <a:latin typeface="Times New Roman"/>
                <a:cs typeface="Times New Roman"/>
              </a:rPr>
              <a:t> 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0" dirty="0">
                <a:latin typeface="Calibri"/>
                <a:cs typeface="Calibri"/>
              </a:rPr>
              <a:t>j</a:t>
            </a:r>
            <a:r>
              <a:rPr sz="2600" spc="5" dirty="0">
                <a:latin typeface="Calibri"/>
                <a:cs typeface="Calibri"/>
              </a:rPr>
              <a:t>iv</a:t>
            </a:r>
            <a:r>
              <a:rPr sz="2600" spc="-20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40" dirty="0">
                <a:latin typeface="Calibri"/>
                <a:cs typeface="Calibri"/>
              </a:rPr>
              <a:t>t</a:t>
            </a:r>
            <a:r>
              <a:rPr sz="2600" dirty="0">
                <a:latin typeface="Calibri"/>
                <a:cs typeface="Calibri"/>
              </a:rPr>
              <a:t>,</a:t>
            </a:r>
            <a:endParaRPr sz="2600">
              <a:latin typeface="Calibri"/>
              <a:cs typeface="Calibri"/>
            </a:endParaRPr>
          </a:p>
          <a:p>
            <a:pPr marL="315595" marR="508000" indent="-227965">
              <a:lnSpc>
                <a:spcPct val="89900"/>
              </a:lnSpc>
              <a:spcBef>
                <a:spcPts val="1025"/>
              </a:spcBef>
              <a:buFont typeface="Arial"/>
              <a:buChar char="•"/>
              <a:tabLst>
                <a:tab pos="392430" algn="l"/>
              </a:tabLst>
            </a:pPr>
            <a:r>
              <a:rPr sz="2600" spc="25" dirty="0">
                <a:latin typeface="Calibri"/>
                <a:cs typeface="Calibri"/>
              </a:rPr>
              <a:t>š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95" dirty="0">
                <a:latin typeface="Calibri"/>
                <a:cs typeface="Calibri"/>
              </a:rPr>
              <a:t>r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-65" dirty="0">
                <a:latin typeface="Calibri"/>
                <a:cs typeface="Calibri"/>
              </a:rPr>
              <a:t>k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20" dirty="0">
                <a:latin typeface="Calibri"/>
                <a:cs typeface="Calibri"/>
              </a:rPr>
              <a:t> </a:t>
            </a:r>
            <a:r>
              <a:rPr sz="2600" spc="-20" dirty="0">
                <a:latin typeface="Calibri"/>
                <a:cs typeface="Calibri"/>
              </a:rPr>
              <a:t>p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10" dirty="0">
                <a:latin typeface="Calibri"/>
                <a:cs typeface="Calibri"/>
              </a:rPr>
              <a:t>im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-25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45" dirty="0">
                <a:latin typeface="Calibri"/>
                <a:cs typeface="Calibri"/>
              </a:rPr>
              <a:t> </a:t>
            </a:r>
            <a:r>
              <a:rPr sz="2600" spc="30" dirty="0">
                <a:latin typeface="Calibri"/>
                <a:cs typeface="Calibri"/>
              </a:rPr>
              <a:t>(</a:t>
            </a:r>
            <a:r>
              <a:rPr sz="2600" spc="-25" dirty="0">
                <a:latin typeface="Calibri"/>
                <a:cs typeface="Calibri"/>
              </a:rPr>
              <a:t>p</a:t>
            </a:r>
            <a:r>
              <a:rPr sz="2600" spc="-90" dirty="0">
                <a:latin typeface="Calibri"/>
                <a:cs typeface="Calibri"/>
              </a:rPr>
              <a:t>r</a:t>
            </a:r>
            <a:r>
              <a:rPr sz="2600" spc="20" dirty="0">
                <a:latin typeface="Calibri"/>
                <a:cs typeface="Calibri"/>
              </a:rPr>
              <a:t>ać</a:t>
            </a:r>
            <a:r>
              <a:rPr sz="2600" spc="-25" dirty="0">
                <a:latin typeface="Calibri"/>
                <a:cs typeface="Calibri"/>
              </a:rPr>
              <a:t>enj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 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20" dirty="0">
                <a:latin typeface="Calibri"/>
                <a:cs typeface="Calibri"/>
              </a:rPr>
              <a:t>tac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35" dirty="0">
                <a:latin typeface="Calibri"/>
                <a:cs typeface="Calibri"/>
              </a:rPr>
              <a:t>o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20" dirty="0">
                <a:latin typeface="Calibri"/>
                <a:cs typeface="Calibri"/>
              </a:rPr>
              <a:t>a</a:t>
            </a:r>
            <a:r>
              <a:rPr sz="2600" spc="10" dirty="0">
                <a:latin typeface="Calibri"/>
                <a:cs typeface="Calibri"/>
              </a:rPr>
              <a:t>mih</a:t>
            </a:r>
            <a:r>
              <a:rPr sz="2600" spc="-215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Calibri"/>
                <a:cs typeface="Calibri"/>
              </a:rPr>
              <a:t>ta</a:t>
            </a:r>
            <a:r>
              <a:rPr sz="2600" spc="-70" dirty="0">
                <a:latin typeface="Calibri"/>
                <a:cs typeface="Calibri"/>
              </a:rPr>
              <a:t>k</a:t>
            </a:r>
            <a:r>
              <a:rPr sz="2600" spc="10" dirty="0">
                <a:latin typeface="Calibri"/>
                <a:cs typeface="Calibri"/>
              </a:rPr>
              <a:t>o</a:t>
            </a:r>
            <a:r>
              <a:rPr sz="2600" spc="-229" dirty="0">
                <a:latin typeface="Times New Roman"/>
                <a:cs typeface="Times New Roman"/>
              </a:rPr>
              <a:t> 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55" dirty="0">
                <a:latin typeface="Times New Roman"/>
                <a:cs typeface="Times New Roman"/>
              </a:rPr>
              <a:t> </a:t>
            </a:r>
            <a:r>
              <a:rPr sz="2600" spc="-55" dirty="0">
                <a:latin typeface="Calibri"/>
                <a:cs typeface="Calibri"/>
              </a:rPr>
              <a:t>z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3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p</a:t>
            </a:r>
            <a:r>
              <a:rPr sz="2600" spc="-90" dirty="0">
                <a:latin typeface="Calibri"/>
                <a:cs typeface="Calibri"/>
              </a:rPr>
              <a:t>r</a:t>
            </a:r>
            <a:r>
              <a:rPr sz="2600" spc="20" dirty="0">
                <a:latin typeface="Calibri"/>
                <a:cs typeface="Calibri"/>
              </a:rPr>
              <a:t>ać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-25" dirty="0">
                <a:latin typeface="Calibri"/>
                <a:cs typeface="Calibri"/>
              </a:rPr>
              <a:t>j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 </a:t>
            </a:r>
            <a:r>
              <a:rPr sz="2600" spc="-20" dirty="0">
                <a:latin typeface="Calibri"/>
                <a:cs typeface="Calibri"/>
              </a:rPr>
              <a:t>b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-55" dirty="0">
                <a:latin typeface="Calibri"/>
                <a:cs typeface="Calibri"/>
              </a:rPr>
              <a:t>z</a:t>
            </a:r>
            <a:r>
              <a:rPr sz="2600" spc="10" dirty="0">
                <a:latin typeface="Calibri"/>
                <a:cs typeface="Calibri"/>
              </a:rPr>
              <a:t>o</a:t>
            </a:r>
            <a:r>
              <a:rPr sz="2600" spc="-8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p</a:t>
            </a:r>
            <a:r>
              <a:rPr sz="2600" spc="-95" dirty="0">
                <a:latin typeface="Calibri"/>
                <a:cs typeface="Calibri"/>
              </a:rPr>
              <a:t>r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0" dirty="0">
                <a:latin typeface="Calibri"/>
                <a:cs typeface="Calibri"/>
              </a:rPr>
              <a:t>m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0" dirty="0">
                <a:latin typeface="Calibri"/>
                <a:cs typeface="Calibri"/>
              </a:rPr>
              <a:t>j</a:t>
            </a:r>
            <a:r>
              <a:rPr sz="2600" spc="5" dirty="0">
                <a:latin typeface="Calibri"/>
                <a:cs typeface="Calibri"/>
              </a:rPr>
              <a:t>ivih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25" dirty="0">
                <a:latin typeface="Calibri"/>
                <a:cs typeface="Calibri"/>
              </a:rPr>
              <a:t>f</a:t>
            </a:r>
            <a:r>
              <a:rPr sz="2600" spc="5" dirty="0">
                <a:latin typeface="Calibri"/>
                <a:cs typeface="Calibri"/>
              </a:rPr>
              <a:t>izi</a:t>
            </a:r>
            <a:r>
              <a:rPr sz="2600" spc="-70" dirty="0">
                <a:latin typeface="Calibri"/>
                <a:cs typeface="Calibri"/>
              </a:rPr>
              <a:t>k</a:t>
            </a:r>
            <a:r>
              <a:rPr sz="2600" spc="20" dirty="0">
                <a:latin typeface="Calibri"/>
                <a:cs typeface="Calibri"/>
              </a:rPr>
              <a:t>a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0" dirty="0">
                <a:latin typeface="Calibri"/>
                <a:cs typeface="Calibri"/>
              </a:rPr>
              <a:t>n</a:t>
            </a:r>
            <a:r>
              <a:rPr sz="2600" spc="5" dirty="0">
                <a:latin typeface="Calibri"/>
                <a:cs typeface="Calibri"/>
              </a:rPr>
              <a:t>ih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Calibri"/>
                <a:cs typeface="Calibri"/>
              </a:rPr>
              <a:t>v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5" dirty="0">
                <a:latin typeface="Calibri"/>
                <a:cs typeface="Calibri"/>
              </a:rPr>
              <a:t>i</a:t>
            </a:r>
            <a:r>
              <a:rPr sz="2600" spc="20" dirty="0">
                <a:latin typeface="Calibri"/>
                <a:cs typeface="Calibri"/>
              </a:rPr>
              <a:t>č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25" dirty="0">
                <a:latin typeface="Calibri"/>
                <a:cs typeface="Calibri"/>
              </a:rPr>
              <a:t>n</a:t>
            </a:r>
            <a:r>
              <a:rPr sz="2600" spc="35" dirty="0">
                <a:latin typeface="Calibri"/>
                <a:cs typeface="Calibri"/>
              </a:rPr>
              <a:t>a</a:t>
            </a:r>
            <a:r>
              <a:rPr sz="2600" spc="30" dirty="0">
                <a:latin typeface="Calibri"/>
                <a:cs typeface="Calibri"/>
              </a:rPr>
              <a:t>)</a:t>
            </a:r>
            <a:r>
              <a:rPr sz="2600" dirty="0">
                <a:latin typeface="Calibri"/>
                <a:cs typeface="Calibri"/>
              </a:rPr>
              <a:t>,</a:t>
            </a:r>
            <a:endParaRPr sz="2600">
              <a:latin typeface="Calibri"/>
              <a:cs typeface="Calibri"/>
            </a:endParaRPr>
          </a:p>
          <a:p>
            <a:pPr marL="391795" indent="-304165">
              <a:lnSpc>
                <a:spcPct val="100000"/>
              </a:lnSpc>
              <a:spcBef>
                <a:spcPts val="705"/>
              </a:spcBef>
              <a:buFont typeface="Arial"/>
              <a:buChar char="•"/>
              <a:tabLst>
                <a:tab pos="392430" algn="l"/>
              </a:tabLst>
            </a:pPr>
            <a:r>
              <a:rPr sz="2600" spc="-25" dirty="0">
                <a:latin typeface="Calibri"/>
                <a:cs typeface="Calibri"/>
              </a:rPr>
              <a:t>p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10" dirty="0">
                <a:latin typeface="Calibri"/>
                <a:cs typeface="Calibri"/>
              </a:rPr>
              <a:t>im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-25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130" dirty="0">
                <a:latin typeface="Times New Roman"/>
                <a:cs typeface="Times New Roman"/>
              </a:rPr>
              <a:t> </a:t>
            </a:r>
            <a:r>
              <a:rPr sz="2600" spc="-60" dirty="0">
                <a:latin typeface="Calibri"/>
                <a:cs typeface="Calibri"/>
              </a:rPr>
              <a:t>k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10" dirty="0">
                <a:latin typeface="Calibri"/>
                <a:cs typeface="Calibri"/>
              </a:rPr>
              <a:t>d</a:t>
            </a:r>
            <a:r>
              <a:rPr sz="2600" spc="-80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Calibri"/>
                <a:cs typeface="Calibri"/>
              </a:rPr>
              <a:t>v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20" dirty="0">
                <a:latin typeface="Calibri"/>
                <a:cs typeface="Calibri"/>
              </a:rPr>
              <a:t>š</a:t>
            </a:r>
            <a:r>
              <a:rPr sz="2600" spc="5" dirty="0">
                <a:latin typeface="Calibri"/>
                <a:cs typeface="Calibri"/>
              </a:rPr>
              <a:t>ih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20" dirty="0">
                <a:latin typeface="Calibri"/>
                <a:cs typeface="Calibri"/>
              </a:rPr>
              <a:t>m</a:t>
            </a:r>
            <a:r>
              <a:rPr sz="2600" spc="-25" dirty="0">
                <a:latin typeface="Calibri"/>
                <a:cs typeface="Calibri"/>
              </a:rPr>
              <a:t>pe</a:t>
            </a:r>
            <a:r>
              <a:rPr sz="2600" spc="-90" dirty="0">
                <a:latin typeface="Calibri"/>
                <a:cs typeface="Calibri"/>
              </a:rPr>
              <a:t>r</a:t>
            </a:r>
            <a:r>
              <a:rPr sz="2600" spc="20" dirty="0">
                <a:latin typeface="Calibri"/>
                <a:cs typeface="Calibri"/>
              </a:rPr>
              <a:t>at</a:t>
            </a:r>
            <a:r>
              <a:rPr sz="2600" spc="-25" dirty="0">
                <a:latin typeface="Calibri"/>
                <a:cs typeface="Calibri"/>
              </a:rPr>
              <a:t>u</a:t>
            </a:r>
            <a:r>
              <a:rPr sz="2600" spc="-90" dirty="0">
                <a:latin typeface="Calibri"/>
                <a:cs typeface="Calibri"/>
              </a:rPr>
              <a:t>r</a:t>
            </a:r>
            <a:r>
              <a:rPr sz="2600" spc="40" dirty="0">
                <a:latin typeface="Calibri"/>
                <a:cs typeface="Calibri"/>
              </a:rPr>
              <a:t>a</a:t>
            </a:r>
            <a:r>
              <a:rPr sz="2600" spc="5" dirty="0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191250" y="1404235"/>
            <a:ext cx="5048250" cy="4093845"/>
          </a:xfrm>
          <a:custGeom>
            <a:avLst/>
            <a:gdLst/>
            <a:ahLst/>
            <a:cxnLst/>
            <a:rect l="l" t="t" r="r" b="b"/>
            <a:pathLst>
              <a:path w="5048250" h="4093845">
                <a:moveTo>
                  <a:pt x="0" y="4093463"/>
                </a:moveTo>
                <a:lnTo>
                  <a:pt x="5048249" y="4093463"/>
                </a:lnTo>
                <a:lnTo>
                  <a:pt x="5048249" y="0"/>
                </a:lnTo>
                <a:lnTo>
                  <a:pt x="0" y="0"/>
                </a:lnTo>
                <a:lnTo>
                  <a:pt x="0" y="4093463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87533" y="1506533"/>
            <a:ext cx="1739264" cy="334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2600" spc="25" dirty="0">
                <a:latin typeface="Calibri"/>
                <a:cs typeface="Calibri"/>
              </a:rPr>
              <a:t>L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š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-95" dirty="0">
                <a:latin typeface="Calibri"/>
                <a:cs typeface="Calibri"/>
              </a:rPr>
              <a:t> 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-20" dirty="0">
                <a:latin typeface="Calibri"/>
                <a:cs typeface="Calibri"/>
              </a:rPr>
              <a:t>b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30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e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87520" y="1887330"/>
            <a:ext cx="4742815" cy="3578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509270" indent="-457200">
              <a:lnSpc>
                <a:spcPct val="99900"/>
              </a:lnSpc>
              <a:buFont typeface="Arial"/>
              <a:buChar char="•"/>
              <a:tabLst>
                <a:tab pos="457834" algn="l"/>
              </a:tabLst>
            </a:pPr>
            <a:r>
              <a:rPr sz="2600" spc="-130" dirty="0">
                <a:latin typeface="Calibri"/>
                <a:cs typeface="Calibri"/>
              </a:rPr>
              <a:t>V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5" dirty="0">
                <a:latin typeface="Calibri"/>
                <a:cs typeface="Calibri"/>
              </a:rPr>
              <a:t>i</a:t>
            </a:r>
            <a:r>
              <a:rPr sz="2600" spc="5" dirty="0">
                <a:latin typeface="Calibri"/>
                <a:cs typeface="Calibri"/>
              </a:rPr>
              <a:t>ki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unu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-90" dirty="0">
                <a:latin typeface="Calibri"/>
                <a:cs typeface="Calibri"/>
              </a:rPr>
              <a:t>r</a:t>
            </a:r>
            <a:r>
              <a:rPr sz="2600" spc="25" dirty="0">
                <a:latin typeface="Calibri"/>
                <a:cs typeface="Calibri"/>
              </a:rPr>
              <a:t>aš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-25" dirty="0">
                <a:latin typeface="Calibri"/>
                <a:cs typeface="Calibri"/>
              </a:rPr>
              <a:t>j</a:t>
            </a:r>
            <a:r>
              <a:rPr sz="2600" spc="5" dirty="0">
                <a:latin typeface="Calibri"/>
                <a:cs typeface="Calibri"/>
              </a:rPr>
              <a:t>i 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-20" dirty="0">
                <a:latin typeface="Calibri"/>
                <a:cs typeface="Calibri"/>
              </a:rPr>
              <a:t>p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-250" dirty="0">
                <a:latin typeface="Calibri"/>
                <a:cs typeface="Calibri"/>
              </a:rPr>
              <a:t>r</a:t>
            </a:r>
            <a:r>
              <a:rPr sz="2600" dirty="0">
                <a:latin typeface="Calibri"/>
                <a:cs typeface="Calibri"/>
              </a:rPr>
              <a:t>,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spc="-70" dirty="0">
                <a:latin typeface="Calibri"/>
                <a:cs typeface="Calibri"/>
              </a:rPr>
              <a:t>k</a:t>
            </a:r>
            <a:r>
              <a:rPr sz="2600" spc="-25" dirty="0">
                <a:latin typeface="Calibri"/>
                <a:cs typeface="Calibri"/>
              </a:rPr>
              <a:t>oj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5" dirty="0">
                <a:latin typeface="Calibri"/>
                <a:cs typeface="Calibri"/>
              </a:rPr>
              <a:t>z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-20" dirty="0">
                <a:latin typeface="Calibri"/>
                <a:cs typeface="Calibri"/>
              </a:rPr>
              <a:t>h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-60" dirty="0">
                <a:latin typeface="Calibri"/>
                <a:cs typeface="Calibri"/>
              </a:rPr>
              <a:t>v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110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jo</a:t>
            </a:r>
            <a:r>
              <a:rPr sz="2600" spc="10" dirty="0">
                <a:latin typeface="Calibri"/>
                <a:cs typeface="Calibri"/>
              </a:rPr>
              <a:t>š</a:t>
            </a:r>
            <a:r>
              <a:rPr sz="2600" spc="35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v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20" dirty="0">
                <a:latin typeface="Calibri"/>
                <a:cs typeface="Calibri"/>
              </a:rPr>
              <a:t>ć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65" dirty="0">
                <a:latin typeface="Calibri"/>
                <a:cs typeface="Calibri"/>
              </a:rPr>
              <a:t> </a:t>
            </a:r>
            <a:r>
              <a:rPr sz="2600" spc="-20" dirty="0">
                <a:latin typeface="Calibri"/>
                <a:cs typeface="Calibri"/>
              </a:rPr>
              <a:t>u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20" dirty="0">
                <a:latin typeface="Calibri"/>
                <a:cs typeface="Calibri"/>
              </a:rPr>
              <a:t>az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135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-20" dirty="0">
                <a:latin typeface="Calibri"/>
                <a:cs typeface="Calibri"/>
              </a:rPr>
              <a:t>p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dirty="0">
                <a:latin typeface="Calibri"/>
                <a:cs typeface="Calibri"/>
              </a:rPr>
              <a:t>r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Calibri"/>
                <a:cs typeface="Calibri"/>
              </a:rPr>
              <a:t>m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10" dirty="0">
                <a:latin typeface="Calibri"/>
                <a:cs typeface="Calibri"/>
              </a:rPr>
              <a:t>g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b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5" dirty="0">
                <a:latin typeface="Calibri"/>
                <a:cs typeface="Calibri"/>
              </a:rPr>
              <a:t>o</a:t>
            </a:r>
            <a:r>
              <a:rPr sz="2600" spc="-60" dirty="0">
                <a:latin typeface="Calibri"/>
                <a:cs typeface="Calibri"/>
              </a:rPr>
              <a:t>k</a:t>
            </a:r>
            <a:r>
              <a:rPr sz="2600" spc="20" dirty="0">
                <a:latin typeface="Calibri"/>
                <a:cs typeface="Calibri"/>
              </a:rPr>
              <a:t>a</a:t>
            </a:r>
            <a:r>
              <a:rPr sz="2600" spc="5" dirty="0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  <a:p>
            <a:pPr marL="457200" indent="-457200">
              <a:lnSpc>
                <a:spcPct val="100099"/>
              </a:lnSpc>
              <a:spcBef>
                <a:spcPts val="25"/>
              </a:spcBef>
              <a:buFont typeface="Arial"/>
              <a:buChar char="•"/>
              <a:tabLst>
                <a:tab pos="457834" algn="l"/>
              </a:tabLst>
            </a:pPr>
            <a:r>
              <a:rPr sz="2600" spc="25" dirty="0">
                <a:latin typeface="Calibri"/>
                <a:cs typeface="Calibri"/>
              </a:rPr>
              <a:t>N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-20" dirty="0">
                <a:latin typeface="Calibri"/>
                <a:cs typeface="Calibri"/>
              </a:rPr>
              <a:t>d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310" dirty="0">
                <a:latin typeface="Calibri"/>
                <a:cs typeface="Calibri"/>
              </a:rPr>
              <a:t>k</a:t>
            </a:r>
            <a:r>
              <a:rPr sz="2600" spc="-25" dirty="0">
                <a:latin typeface="Calibri"/>
                <a:cs typeface="Calibri"/>
              </a:rPr>
              <a:t>j</a:t>
            </a:r>
            <a:r>
              <a:rPr sz="2600" dirty="0">
                <a:latin typeface="Calibri"/>
                <a:cs typeface="Calibri"/>
              </a:rPr>
              <a:t>e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-60" dirty="0">
                <a:latin typeface="Calibri"/>
                <a:cs typeface="Calibri"/>
              </a:rPr>
              <a:t>k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-15" dirty="0">
                <a:latin typeface="Calibri"/>
                <a:cs typeface="Calibri"/>
              </a:rPr>
              <a:t>đ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-95" dirty="0">
                <a:latin typeface="Calibri"/>
                <a:cs typeface="Calibri"/>
              </a:rPr>
              <a:t> 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0" dirty="0">
                <a:latin typeface="Calibri"/>
                <a:cs typeface="Calibri"/>
              </a:rPr>
              <a:t>j</a:t>
            </a:r>
            <a:r>
              <a:rPr sz="2600" spc="5" dirty="0">
                <a:latin typeface="Calibri"/>
                <a:cs typeface="Calibri"/>
              </a:rPr>
              <a:t>iv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5" dirty="0">
                <a:latin typeface="Calibri"/>
                <a:cs typeface="Calibri"/>
              </a:rPr>
              <a:t>t</a:t>
            </a:r>
            <a:r>
              <a:rPr sz="2600" spc="-180" dirty="0">
                <a:latin typeface="Times New Roman"/>
                <a:cs typeface="Times New Roman"/>
              </a:rPr>
              <a:t> 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20" dirty="0">
                <a:latin typeface="Calibri"/>
                <a:cs typeface="Calibri"/>
              </a:rPr>
              <a:t>at</a:t>
            </a:r>
            <a:r>
              <a:rPr sz="2600" spc="5" dirty="0">
                <a:latin typeface="Calibri"/>
                <a:cs typeface="Calibri"/>
              </a:rPr>
              <a:t>iv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dirty="0">
                <a:latin typeface="Calibri"/>
                <a:cs typeface="Calibri"/>
              </a:rPr>
              <a:t>e</a:t>
            </a:r>
            <a:r>
              <a:rPr sz="2600" spc="-15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d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10" dirty="0">
                <a:latin typeface="Calibri"/>
                <a:cs typeface="Calibri"/>
              </a:rPr>
              <a:t>k</a:t>
            </a:r>
            <a:r>
              <a:rPr sz="2600" spc="25" dirty="0">
                <a:latin typeface="Calibri"/>
                <a:cs typeface="Calibri"/>
              </a:rPr>
              <a:t>t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15" dirty="0">
                <a:latin typeface="Calibri"/>
                <a:cs typeface="Calibri"/>
              </a:rPr>
              <a:t>č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 </a:t>
            </a:r>
            <a:r>
              <a:rPr sz="2600" spc="-60" dirty="0">
                <a:latin typeface="Calibri"/>
                <a:cs typeface="Calibri"/>
              </a:rPr>
              <a:t>k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-30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d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30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0" dirty="0">
                <a:latin typeface="Calibri"/>
                <a:cs typeface="Calibri"/>
              </a:rPr>
              <a:t>e</a:t>
            </a:r>
            <a:r>
              <a:rPr sz="2600" spc="10" dirty="0">
                <a:latin typeface="Calibri"/>
                <a:cs typeface="Calibri"/>
              </a:rPr>
              <a:t>k</a:t>
            </a:r>
            <a:r>
              <a:rPr sz="2600" spc="25" dirty="0">
                <a:latin typeface="Calibri"/>
                <a:cs typeface="Calibri"/>
              </a:rPr>
              <a:t>t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65" dirty="0">
                <a:latin typeface="Calibri"/>
                <a:cs typeface="Calibri"/>
              </a:rPr>
              <a:t>k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4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na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d</a:t>
            </a:r>
            <a:r>
              <a:rPr sz="2600" spc="-35" dirty="0">
                <a:latin typeface="Calibri"/>
                <a:cs typeface="Calibri"/>
              </a:rPr>
              <a:t>e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-60" dirty="0">
                <a:latin typeface="Calibri"/>
                <a:cs typeface="Calibri"/>
              </a:rPr>
              <a:t>v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-25" dirty="0">
                <a:latin typeface="Calibri"/>
                <a:cs typeface="Calibri"/>
              </a:rPr>
              <a:t>j</a:t>
            </a:r>
            <a:r>
              <a:rPr sz="2600" dirty="0">
                <a:latin typeface="Calibri"/>
                <a:cs typeface="Calibri"/>
              </a:rPr>
              <a:t>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20" dirty="0">
                <a:latin typeface="Calibri"/>
                <a:cs typeface="Calibri"/>
              </a:rPr>
              <a:t>č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-145" dirty="0">
                <a:latin typeface="Calibri"/>
                <a:cs typeface="Calibri"/>
              </a:rPr>
              <a:t> 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110" dirty="0">
                <a:latin typeface="Times New Roman"/>
                <a:cs typeface="Times New Roman"/>
              </a:rPr>
              <a:t> </a:t>
            </a:r>
            <a:r>
              <a:rPr sz="2600" spc="844" dirty="0">
                <a:latin typeface="Symbol"/>
                <a:cs typeface="Symbol"/>
              </a:rPr>
              <a:t></a:t>
            </a:r>
            <a:r>
              <a:rPr sz="2550" spc="7" baseline="-19607" dirty="0">
                <a:latin typeface="Calibri"/>
                <a:cs typeface="Calibri"/>
              </a:rPr>
              <a:t>r</a:t>
            </a:r>
            <a:r>
              <a:rPr sz="2550" spc="254" baseline="-19607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&gt;</a:t>
            </a:r>
            <a:r>
              <a:rPr sz="2600" spc="25" dirty="0">
                <a:latin typeface="Calibri"/>
                <a:cs typeface="Calibri"/>
              </a:rPr>
              <a:t>1</a:t>
            </a:r>
            <a:r>
              <a:rPr sz="2600" dirty="0">
                <a:latin typeface="Calibri"/>
                <a:cs typeface="Calibri"/>
              </a:rPr>
              <a:t>,</a:t>
            </a:r>
            <a:r>
              <a:rPr sz="2600" spc="-110" dirty="0">
                <a:latin typeface="Times New Roman"/>
                <a:cs typeface="Times New Roman"/>
              </a:rPr>
              <a:t> </a:t>
            </a:r>
            <a:r>
              <a:rPr sz="2600" spc="-70" dirty="0">
                <a:latin typeface="Calibri"/>
                <a:cs typeface="Calibri"/>
              </a:rPr>
              <a:t>k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10" dirty="0">
                <a:latin typeface="Calibri"/>
                <a:cs typeface="Calibri"/>
              </a:rPr>
              <a:t>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25" dirty="0">
                <a:latin typeface="Calibri"/>
                <a:cs typeface="Calibri"/>
              </a:rPr>
              <a:t>š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spc="10" dirty="0">
                <a:latin typeface="Calibri"/>
                <a:cs typeface="Calibri"/>
              </a:rPr>
              <a:t>o</a:t>
            </a:r>
            <a:r>
              <a:rPr sz="2600" spc="-95" dirty="0">
                <a:latin typeface="Calibri"/>
                <a:cs typeface="Calibri"/>
              </a:rPr>
              <a:t> </a:t>
            </a:r>
            <a:r>
              <a:rPr sz="2600" spc="25" dirty="0">
                <a:latin typeface="Calibri"/>
                <a:cs typeface="Calibri"/>
              </a:rPr>
              <a:t>s</a:t>
            </a:r>
            <a:r>
              <a:rPr sz="2600" spc="10" dirty="0">
                <a:latin typeface="Calibri"/>
                <a:cs typeface="Calibri"/>
              </a:rPr>
              <a:t>u</a:t>
            </a:r>
            <a:r>
              <a:rPr sz="2600" spc="-160" dirty="0">
                <a:latin typeface="Times New Roman"/>
                <a:cs typeface="Times New Roman"/>
              </a:rPr>
              <a:t> </a:t>
            </a:r>
            <a:r>
              <a:rPr sz="2600" spc="-95" dirty="0">
                <a:latin typeface="Calibri"/>
                <a:cs typeface="Calibri"/>
              </a:rPr>
              <a:t>r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20" dirty="0">
                <a:latin typeface="Calibri"/>
                <a:cs typeface="Calibri"/>
              </a:rPr>
              <a:t>z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3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u</a:t>
            </a:r>
            <a:r>
              <a:rPr sz="2600" spc="5" dirty="0">
                <a:latin typeface="Calibri"/>
                <a:cs typeface="Calibri"/>
              </a:rPr>
              <a:t>l</a:t>
            </a:r>
            <a:r>
              <a:rPr sz="2600" spc="-30" dirty="0">
                <a:latin typeface="Calibri"/>
                <a:cs typeface="Calibri"/>
              </a:rPr>
              <a:t>j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dirty="0">
                <a:latin typeface="Calibri"/>
                <a:cs typeface="Calibri"/>
              </a:rPr>
              <a:t>,</a:t>
            </a:r>
            <a:r>
              <a:rPr sz="2600" spc="-110" dirty="0">
                <a:latin typeface="Times New Roman"/>
                <a:cs typeface="Times New Roman"/>
              </a:rPr>
              <a:t> 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3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-90" dirty="0">
                <a:latin typeface="Calibri"/>
                <a:cs typeface="Calibri"/>
              </a:rPr>
              <a:t>r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0" dirty="0">
                <a:latin typeface="Calibri"/>
                <a:cs typeface="Calibri"/>
              </a:rPr>
              <a:t>č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15" dirty="0">
                <a:latin typeface="Calibri"/>
                <a:cs typeface="Calibri"/>
              </a:rPr>
              <a:t>t</a:t>
            </a:r>
            <a:r>
              <a:rPr sz="2600" spc="10" dirty="0">
                <a:latin typeface="Calibri"/>
                <a:cs typeface="Calibri"/>
              </a:rPr>
              <a:t>o</a:t>
            </a:r>
            <a:r>
              <a:rPr sz="2600" spc="5" dirty="0">
                <a:latin typeface="Calibri"/>
                <a:cs typeface="Calibri"/>
              </a:rPr>
              <a:t> </a:t>
            </a:r>
            <a:r>
              <a:rPr sz="2600" spc="10" dirty="0">
                <a:latin typeface="Calibri"/>
                <a:cs typeface="Calibri"/>
              </a:rPr>
              <a:t>v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-20" dirty="0">
                <a:latin typeface="Calibri"/>
                <a:cs typeface="Calibri"/>
              </a:rPr>
              <a:t>d</a:t>
            </a:r>
            <a:r>
              <a:rPr sz="2600" spc="20" dirty="0">
                <a:latin typeface="Calibri"/>
                <a:cs typeface="Calibri"/>
              </a:rPr>
              <a:t>a</a:t>
            </a:r>
            <a:r>
              <a:rPr sz="2600" dirty="0">
                <a:latin typeface="Calibri"/>
                <a:cs typeface="Calibri"/>
              </a:rPr>
              <a:t>,</a:t>
            </a:r>
            <a:r>
              <a:rPr sz="2600" spc="-110" dirty="0">
                <a:latin typeface="Times New Roman"/>
                <a:cs typeface="Times New Roman"/>
              </a:rPr>
              <a:t> </a:t>
            </a:r>
            <a:r>
              <a:rPr sz="2600" spc="844" dirty="0">
                <a:latin typeface="Symbol"/>
                <a:cs typeface="Symbol"/>
              </a:rPr>
              <a:t></a:t>
            </a:r>
            <a:r>
              <a:rPr sz="2550" baseline="-19607" dirty="0">
                <a:latin typeface="Calibri"/>
                <a:cs typeface="Calibri"/>
              </a:rPr>
              <a:t>r</a:t>
            </a:r>
            <a:r>
              <a:rPr sz="2600" spc="-25" dirty="0">
                <a:latin typeface="Calibri"/>
                <a:cs typeface="Calibri"/>
              </a:rPr>
              <a:t>=</a:t>
            </a:r>
            <a:r>
              <a:rPr sz="2600" spc="25" dirty="0">
                <a:latin typeface="Calibri"/>
                <a:cs typeface="Calibri"/>
              </a:rPr>
              <a:t>80</a:t>
            </a:r>
            <a:r>
              <a:rPr sz="2600" spc="5" dirty="0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C9A7C9FD-EFF3-7AED-320B-BD264FA678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9" name="Slika 8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6CE21E4-D5C3-9E98-7E6F-E5FC56806B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571" y="738282"/>
            <a:ext cx="9342755" cy="614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spc="20" dirty="0">
                <a:latin typeface="Times New Roman"/>
                <a:cs typeface="Times New Roman"/>
              </a:rPr>
              <a:t>D</a:t>
            </a:r>
            <a:r>
              <a:rPr sz="4400" spc="-35" dirty="0">
                <a:latin typeface="Times New Roman"/>
                <a:cs typeface="Times New Roman"/>
              </a:rPr>
              <a:t>i</a:t>
            </a:r>
            <a:r>
              <a:rPr sz="4400" spc="-20" dirty="0">
                <a:latin typeface="Times New Roman"/>
                <a:cs typeface="Times New Roman"/>
              </a:rPr>
              <a:t>e</a:t>
            </a:r>
            <a:r>
              <a:rPr sz="4400" spc="-110" dirty="0">
                <a:latin typeface="Times New Roman"/>
                <a:cs typeface="Times New Roman"/>
              </a:rPr>
              <a:t>l</a:t>
            </a:r>
            <a:r>
              <a:rPr sz="4400" spc="-20" dirty="0">
                <a:latin typeface="Times New Roman"/>
                <a:cs typeface="Times New Roman"/>
              </a:rPr>
              <a:t>e</a:t>
            </a:r>
            <a:r>
              <a:rPr sz="4400" spc="30" dirty="0">
                <a:latin typeface="Times New Roman"/>
                <a:cs typeface="Times New Roman"/>
              </a:rPr>
              <a:t>k</a:t>
            </a:r>
            <a:r>
              <a:rPr sz="4400" spc="-35" dirty="0">
                <a:latin typeface="Times New Roman"/>
                <a:cs typeface="Times New Roman"/>
              </a:rPr>
              <a:t>t</a:t>
            </a:r>
            <a:r>
              <a:rPr sz="4400" spc="20" dirty="0">
                <a:latin typeface="Times New Roman"/>
                <a:cs typeface="Times New Roman"/>
              </a:rPr>
              <a:t>r</a:t>
            </a:r>
            <a:r>
              <a:rPr sz="4400" spc="-35" dirty="0">
                <a:latin typeface="Times New Roman"/>
                <a:cs typeface="Times New Roman"/>
              </a:rPr>
              <a:t>i</a:t>
            </a:r>
            <a:r>
              <a:rPr sz="4400" spc="-20" dirty="0">
                <a:latin typeface="Times New Roman"/>
                <a:cs typeface="Times New Roman"/>
              </a:rPr>
              <a:t>č</a:t>
            </a:r>
            <a:r>
              <a:rPr sz="4400" spc="30" dirty="0">
                <a:latin typeface="Times New Roman"/>
                <a:cs typeface="Times New Roman"/>
              </a:rPr>
              <a:t>n</a:t>
            </a:r>
            <a:r>
              <a:rPr sz="4400" dirty="0">
                <a:latin typeface="Times New Roman"/>
                <a:cs typeface="Times New Roman"/>
              </a:rPr>
              <a:t>i</a:t>
            </a:r>
            <a:r>
              <a:rPr sz="4400" spc="10" dirty="0">
                <a:latin typeface="Times New Roman"/>
                <a:cs typeface="Times New Roman"/>
              </a:rPr>
              <a:t> </a:t>
            </a:r>
            <a:r>
              <a:rPr sz="4400" spc="75" dirty="0">
                <a:latin typeface="Times New Roman"/>
                <a:cs typeface="Times New Roman"/>
              </a:rPr>
              <a:t>m</a:t>
            </a:r>
            <a:r>
              <a:rPr sz="4400" spc="-20" dirty="0">
                <a:latin typeface="Times New Roman"/>
                <a:cs typeface="Times New Roman"/>
              </a:rPr>
              <a:t>a</a:t>
            </a:r>
            <a:r>
              <a:rPr sz="4400" spc="-35" dirty="0">
                <a:latin typeface="Times New Roman"/>
                <a:cs typeface="Times New Roman"/>
              </a:rPr>
              <a:t>t</a:t>
            </a:r>
            <a:r>
              <a:rPr sz="4400" spc="-20" dirty="0">
                <a:latin typeface="Times New Roman"/>
                <a:cs typeface="Times New Roman"/>
              </a:rPr>
              <a:t>e</a:t>
            </a:r>
            <a:r>
              <a:rPr sz="4400" spc="20" dirty="0">
                <a:latin typeface="Times New Roman"/>
                <a:cs typeface="Times New Roman"/>
              </a:rPr>
              <a:t>r</a:t>
            </a:r>
            <a:r>
              <a:rPr sz="4400" spc="-35" dirty="0">
                <a:latin typeface="Times New Roman"/>
                <a:cs typeface="Times New Roman"/>
              </a:rPr>
              <a:t>i</a:t>
            </a:r>
            <a:r>
              <a:rPr sz="4400" spc="35" dirty="0">
                <a:latin typeface="Times New Roman"/>
                <a:cs typeface="Times New Roman"/>
              </a:rPr>
              <a:t>j</a:t>
            </a:r>
            <a:r>
              <a:rPr sz="4400" spc="-20" dirty="0">
                <a:latin typeface="Times New Roman"/>
                <a:cs typeface="Times New Roman"/>
              </a:rPr>
              <a:t>a</a:t>
            </a:r>
            <a:r>
              <a:rPr sz="4400" dirty="0">
                <a:latin typeface="Times New Roman"/>
                <a:cs typeface="Times New Roman"/>
              </a:rPr>
              <a:t>l</a:t>
            </a:r>
            <a:r>
              <a:rPr sz="4400" spc="-145" dirty="0">
                <a:latin typeface="Times New Roman"/>
                <a:cs typeface="Times New Roman"/>
              </a:rPr>
              <a:t> </a:t>
            </a:r>
            <a:r>
              <a:rPr sz="4400" dirty="0">
                <a:latin typeface="Times New Roman"/>
                <a:cs typeface="Times New Roman"/>
              </a:rPr>
              <a:t>u</a:t>
            </a:r>
            <a:r>
              <a:rPr sz="4400" spc="-15" dirty="0">
                <a:latin typeface="Times New Roman"/>
                <a:cs typeface="Times New Roman"/>
              </a:rPr>
              <a:t> </a:t>
            </a:r>
            <a:r>
              <a:rPr sz="4400" spc="-20" dirty="0">
                <a:latin typeface="Times New Roman"/>
                <a:cs typeface="Times New Roman"/>
              </a:rPr>
              <a:t>e</a:t>
            </a:r>
            <a:r>
              <a:rPr sz="4400" spc="-110" dirty="0">
                <a:latin typeface="Times New Roman"/>
                <a:cs typeface="Times New Roman"/>
              </a:rPr>
              <a:t>l</a:t>
            </a:r>
            <a:r>
              <a:rPr sz="4400" spc="-20" dirty="0">
                <a:latin typeface="Times New Roman"/>
                <a:cs typeface="Times New Roman"/>
              </a:rPr>
              <a:t>e</a:t>
            </a:r>
            <a:r>
              <a:rPr sz="4400" spc="30" dirty="0">
                <a:latin typeface="Times New Roman"/>
                <a:cs typeface="Times New Roman"/>
              </a:rPr>
              <a:t>k</a:t>
            </a:r>
            <a:r>
              <a:rPr sz="4400" spc="-35" dirty="0">
                <a:latin typeface="Times New Roman"/>
                <a:cs typeface="Times New Roman"/>
              </a:rPr>
              <a:t>t</a:t>
            </a:r>
            <a:r>
              <a:rPr sz="4400" spc="20" dirty="0">
                <a:latin typeface="Times New Roman"/>
                <a:cs typeface="Times New Roman"/>
              </a:rPr>
              <a:t>r</a:t>
            </a:r>
            <a:r>
              <a:rPr sz="4400" spc="-35" dirty="0">
                <a:latin typeface="Times New Roman"/>
                <a:cs typeface="Times New Roman"/>
              </a:rPr>
              <a:t>i</a:t>
            </a:r>
            <a:r>
              <a:rPr sz="4400" spc="-20" dirty="0">
                <a:latin typeface="Times New Roman"/>
                <a:cs typeface="Times New Roman"/>
              </a:rPr>
              <a:t>č</a:t>
            </a:r>
            <a:r>
              <a:rPr sz="4400" spc="30" dirty="0">
                <a:latin typeface="Times New Roman"/>
                <a:cs typeface="Times New Roman"/>
              </a:rPr>
              <a:t>n</a:t>
            </a:r>
            <a:r>
              <a:rPr sz="4400" spc="-40" dirty="0">
                <a:latin typeface="Times New Roman"/>
                <a:cs typeface="Times New Roman"/>
              </a:rPr>
              <a:t>o</a:t>
            </a:r>
            <a:r>
              <a:rPr sz="4400" dirty="0">
                <a:latin typeface="Times New Roman"/>
                <a:cs typeface="Times New Roman"/>
              </a:rPr>
              <a:t>m</a:t>
            </a:r>
            <a:r>
              <a:rPr sz="4400" spc="45" dirty="0">
                <a:latin typeface="Times New Roman"/>
                <a:cs typeface="Times New Roman"/>
              </a:rPr>
              <a:t> </a:t>
            </a:r>
            <a:r>
              <a:rPr sz="4400" spc="30" dirty="0">
                <a:latin typeface="Times New Roman"/>
                <a:cs typeface="Times New Roman"/>
              </a:rPr>
              <a:t>p</a:t>
            </a:r>
            <a:r>
              <a:rPr sz="4400" spc="-40" dirty="0">
                <a:latin typeface="Times New Roman"/>
                <a:cs typeface="Times New Roman"/>
              </a:rPr>
              <a:t>o</a:t>
            </a:r>
            <a:r>
              <a:rPr sz="4400" spc="-110" dirty="0">
                <a:latin typeface="Times New Roman"/>
                <a:cs typeface="Times New Roman"/>
              </a:rPr>
              <a:t>l</a:t>
            </a:r>
            <a:r>
              <a:rPr sz="4400" spc="35" dirty="0">
                <a:latin typeface="Times New Roman"/>
                <a:cs typeface="Times New Roman"/>
              </a:rPr>
              <a:t>j</a:t>
            </a:r>
            <a:r>
              <a:rPr sz="4400" dirty="0">
                <a:latin typeface="Times New Roman"/>
                <a:cs typeface="Times New Roman"/>
              </a:rPr>
              <a:t>u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33425" y="1690612"/>
            <a:ext cx="10515600" cy="435165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16230" marR="413384" indent="-229235">
              <a:lnSpc>
                <a:spcPts val="3000"/>
              </a:lnSpc>
              <a:buFont typeface="Arial"/>
              <a:buChar char="•"/>
              <a:tabLst>
                <a:tab pos="316230" algn="l"/>
                <a:tab pos="2727325" algn="l"/>
                <a:tab pos="5730240" algn="l"/>
                <a:tab pos="9361805" algn="l"/>
              </a:tabLst>
            </a:pPr>
            <a:r>
              <a:rPr sz="2750" spc="15" dirty="0">
                <a:latin typeface="Times New Roman"/>
                <a:cs typeface="Times New Roman"/>
              </a:rPr>
              <a:t>U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50" dirty="0">
                <a:latin typeface="Times New Roman"/>
                <a:cs typeface="Times New Roman"/>
              </a:rPr>
              <a:t>r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4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15" dirty="0">
                <a:latin typeface="Times New Roman"/>
                <a:cs typeface="Times New Roman"/>
              </a:rPr>
              <a:t>,</a:t>
            </a:r>
            <a:r>
              <a:rPr sz="2750" spc="45" dirty="0">
                <a:latin typeface="Times New Roman"/>
                <a:cs typeface="Times New Roman"/>
              </a:rPr>
              <a:t>z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4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-95" dirty="0">
                <a:latin typeface="Times New Roman"/>
                <a:cs typeface="Times New Roman"/>
              </a:rPr>
              <a:t>li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26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5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ne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og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6380" y="2911815"/>
            <a:ext cx="2961988" cy="26222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8709" y="2698830"/>
            <a:ext cx="5817168" cy="33431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7ADA960-0B6B-1B52-CF1C-5757F9BC2D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A9A5710-A5DE-EAF0-1FB2-685F265C13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14500" y="1199156"/>
            <a:ext cx="8000664" cy="47304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09796" y="1194349"/>
            <a:ext cx="8039100" cy="4740275"/>
          </a:xfrm>
          <a:custGeom>
            <a:avLst/>
            <a:gdLst/>
            <a:ahLst/>
            <a:cxnLst/>
            <a:rect l="l" t="t" r="r" b="b"/>
            <a:pathLst>
              <a:path w="8039100" h="4740275">
                <a:moveTo>
                  <a:pt x="0" y="4740036"/>
                </a:moveTo>
                <a:lnTo>
                  <a:pt x="8039099" y="4740036"/>
                </a:lnTo>
                <a:lnTo>
                  <a:pt x="8039099" y="0"/>
                </a:lnTo>
                <a:lnTo>
                  <a:pt x="0" y="0"/>
                </a:lnTo>
                <a:lnTo>
                  <a:pt x="0" y="474003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0F02229-F455-59B1-F3DA-1C2058F372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6FDAA8D8-30C7-A9E7-FC0B-96CD5F01DB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1200" y="2218218"/>
            <a:ext cx="8606454" cy="21728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76496" y="2213360"/>
            <a:ext cx="8636635" cy="2182495"/>
          </a:xfrm>
          <a:custGeom>
            <a:avLst/>
            <a:gdLst/>
            <a:ahLst/>
            <a:cxnLst/>
            <a:rect l="l" t="t" r="r" b="b"/>
            <a:pathLst>
              <a:path w="8636635" h="2182495">
                <a:moveTo>
                  <a:pt x="0" y="2182367"/>
                </a:moveTo>
                <a:lnTo>
                  <a:pt x="8636020" y="2182367"/>
                </a:lnTo>
                <a:lnTo>
                  <a:pt x="8636020" y="0"/>
                </a:lnTo>
                <a:lnTo>
                  <a:pt x="0" y="0"/>
                </a:lnTo>
                <a:lnTo>
                  <a:pt x="0" y="2182367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27D255F-DB3C-9F05-4E22-898CD727F7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5FFB24C-ECF9-5ED1-65CF-73F4ACA7A0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28600" y="1107536"/>
            <a:ext cx="7734510" cy="44836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23897" y="1102787"/>
            <a:ext cx="7744459" cy="4493260"/>
          </a:xfrm>
          <a:custGeom>
            <a:avLst/>
            <a:gdLst/>
            <a:ahLst/>
            <a:cxnLst/>
            <a:rect l="l" t="t" r="r" b="b"/>
            <a:pathLst>
              <a:path w="7744459" h="4493260">
                <a:moveTo>
                  <a:pt x="0" y="4493148"/>
                </a:moveTo>
                <a:lnTo>
                  <a:pt x="7744327" y="4493148"/>
                </a:lnTo>
                <a:lnTo>
                  <a:pt x="7744327" y="0"/>
                </a:lnTo>
                <a:lnTo>
                  <a:pt x="0" y="0"/>
                </a:lnTo>
                <a:lnTo>
                  <a:pt x="0" y="4493148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97A5810-E0B7-BE28-462E-3C64764BBD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23ED701-82E4-8F8E-7136-95076FDEDF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32278" y="361255"/>
            <a:ext cx="7564126" cy="29515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08453" y="2725222"/>
            <a:ext cx="8107006" cy="36855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E3797B0-DF4A-0C91-41DD-EB2D7656E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  <p:pic>
        <p:nvPicPr>
          <p:cNvPr id="9" name="Slika 8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6F5B880-01BD-4804-7CF7-D161857B51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4" ma:contentTypeDescription="Create a new document." ma:contentTypeScope="" ma:versionID="ca6b6b5ff991bb551bde65972c480034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655fd5686536c0e5611a4631b8a4939d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3CD0AB-1A3E-417F-841E-B3B293B776B7}">
  <ds:schemaRefs>
    <ds:schemaRef ds:uri="http://purl.org/dc/terms/"/>
    <ds:schemaRef ds:uri="b5c89b58-131f-47b3-bcd2-33f49e8ae7e1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7CFD238-E5DE-4BE3-B590-DAAF6C689D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5DBAA6-3232-4283-A4B6-7323DA24B8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626</Words>
  <Application>Microsoft Office PowerPoint</Application>
  <PresentationFormat>Široki ekran</PresentationFormat>
  <Paragraphs>111</Paragraphs>
  <Slides>24</Slides>
  <Notes>24</Notes>
  <HiddenSlides>0</HiddenSlides>
  <MMClips>0</MMClips>
  <ScaleCrop>false</ScaleCrop>
  <HeadingPairs>
    <vt:vector size="6" baseType="variant">
      <vt:variant>
        <vt:lpstr>Korišćeni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24</vt:i4>
      </vt:variant>
    </vt:vector>
  </HeadingPairs>
  <TitlesOfParts>
    <vt:vector size="30" baseType="lpstr">
      <vt:lpstr>Arial</vt:lpstr>
      <vt:lpstr>Calibri</vt:lpstr>
      <vt:lpstr>Symbol</vt:lpstr>
      <vt:lpstr>Times New Roman</vt:lpstr>
      <vt:lpstr>Wingdings</vt:lpstr>
      <vt:lpstr>Office Theme</vt:lpstr>
      <vt:lpstr>Kapacitivini senzori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Ekvivalentna električna šema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PRIMENA</vt:lpstr>
      <vt:lpstr>PowerPoint prezentacija</vt:lpstr>
      <vt:lpstr>Principi realizacije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Kapacitivini senzori</dc:title>
  <dc:creator>Online2PDF.com</dc:creator>
  <cp:lastModifiedBy>dr Dejan Blagojević</cp:lastModifiedBy>
  <cp:revision>6</cp:revision>
  <dcterms:created xsi:type="dcterms:W3CDTF">2020-12-02T21:57:46Z</dcterms:created>
  <dcterms:modified xsi:type="dcterms:W3CDTF">2024-12-19T19:15:23Z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2020-12-02T00:00:00Z</vt:filetime>
  </property>
  <property fmtid="{D5CDD505-2E9C-101B-9397-08002B2CF9AE}" pid="3" name="LastSaved">
    <vt:filetime>2020-12-02T00:00:00Z</vt:filetime>
  </property>
  <property fmtid="{D5CDD505-2E9C-101B-9397-08002B2CF9AE}" pid="4" name="ContentTypeId">
    <vt:lpwstr>0x01010032412AD60C6BFC458EB134E6C4BA6F44</vt:lpwstr>
  </property>
</Properties>
</file>