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84" r:id="rId4"/>
    <p:sldId id="287" r:id="rId5"/>
    <p:sldId id="288" r:id="rId6"/>
    <p:sldId id="289" r:id="rId7"/>
    <p:sldId id="290" r:id="rId8"/>
    <p:sldId id="286" r:id="rId9"/>
    <p:sldId id="291" r:id="rId10"/>
    <p:sldId id="292" r:id="rId11"/>
    <p:sldId id="258" r:id="rId12"/>
    <p:sldId id="259" r:id="rId13"/>
    <p:sldId id="260" r:id="rId14"/>
    <p:sldId id="261" r:id="rId15"/>
    <p:sldId id="262" r:id="rId16"/>
    <p:sldId id="263" r:id="rId17"/>
    <p:sldId id="264" r:id="rId18"/>
    <p:sldId id="265" r:id="rId19"/>
    <p:sldId id="266" r:id="rId20"/>
    <p:sldId id="267" r:id="rId21"/>
    <p:sldId id="268" r:id="rId22"/>
    <p:sldId id="269" r:id="rId23"/>
    <p:sldId id="270" r:id="rId24"/>
    <p:sldId id="271" r:id="rId25"/>
    <p:sldId id="272" r:id="rId26"/>
    <p:sldId id="273" r:id="rId27"/>
    <p:sldId id="274" r:id="rId28"/>
    <p:sldId id="275" r:id="rId29"/>
    <p:sldId id="276" r:id="rId30"/>
    <p:sldId id="277" r:id="rId31"/>
    <p:sldId id="278" r:id="rId32"/>
    <p:sldId id="279" r:id="rId33"/>
    <p:sldId id="280" r:id="rId34"/>
    <p:sldId id="281" r:id="rId35"/>
    <p:sldId id="282" r:id="rId36"/>
    <p:sldId id="283" r:id="rId37"/>
  </p:sldIdLst>
  <p:sldSz cx="12192000" cy="6858000"/>
  <p:notesSz cx="6858000" cy="9144000"/>
  <p:defaultTextStyle>
    <a:defPPr>
      <a:defRPr lang="sr-Latn-R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2" d="100"/>
          <a:sy n="82" d="100"/>
        </p:scale>
        <p:origin x="720" y="91"/>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26099AE-107C-49A4-9AAD-44B709456654}" type="doc">
      <dgm:prSet loTypeId="urn:microsoft.com/office/officeart/2005/8/layout/vList2" loCatId="list" qsTypeId="urn:microsoft.com/office/officeart/2005/8/quickstyle/simple4" qsCatId="simple" csTypeId="urn:microsoft.com/office/officeart/2005/8/colors/colorful2" csCatId="colorful"/>
      <dgm:spPr/>
      <dgm:t>
        <a:bodyPr/>
        <a:lstStyle/>
        <a:p>
          <a:endParaRPr lang="en-US"/>
        </a:p>
      </dgm:t>
    </dgm:pt>
    <dgm:pt modelId="{4CF72512-E59E-450C-AFA5-F4A24E7F2FA0}">
      <dgm:prSet/>
      <dgm:spPr/>
      <dgm:t>
        <a:bodyPr/>
        <a:lstStyle/>
        <a:p>
          <a:r>
            <a:rPr lang="sr-Latn-RS" b="0" i="0"/>
            <a:t>IEEE je finalizovao IEEE 802.15.4 standard u oktobru 2003. godine, standard pokriva fizički sloj i MAC sloj mreže niskog kapaciteta Bežične Lične Mreže (WPAN). </a:t>
          </a:r>
          <a:endParaRPr lang="en-US"/>
        </a:p>
      </dgm:t>
    </dgm:pt>
    <dgm:pt modelId="{C78BCF66-F488-4CD4-BF8B-540F7590AAF2}" type="parTrans" cxnId="{022B2096-A2E0-4C4B-A0C7-EA667C63ABD3}">
      <dgm:prSet/>
      <dgm:spPr/>
      <dgm:t>
        <a:bodyPr/>
        <a:lstStyle/>
        <a:p>
          <a:endParaRPr lang="en-US"/>
        </a:p>
      </dgm:t>
    </dgm:pt>
    <dgm:pt modelId="{30E159A4-93BD-428D-B263-D47A44AAF041}" type="sibTrans" cxnId="{022B2096-A2E0-4C4B-A0C7-EA667C63ABD3}">
      <dgm:prSet/>
      <dgm:spPr/>
      <dgm:t>
        <a:bodyPr/>
        <a:lstStyle/>
        <a:p>
          <a:endParaRPr lang="en-US"/>
        </a:p>
      </dgm:t>
    </dgm:pt>
    <dgm:pt modelId="{5A689377-348E-42A2-9447-EBA84939E857}">
      <dgm:prSet/>
      <dgm:spPr/>
      <dgm:t>
        <a:bodyPr/>
        <a:lstStyle/>
        <a:p>
          <a:r>
            <a:rPr lang="sr-Latn-RS" b="0" i="0"/>
            <a:t>ZigBee koristi usluge koje nudi IEEE 802.15.4 i dodaje konstrukciju mreže (zvezdane mreže, peer-to-peer/mreže sa mrežnom strukturom, mreže u obliku klastera), bezbednost, aplikacione usluge i još mnogo toga. </a:t>
          </a:r>
          <a:endParaRPr lang="en-US"/>
        </a:p>
      </dgm:t>
    </dgm:pt>
    <dgm:pt modelId="{3014A3D8-E41F-445D-A751-A9CD4497CB1B}" type="parTrans" cxnId="{5E90046A-E79C-4483-A830-4483BB21393B}">
      <dgm:prSet/>
      <dgm:spPr/>
      <dgm:t>
        <a:bodyPr/>
        <a:lstStyle/>
        <a:p>
          <a:endParaRPr lang="en-US"/>
        </a:p>
      </dgm:t>
    </dgm:pt>
    <dgm:pt modelId="{0F1658A7-6A96-4269-99AD-4160FEDC056A}" type="sibTrans" cxnId="{5E90046A-E79C-4483-A830-4483BB21393B}">
      <dgm:prSet/>
      <dgm:spPr/>
      <dgm:t>
        <a:bodyPr/>
        <a:lstStyle/>
        <a:p>
          <a:endParaRPr lang="en-US"/>
        </a:p>
      </dgm:t>
    </dgm:pt>
    <dgm:pt modelId="{4F7E9C8D-6427-460C-9FC3-57C758E6D5DA}">
      <dgm:prSet/>
      <dgm:spPr/>
      <dgm:t>
        <a:bodyPr/>
        <a:lstStyle/>
        <a:p>
          <a:r>
            <a:rPr lang="sr-Latn-RS" b="0" i="0"/>
            <a:t>Ciljane primene za IEEE 802.15.4 su u oblasti bežičnih senzorskih mreža, automatizacije kuće, kućnih mreža, povezivanja uređaja sa računarom, kućne bezbednosti i slično. </a:t>
          </a:r>
          <a:endParaRPr lang="en-US"/>
        </a:p>
      </dgm:t>
    </dgm:pt>
    <dgm:pt modelId="{E696112D-CB7D-4477-886B-903400E6F436}" type="parTrans" cxnId="{EFBFBC49-847F-401A-A0D7-F99D4BCE68B7}">
      <dgm:prSet/>
      <dgm:spPr/>
      <dgm:t>
        <a:bodyPr/>
        <a:lstStyle/>
        <a:p>
          <a:endParaRPr lang="en-US"/>
        </a:p>
      </dgm:t>
    </dgm:pt>
    <dgm:pt modelId="{C8424AEA-09CA-4006-810B-60C86589F5DD}" type="sibTrans" cxnId="{EFBFBC49-847F-401A-A0D7-F99D4BCE68B7}">
      <dgm:prSet/>
      <dgm:spPr/>
      <dgm:t>
        <a:bodyPr/>
        <a:lstStyle/>
        <a:p>
          <a:endParaRPr lang="en-US"/>
        </a:p>
      </dgm:t>
    </dgm:pt>
    <dgm:pt modelId="{9D25981C-195D-44F6-8110-3ADDE4755367}">
      <dgm:prSet/>
      <dgm:spPr/>
      <dgm:t>
        <a:bodyPr/>
        <a:lstStyle/>
        <a:p>
          <a:r>
            <a:rPr lang="sr-Latn-RS" b="0" i="0"/>
            <a:t>Većina ovih aplikacija zahteva samo niske do srednje brzine prenosa podataka (do nekoliko stotina kbps), umerene prosečne kašnjenja bez previše strogih garancija o kašnjenju, a za određene čvorove je veoma poželjno smanjiti potrošnju energije na minimum.</a:t>
          </a:r>
          <a:endParaRPr lang="en-US"/>
        </a:p>
      </dgm:t>
    </dgm:pt>
    <dgm:pt modelId="{9C000D5C-2868-4C0F-86F8-2906877BDEE7}" type="parTrans" cxnId="{AD630638-97D1-4F6D-9DD1-349E7AE2DD9D}">
      <dgm:prSet/>
      <dgm:spPr/>
      <dgm:t>
        <a:bodyPr/>
        <a:lstStyle/>
        <a:p>
          <a:endParaRPr lang="en-US"/>
        </a:p>
      </dgm:t>
    </dgm:pt>
    <dgm:pt modelId="{3AA0B2AD-15F5-49CB-86BE-5E323B10C68A}" type="sibTrans" cxnId="{AD630638-97D1-4F6D-9DD1-349E7AE2DD9D}">
      <dgm:prSet/>
      <dgm:spPr/>
      <dgm:t>
        <a:bodyPr/>
        <a:lstStyle/>
        <a:p>
          <a:endParaRPr lang="en-US"/>
        </a:p>
      </dgm:t>
    </dgm:pt>
    <dgm:pt modelId="{17627005-1FD8-47B8-8E72-F43CF75C8B6B}" type="pres">
      <dgm:prSet presAssocID="{226099AE-107C-49A4-9AAD-44B709456654}" presName="linear" presStyleCnt="0">
        <dgm:presLayoutVars>
          <dgm:animLvl val="lvl"/>
          <dgm:resizeHandles val="exact"/>
        </dgm:presLayoutVars>
      </dgm:prSet>
      <dgm:spPr/>
    </dgm:pt>
    <dgm:pt modelId="{DCCB95BE-65F2-4F07-B23B-735AD8F17EF6}" type="pres">
      <dgm:prSet presAssocID="{4CF72512-E59E-450C-AFA5-F4A24E7F2FA0}" presName="parentText" presStyleLbl="node1" presStyleIdx="0" presStyleCnt="4">
        <dgm:presLayoutVars>
          <dgm:chMax val="0"/>
          <dgm:bulletEnabled val="1"/>
        </dgm:presLayoutVars>
      </dgm:prSet>
      <dgm:spPr/>
    </dgm:pt>
    <dgm:pt modelId="{774EE6C3-C1FD-432E-9496-69DF15131D56}" type="pres">
      <dgm:prSet presAssocID="{30E159A4-93BD-428D-B263-D47A44AAF041}" presName="spacer" presStyleCnt="0"/>
      <dgm:spPr/>
    </dgm:pt>
    <dgm:pt modelId="{9BD5CAEB-95B4-4D4B-A4DF-F6234E0BC7A5}" type="pres">
      <dgm:prSet presAssocID="{5A689377-348E-42A2-9447-EBA84939E857}" presName="parentText" presStyleLbl="node1" presStyleIdx="1" presStyleCnt="4">
        <dgm:presLayoutVars>
          <dgm:chMax val="0"/>
          <dgm:bulletEnabled val="1"/>
        </dgm:presLayoutVars>
      </dgm:prSet>
      <dgm:spPr/>
    </dgm:pt>
    <dgm:pt modelId="{EC830F76-0ACF-4177-BF94-140CEC257F41}" type="pres">
      <dgm:prSet presAssocID="{0F1658A7-6A96-4269-99AD-4160FEDC056A}" presName="spacer" presStyleCnt="0"/>
      <dgm:spPr/>
    </dgm:pt>
    <dgm:pt modelId="{EEB2631A-6E12-440E-A1DB-3510CB2F0F8A}" type="pres">
      <dgm:prSet presAssocID="{4F7E9C8D-6427-460C-9FC3-57C758E6D5DA}" presName="parentText" presStyleLbl="node1" presStyleIdx="2" presStyleCnt="4">
        <dgm:presLayoutVars>
          <dgm:chMax val="0"/>
          <dgm:bulletEnabled val="1"/>
        </dgm:presLayoutVars>
      </dgm:prSet>
      <dgm:spPr/>
    </dgm:pt>
    <dgm:pt modelId="{422D7D28-F5D6-4CE4-BB12-EFF6D74D8B2F}" type="pres">
      <dgm:prSet presAssocID="{C8424AEA-09CA-4006-810B-60C86589F5DD}" presName="spacer" presStyleCnt="0"/>
      <dgm:spPr/>
    </dgm:pt>
    <dgm:pt modelId="{E15559CE-060D-48C5-B8AB-50A952137524}" type="pres">
      <dgm:prSet presAssocID="{9D25981C-195D-44F6-8110-3ADDE4755367}" presName="parentText" presStyleLbl="node1" presStyleIdx="3" presStyleCnt="4">
        <dgm:presLayoutVars>
          <dgm:chMax val="0"/>
          <dgm:bulletEnabled val="1"/>
        </dgm:presLayoutVars>
      </dgm:prSet>
      <dgm:spPr/>
    </dgm:pt>
  </dgm:ptLst>
  <dgm:cxnLst>
    <dgm:cxn modelId="{78E72C21-3BB7-4B1F-85B4-6C66D297ECC3}" type="presOf" srcId="{226099AE-107C-49A4-9AAD-44B709456654}" destId="{17627005-1FD8-47B8-8E72-F43CF75C8B6B}" srcOrd="0" destOrd="0" presId="urn:microsoft.com/office/officeart/2005/8/layout/vList2"/>
    <dgm:cxn modelId="{AD630638-97D1-4F6D-9DD1-349E7AE2DD9D}" srcId="{226099AE-107C-49A4-9AAD-44B709456654}" destId="{9D25981C-195D-44F6-8110-3ADDE4755367}" srcOrd="3" destOrd="0" parTransId="{9C000D5C-2868-4C0F-86F8-2906877BDEE7}" sibTransId="{3AA0B2AD-15F5-49CB-86BE-5E323B10C68A}"/>
    <dgm:cxn modelId="{EFBFBC49-847F-401A-A0D7-F99D4BCE68B7}" srcId="{226099AE-107C-49A4-9AAD-44B709456654}" destId="{4F7E9C8D-6427-460C-9FC3-57C758E6D5DA}" srcOrd="2" destOrd="0" parTransId="{E696112D-CB7D-4477-886B-903400E6F436}" sibTransId="{C8424AEA-09CA-4006-810B-60C86589F5DD}"/>
    <dgm:cxn modelId="{5E90046A-E79C-4483-A830-4483BB21393B}" srcId="{226099AE-107C-49A4-9AAD-44B709456654}" destId="{5A689377-348E-42A2-9447-EBA84939E857}" srcOrd="1" destOrd="0" parTransId="{3014A3D8-E41F-445D-A751-A9CD4497CB1B}" sibTransId="{0F1658A7-6A96-4269-99AD-4160FEDC056A}"/>
    <dgm:cxn modelId="{4B3B4B6C-1F9D-4E11-860C-6CE7271BE2DE}" type="presOf" srcId="{9D25981C-195D-44F6-8110-3ADDE4755367}" destId="{E15559CE-060D-48C5-B8AB-50A952137524}" srcOrd="0" destOrd="0" presId="urn:microsoft.com/office/officeart/2005/8/layout/vList2"/>
    <dgm:cxn modelId="{022B2096-A2E0-4C4B-A0C7-EA667C63ABD3}" srcId="{226099AE-107C-49A4-9AAD-44B709456654}" destId="{4CF72512-E59E-450C-AFA5-F4A24E7F2FA0}" srcOrd="0" destOrd="0" parTransId="{C78BCF66-F488-4CD4-BF8B-540F7590AAF2}" sibTransId="{30E159A4-93BD-428D-B263-D47A44AAF041}"/>
    <dgm:cxn modelId="{700483CD-2188-422C-9E82-DF029F7DEB88}" type="presOf" srcId="{5A689377-348E-42A2-9447-EBA84939E857}" destId="{9BD5CAEB-95B4-4D4B-A4DF-F6234E0BC7A5}" srcOrd="0" destOrd="0" presId="urn:microsoft.com/office/officeart/2005/8/layout/vList2"/>
    <dgm:cxn modelId="{0FFFB2D3-BF89-4236-81BC-A4A9B228BA4A}" type="presOf" srcId="{4CF72512-E59E-450C-AFA5-F4A24E7F2FA0}" destId="{DCCB95BE-65F2-4F07-B23B-735AD8F17EF6}" srcOrd="0" destOrd="0" presId="urn:microsoft.com/office/officeart/2005/8/layout/vList2"/>
    <dgm:cxn modelId="{374D4DDC-991B-4D3E-84E3-759C2890AF15}" type="presOf" srcId="{4F7E9C8D-6427-460C-9FC3-57C758E6D5DA}" destId="{EEB2631A-6E12-440E-A1DB-3510CB2F0F8A}" srcOrd="0" destOrd="0" presId="urn:microsoft.com/office/officeart/2005/8/layout/vList2"/>
    <dgm:cxn modelId="{CB426646-6596-4196-B1E6-751DE064E36C}" type="presParOf" srcId="{17627005-1FD8-47B8-8E72-F43CF75C8B6B}" destId="{DCCB95BE-65F2-4F07-B23B-735AD8F17EF6}" srcOrd="0" destOrd="0" presId="urn:microsoft.com/office/officeart/2005/8/layout/vList2"/>
    <dgm:cxn modelId="{E84BA838-65F1-4464-8B82-0EC712DBB307}" type="presParOf" srcId="{17627005-1FD8-47B8-8E72-F43CF75C8B6B}" destId="{774EE6C3-C1FD-432E-9496-69DF15131D56}" srcOrd="1" destOrd="0" presId="urn:microsoft.com/office/officeart/2005/8/layout/vList2"/>
    <dgm:cxn modelId="{1A4F6E9B-E2BF-4FE7-BDF4-316C3C2F2D82}" type="presParOf" srcId="{17627005-1FD8-47B8-8E72-F43CF75C8B6B}" destId="{9BD5CAEB-95B4-4D4B-A4DF-F6234E0BC7A5}" srcOrd="2" destOrd="0" presId="urn:microsoft.com/office/officeart/2005/8/layout/vList2"/>
    <dgm:cxn modelId="{DB3F0356-6AB9-45FC-8640-B798F5E5293F}" type="presParOf" srcId="{17627005-1FD8-47B8-8E72-F43CF75C8B6B}" destId="{EC830F76-0ACF-4177-BF94-140CEC257F41}" srcOrd="3" destOrd="0" presId="urn:microsoft.com/office/officeart/2005/8/layout/vList2"/>
    <dgm:cxn modelId="{3A56E2A2-FCD8-4893-9499-8FF374203A92}" type="presParOf" srcId="{17627005-1FD8-47B8-8E72-F43CF75C8B6B}" destId="{EEB2631A-6E12-440E-A1DB-3510CB2F0F8A}" srcOrd="4" destOrd="0" presId="urn:microsoft.com/office/officeart/2005/8/layout/vList2"/>
    <dgm:cxn modelId="{745ECE38-CC40-4B01-8C47-9E6E23C7CA0A}" type="presParOf" srcId="{17627005-1FD8-47B8-8E72-F43CF75C8B6B}" destId="{422D7D28-F5D6-4CE4-BB12-EFF6D74D8B2F}" srcOrd="5" destOrd="0" presId="urn:microsoft.com/office/officeart/2005/8/layout/vList2"/>
    <dgm:cxn modelId="{C3ED5AC4-5091-419E-8FE7-E5614AE0EA62}" type="presParOf" srcId="{17627005-1FD8-47B8-8E72-F43CF75C8B6B}" destId="{E15559CE-060D-48C5-B8AB-50A952137524}" srcOrd="6"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6C9235CC-8E2A-4659-BC68-4BA67284006D}" type="doc">
      <dgm:prSet loTypeId="urn:microsoft.com/office/officeart/2008/layout/LinedList" loCatId="list" qsTypeId="urn:microsoft.com/office/officeart/2005/8/quickstyle/simple4" qsCatId="simple" csTypeId="urn:microsoft.com/office/officeart/2005/8/colors/accent0_3" csCatId="mainScheme"/>
      <dgm:spPr/>
      <dgm:t>
        <a:bodyPr/>
        <a:lstStyle/>
        <a:p>
          <a:endParaRPr lang="en-US"/>
        </a:p>
      </dgm:t>
    </dgm:pt>
    <dgm:pt modelId="{C2C8D31F-6A47-42C4-97B5-7B425BD5A4CC}">
      <dgm:prSet/>
      <dgm:spPr/>
      <dgm:t>
        <a:bodyPr/>
        <a:lstStyle/>
        <a:p>
          <a:r>
            <a:rPr lang="sr-Latn-RS" b="0" i="0"/>
            <a:t>Čvor nasumično bira adresu iz datog opsega adresa i nada se da je ova adresa jedinstvena. </a:t>
          </a:r>
          <a:endParaRPr lang="en-US"/>
        </a:p>
      </dgm:t>
    </dgm:pt>
    <dgm:pt modelId="{32C631F7-AF2D-4758-84BF-2AF5B882C3C2}" type="parTrans" cxnId="{C141A6EA-6E11-401A-B340-3FC210A4CF71}">
      <dgm:prSet/>
      <dgm:spPr/>
      <dgm:t>
        <a:bodyPr/>
        <a:lstStyle/>
        <a:p>
          <a:endParaRPr lang="en-US"/>
        </a:p>
      </dgm:t>
    </dgm:pt>
    <dgm:pt modelId="{9CB1EED1-EDD7-4D4E-AAD3-A247544687C2}" type="sibTrans" cxnId="{C141A6EA-6E11-401A-B340-3FC210A4CF71}">
      <dgm:prSet/>
      <dgm:spPr/>
      <dgm:t>
        <a:bodyPr/>
        <a:lstStyle/>
        <a:p>
          <a:endParaRPr lang="en-US"/>
        </a:p>
      </dgm:t>
    </dgm:pt>
    <dgm:pt modelId="{ADCBF4AE-ED81-473E-9016-B67E2428D3EA}">
      <dgm:prSet/>
      <dgm:spPr/>
      <dgm:t>
        <a:bodyPr/>
        <a:lstStyle/>
        <a:p>
          <a:r>
            <a:rPr lang="sr-Latn-RS" b="0" i="0"/>
            <a:t>Ovaj opseg adresa je dat brojevima između 0 i 2m - 1 i adresa se može predstaviti s m bitova. Prostor adresa ima veličinu n = 2m adresa.</a:t>
          </a:r>
          <a:endParaRPr lang="en-US"/>
        </a:p>
      </dgm:t>
    </dgm:pt>
    <dgm:pt modelId="{AA66B926-5503-4A96-A91A-59BF63740401}" type="parTrans" cxnId="{B486BB68-91CB-417D-8A6B-DEC3AE050CA6}">
      <dgm:prSet/>
      <dgm:spPr/>
      <dgm:t>
        <a:bodyPr/>
        <a:lstStyle/>
        <a:p>
          <a:endParaRPr lang="en-US"/>
        </a:p>
      </dgm:t>
    </dgm:pt>
    <dgm:pt modelId="{A81F0CA5-E151-463F-8276-D57B36B53716}" type="sibTrans" cxnId="{B486BB68-91CB-417D-8A6B-DEC3AE050CA6}">
      <dgm:prSet/>
      <dgm:spPr/>
      <dgm:t>
        <a:bodyPr/>
        <a:lstStyle/>
        <a:p>
          <a:endParaRPr lang="en-US"/>
        </a:p>
      </dgm:t>
    </dgm:pt>
    <dgm:pt modelId="{A1624145-420A-4C92-BDB7-833A4F7E364A}">
      <dgm:prSet/>
      <dgm:spPr/>
      <dgm:t>
        <a:bodyPr/>
        <a:lstStyle/>
        <a:p>
          <a:r>
            <a:rPr lang="sr-Latn-RS" b="0" i="0"/>
            <a:t>Čvor bira svoju adresu bez prethodnih informacija, u kojem slučaju je najbolje koristiti uniformnu distribuciju na opsegu adresa jer to ima maksimalnu entropiju.</a:t>
          </a:r>
          <a:endParaRPr lang="en-US"/>
        </a:p>
      </dgm:t>
    </dgm:pt>
    <dgm:pt modelId="{B5E767F8-C8E8-4F58-8DD4-E78FCDEB39D1}" type="parTrans" cxnId="{A776141F-34BD-4D66-A172-A90B059FB94D}">
      <dgm:prSet/>
      <dgm:spPr/>
      <dgm:t>
        <a:bodyPr/>
        <a:lstStyle/>
        <a:p>
          <a:endParaRPr lang="en-US"/>
        </a:p>
      </dgm:t>
    </dgm:pt>
    <dgm:pt modelId="{A919EC75-5932-4D58-AA27-58AF918CCCD5}" type="sibTrans" cxnId="{A776141F-34BD-4D66-A172-A90B059FB94D}">
      <dgm:prSet/>
      <dgm:spPr/>
      <dgm:t>
        <a:bodyPr/>
        <a:lstStyle/>
        <a:p>
          <a:endParaRPr lang="en-US"/>
        </a:p>
      </dgm:t>
    </dgm:pt>
    <dgm:pt modelId="{8F925D6F-CA96-4ECA-9DB5-5DDACF37C9CD}" type="pres">
      <dgm:prSet presAssocID="{6C9235CC-8E2A-4659-BC68-4BA67284006D}" presName="vert0" presStyleCnt="0">
        <dgm:presLayoutVars>
          <dgm:dir/>
          <dgm:animOne val="branch"/>
          <dgm:animLvl val="lvl"/>
        </dgm:presLayoutVars>
      </dgm:prSet>
      <dgm:spPr/>
    </dgm:pt>
    <dgm:pt modelId="{EA8F8E08-D458-4895-B96E-62ADA0B6F3BD}" type="pres">
      <dgm:prSet presAssocID="{C2C8D31F-6A47-42C4-97B5-7B425BD5A4CC}" presName="thickLine" presStyleLbl="alignNode1" presStyleIdx="0" presStyleCnt="3"/>
      <dgm:spPr/>
    </dgm:pt>
    <dgm:pt modelId="{E5721602-5B0E-457A-A403-FDCEFC29473B}" type="pres">
      <dgm:prSet presAssocID="{C2C8D31F-6A47-42C4-97B5-7B425BD5A4CC}" presName="horz1" presStyleCnt="0"/>
      <dgm:spPr/>
    </dgm:pt>
    <dgm:pt modelId="{B3439C71-30C4-4A02-9443-E39B8DA499BF}" type="pres">
      <dgm:prSet presAssocID="{C2C8D31F-6A47-42C4-97B5-7B425BD5A4CC}" presName="tx1" presStyleLbl="revTx" presStyleIdx="0" presStyleCnt="3"/>
      <dgm:spPr/>
    </dgm:pt>
    <dgm:pt modelId="{EDFFA315-3BA5-49E7-81F8-D5C2482D1AA5}" type="pres">
      <dgm:prSet presAssocID="{C2C8D31F-6A47-42C4-97B5-7B425BD5A4CC}" presName="vert1" presStyleCnt="0"/>
      <dgm:spPr/>
    </dgm:pt>
    <dgm:pt modelId="{388C9823-3FC4-4AE5-8197-890F96E94162}" type="pres">
      <dgm:prSet presAssocID="{ADCBF4AE-ED81-473E-9016-B67E2428D3EA}" presName="thickLine" presStyleLbl="alignNode1" presStyleIdx="1" presStyleCnt="3"/>
      <dgm:spPr/>
    </dgm:pt>
    <dgm:pt modelId="{692D35EE-2E98-4225-9F6F-3FD31169507B}" type="pres">
      <dgm:prSet presAssocID="{ADCBF4AE-ED81-473E-9016-B67E2428D3EA}" presName="horz1" presStyleCnt="0"/>
      <dgm:spPr/>
    </dgm:pt>
    <dgm:pt modelId="{5E277D95-7F72-4269-9477-D54C01033E47}" type="pres">
      <dgm:prSet presAssocID="{ADCBF4AE-ED81-473E-9016-B67E2428D3EA}" presName="tx1" presStyleLbl="revTx" presStyleIdx="1" presStyleCnt="3"/>
      <dgm:spPr/>
    </dgm:pt>
    <dgm:pt modelId="{B0C383D7-20F3-4F9E-895E-09A487C2C1B7}" type="pres">
      <dgm:prSet presAssocID="{ADCBF4AE-ED81-473E-9016-B67E2428D3EA}" presName="vert1" presStyleCnt="0"/>
      <dgm:spPr/>
    </dgm:pt>
    <dgm:pt modelId="{C6A52080-924A-4942-A4A8-696E21273CCC}" type="pres">
      <dgm:prSet presAssocID="{A1624145-420A-4C92-BDB7-833A4F7E364A}" presName="thickLine" presStyleLbl="alignNode1" presStyleIdx="2" presStyleCnt="3"/>
      <dgm:spPr/>
    </dgm:pt>
    <dgm:pt modelId="{7D25117A-6602-4575-9CE8-35B23D32BE02}" type="pres">
      <dgm:prSet presAssocID="{A1624145-420A-4C92-BDB7-833A4F7E364A}" presName="horz1" presStyleCnt="0"/>
      <dgm:spPr/>
    </dgm:pt>
    <dgm:pt modelId="{2A550213-1A63-407E-96A0-D178EA30B5FE}" type="pres">
      <dgm:prSet presAssocID="{A1624145-420A-4C92-BDB7-833A4F7E364A}" presName="tx1" presStyleLbl="revTx" presStyleIdx="2" presStyleCnt="3"/>
      <dgm:spPr/>
    </dgm:pt>
    <dgm:pt modelId="{6E17023A-2CB5-49C6-B603-57FC3468AFCA}" type="pres">
      <dgm:prSet presAssocID="{A1624145-420A-4C92-BDB7-833A4F7E364A}" presName="vert1" presStyleCnt="0"/>
      <dgm:spPr/>
    </dgm:pt>
  </dgm:ptLst>
  <dgm:cxnLst>
    <dgm:cxn modelId="{59A8D413-68A5-4374-9146-B6FF6676F8F9}" type="presOf" srcId="{ADCBF4AE-ED81-473E-9016-B67E2428D3EA}" destId="{5E277D95-7F72-4269-9477-D54C01033E47}" srcOrd="0" destOrd="0" presId="urn:microsoft.com/office/officeart/2008/layout/LinedList"/>
    <dgm:cxn modelId="{A776141F-34BD-4D66-A172-A90B059FB94D}" srcId="{6C9235CC-8E2A-4659-BC68-4BA67284006D}" destId="{A1624145-420A-4C92-BDB7-833A4F7E364A}" srcOrd="2" destOrd="0" parTransId="{B5E767F8-C8E8-4F58-8DD4-E78FCDEB39D1}" sibTransId="{A919EC75-5932-4D58-AA27-58AF918CCCD5}"/>
    <dgm:cxn modelId="{B486BB68-91CB-417D-8A6B-DEC3AE050CA6}" srcId="{6C9235CC-8E2A-4659-BC68-4BA67284006D}" destId="{ADCBF4AE-ED81-473E-9016-B67E2428D3EA}" srcOrd="1" destOrd="0" parTransId="{AA66B926-5503-4A96-A91A-59BF63740401}" sibTransId="{A81F0CA5-E151-463F-8276-D57B36B53716}"/>
    <dgm:cxn modelId="{0321F2AF-FFFE-4854-BF3C-0B97EE5D4F92}" type="presOf" srcId="{C2C8D31F-6A47-42C4-97B5-7B425BD5A4CC}" destId="{B3439C71-30C4-4A02-9443-E39B8DA499BF}" srcOrd="0" destOrd="0" presId="urn:microsoft.com/office/officeart/2008/layout/LinedList"/>
    <dgm:cxn modelId="{89EE6CE9-1262-453D-8A9E-718ED7E2F6E3}" type="presOf" srcId="{A1624145-420A-4C92-BDB7-833A4F7E364A}" destId="{2A550213-1A63-407E-96A0-D178EA30B5FE}" srcOrd="0" destOrd="0" presId="urn:microsoft.com/office/officeart/2008/layout/LinedList"/>
    <dgm:cxn modelId="{C141A6EA-6E11-401A-B340-3FC210A4CF71}" srcId="{6C9235CC-8E2A-4659-BC68-4BA67284006D}" destId="{C2C8D31F-6A47-42C4-97B5-7B425BD5A4CC}" srcOrd="0" destOrd="0" parTransId="{32C631F7-AF2D-4758-84BF-2AF5B882C3C2}" sibTransId="{9CB1EED1-EDD7-4D4E-AAD3-A247544687C2}"/>
    <dgm:cxn modelId="{241CC6F4-72CA-428F-BE65-0B61558E36DC}" type="presOf" srcId="{6C9235CC-8E2A-4659-BC68-4BA67284006D}" destId="{8F925D6F-CA96-4ECA-9DB5-5DDACF37C9CD}" srcOrd="0" destOrd="0" presId="urn:microsoft.com/office/officeart/2008/layout/LinedList"/>
    <dgm:cxn modelId="{3C084E2C-3489-4A3A-A858-A9814AFFB432}" type="presParOf" srcId="{8F925D6F-CA96-4ECA-9DB5-5DDACF37C9CD}" destId="{EA8F8E08-D458-4895-B96E-62ADA0B6F3BD}" srcOrd="0" destOrd="0" presId="urn:microsoft.com/office/officeart/2008/layout/LinedList"/>
    <dgm:cxn modelId="{318AC4C9-B891-4F68-9023-42F4EEDA4913}" type="presParOf" srcId="{8F925D6F-CA96-4ECA-9DB5-5DDACF37C9CD}" destId="{E5721602-5B0E-457A-A403-FDCEFC29473B}" srcOrd="1" destOrd="0" presId="urn:microsoft.com/office/officeart/2008/layout/LinedList"/>
    <dgm:cxn modelId="{24D61551-635E-496F-9A56-1E3F5457C019}" type="presParOf" srcId="{E5721602-5B0E-457A-A403-FDCEFC29473B}" destId="{B3439C71-30C4-4A02-9443-E39B8DA499BF}" srcOrd="0" destOrd="0" presId="urn:microsoft.com/office/officeart/2008/layout/LinedList"/>
    <dgm:cxn modelId="{33BC2A28-C12F-40AA-B399-65734B6D4E9F}" type="presParOf" srcId="{E5721602-5B0E-457A-A403-FDCEFC29473B}" destId="{EDFFA315-3BA5-49E7-81F8-D5C2482D1AA5}" srcOrd="1" destOrd="0" presId="urn:microsoft.com/office/officeart/2008/layout/LinedList"/>
    <dgm:cxn modelId="{8657A60F-A6A6-4C92-A460-E88D4CC069E5}" type="presParOf" srcId="{8F925D6F-CA96-4ECA-9DB5-5DDACF37C9CD}" destId="{388C9823-3FC4-4AE5-8197-890F96E94162}" srcOrd="2" destOrd="0" presId="urn:microsoft.com/office/officeart/2008/layout/LinedList"/>
    <dgm:cxn modelId="{368D0B2E-7D96-472B-A7BB-C0578E5D5809}" type="presParOf" srcId="{8F925D6F-CA96-4ECA-9DB5-5DDACF37C9CD}" destId="{692D35EE-2E98-4225-9F6F-3FD31169507B}" srcOrd="3" destOrd="0" presId="urn:microsoft.com/office/officeart/2008/layout/LinedList"/>
    <dgm:cxn modelId="{B8187A30-05C9-405C-89D5-4C781472367A}" type="presParOf" srcId="{692D35EE-2E98-4225-9F6F-3FD31169507B}" destId="{5E277D95-7F72-4269-9477-D54C01033E47}" srcOrd="0" destOrd="0" presId="urn:microsoft.com/office/officeart/2008/layout/LinedList"/>
    <dgm:cxn modelId="{94221605-C593-47B4-994D-C84C6052827A}" type="presParOf" srcId="{692D35EE-2E98-4225-9F6F-3FD31169507B}" destId="{B0C383D7-20F3-4F9E-895E-09A487C2C1B7}" srcOrd="1" destOrd="0" presId="urn:microsoft.com/office/officeart/2008/layout/LinedList"/>
    <dgm:cxn modelId="{CE10DDE0-74D3-4E6B-B742-033A38B5A286}" type="presParOf" srcId="{8F925D6F-CA96-4ECA-9DB5-5DDACF37C9CD}" destId="{C6A52080-924A-4942-A4A8-696E21273CCC}" srcOrd="4" destOrd="0" presId="urn:microsoft.com/office/officeart/2008/layout/LinedList"/>
    <dgm:cxn modelId="{1E9D7582-DD65-4394-B2E6-97B1F156DD65}" type="presParOf" srcId="{8F925D6F-CA96-4ECA-9DB5-5DDACF37C9CD}" destId="{7D25117A-6602-4575-9CE8-35B23D32BE02}" srcOrd="5" destOrd="0" presId="urn:microsoft.com/office/officeart/2008/layout/LinedList"/>
    <dgm:cxn modelId="{08BF81FE-1C42-4DE9-9036-113FE5B8EA8E}" type="presParOf" srcId="{7D25117A-6602-4575-9CE8-35B23D32BE02}" destId="{2A550213-1A63-407E-96A0-D178EA30B5FE}" srcOrd="0" destOrd="0" presId="urn:microsoft.com/office/officeart/2008/layout/LinedList"/>
    <dgm:cxn modelId="{8533E013-CA73-47A3-B6E9-49AFBF25FFD5}" type="presParOf" srcId="{7D25117A-6602-4575-9CE8-35B23D32BE02}" destId="{6E17023A-2CB5-49C6-B603-57FC3468AFCA}"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58543BA8-96FC-4955-843F-AC718AB25EDE}" type="doc">
      <dgm:prSet loTypeId="urn:microsoft.com/office/officeart/2005/8/layout/vList2" loCatId="list" qsTypeId="urn:microsoft.com/office/officeart/2005/8/quickstyle/simple1" qsCatId="simple" csTypeId="urn:microsoft.com/office/officeart/2005/8/colors/colorful2" csCatId="colorful"/>
      <dgm:spPr/>
      <dgm:t>
        <a:bodyPr/>
        <a:lstStyle/>
        <a:p>
          <a:endParaRPr lang="en-US"/>
        </a:p>
      </dgm:t>
    </dgm:pt>
    <dgm:pt modelId="{C552DC41-4C67-4931-9229-72D8D588F035}">
      <dgm:prSet/>
      <dgm:spPr/>
      <dgm:t>
        <a:bodyPr/>
        <a:lstStyle/>
        <a:p>
          <a:r>
            <a:rPr lang="sr-Latn-RS" b="0" i="0"/>
            <a:t>Usmeravanje uz razmatranje dostupne energetske baterije</a:t>
          </a:r>
          <a:endParaRPr lang="en-US"/>
        </a:p>
      </dgm:t>
    </dgm:pt>
    <dgm:pt modelId="{1AAF7828-D698-4DF7-8919-EF8B8703AB70}" type="parTrans" cxnId="{E4332035-BEF9-4C37-8FD5-E09069FB73EC}">
      <dgm:prSet/>
      <dgm:spPr/>
      <dgm:t>
        <a:bodyPr/>
        <a:lstStyle/>
        <a:p>
          <a:endParaRPr lang="en-US"/>
        </a:p>
      </dgm:t>
    </dgm:pt>
    <dgm:pt modelId="{F8A08793-EF8F-4459-AF87-10986E1F2A69}" type="sibTrans" cxnId="{E4332035-BEF9-4C37-8FD5-E09069FB73EC}">
      <dgm:prSet/>
      <dgm:spPr/>
      <dgm:t>
        <a:bodyPr/>
        <a:lstStyle/>
        <a:p>
          <a:endParaRPr lang="en-US"/>
        </a:p>
      </dgm:t>
    </dgm:pt>
    <dgm:pt modelId="{E5E04407-D783-4670-A0AF-E833E74F4508}">
      <dgm:prSet/>
      <dgm:spPr/>
      <dgm:t>
        <a:bodyPr/>
        <a:lstStyle/>
        <a:p>
          <a:r>
            <a:rPr lang="sr-Latn-RS" b="0" i="0"/>
            <a:t>Maksimalni ukupni dostupni kapacitet baterije</a:t>
          </a:r>
          <a:endParaRPr lang="en-US"/>
        </a:p>
      </dgm:t>
    </dgm:pt>
    <dgm:pt modelId="{32E7B85E-3C82-430A-9797-CD4BB7BBE2FC}" type="parTrans" cxnId="{515E1AF8-2E37-4F84-BEAD-0F34FDB881EA}">
      <dgm:prSet/>
      <dgm:spPr/>
      <dgm:t>
        <a:bodyPr/>
        <a:lstStyle/>
        <a:p>
          <a:endParaRPr lang="en-US"/>
        </a:p>
      </dgm:t>
    </dgm:pt>
    <dgm:pt modelId="{C903BB6D-A7BF-49F3-963A-78646106C46C}" type="sibTrans" cxnId="{515E1AF8-2E37-4F84-BEAD-0F34FDB881EA}">
      <dgm:prSet/>
      <dgm:spPr/>
      <dgm:t>
        <a:bodyPr/>
        <a:lstStyle/>
        <a:p>
          <a:endParaRPr lang="en-US"/>
        </a:p>
      </dgm:t>
    </dgm:pt>
    <dgm:pt modelId="{58C0D511-002F-40DB-881D-97AE5B6F1881}">
      <dgm:prSet/>
      <dgm:spPr/>
      <dgm:t>
        <a:bodyPr/>
        <a:lstStyle/>
        <a:p>
          <a:r>
            <a:rPr lang="sr-Latn-RS" b="0" i="0"/>
            <a:t>Rutiranje minimalnih troškova baterije (MBCR)</a:t>
          </a:r>
          <a:endParaRPr lang="en-US"/>
        </a:p>
      </dgm:t>
    </dgm:pt>
    <dgm:pt modelId="{3A733315-8425-4E29-9270-0267FF6D84E1}" type="parTrans" cxnId="{7EDBA738-3D96-4C4A-8A28-8FA8C9F4DA23}">
      <dgm:prSet/>
      <dgm:spPr/>
      <dgm:t>
        <a:bodyPr/>
        <a:lstStyle/>
        <a:p>
          <a:endParaRPr lang="en-US"/>
        </a:p>
      </dgm:t>
    </dgm:pt>
    <dgm:pt modelId="{300FCCFC-DD89-4A62-BF79-2759A6FA3531}" type="sibTrans" cxnId="{7EDBA738-3D96-4C4A-8A28-8FA8C9F4DA23}">
      <dgm:prSet/>
      <dgm:spPr/>
      <dgm:t>
        <a:bodyPr/>
        <a:lstStyle/>
        <a:p>
          <a:endParaRPr lang="en-US"/>
        </a:p>
      </dgm:t>
    </dgm:pt>
    <dgm:pt modelId="{5028A190-E9DA-49D4-94F4-2CBBF9DC6B83}">
      <dgm:prSet/>
      <dgm:spPr/>
      <dgm:t>
        <a:bodyPr/>
        <a:lstStyle/>
        <a:p>
          <a:r>
            <a:rPr lang="sr-Latn-RS" b="0" i="0"/>
            <a:t>Rutiranje minimalnih i maksimalnih troškova baterije (MMBCR)</a:t>
          </a:r>
          <a:endParaRPr lang="en-US"/>
        </a:p>
      </dgm:t>
    </dgm:pt>
    <dgm:pt modelId="{6F0F80A8-E9F2-4E3F-A549-DD01455A9EE9}" type="parTrans" cxnId="{D89F7594-5ECC-45CD-9156-F9DFB2139DC7}">
      <dgm:prSet/>
      <dgm:spPr/>
      <dgm:t>
        <a:bodyPr/>
        <a:lstStyle/>
        <a:p>
          <a:endParaRPr lang="en-US"/>
        </a:p>
      </dgm:t>
    </dgm:pt>
    <dgm:pt modelId="{22E37C17-8859-4520-B0C6-D29FF68FFB16}" type="sibTrans" cxnId="{D89F7594-5ECC-45CD-9156-F9DFB2139DC7}">
      <dgm:prSet/>
      <dgm:spPr/>
      <dgm:t>
        <a:bodyPr/>
        <a:lstStyle/>
        <a:p>
          <a:endParaRPr lang="en-US"/>
        </a:p>
      </dgm:t>
    </dgm:pt>
    <dgm:pt modelId="{E0927317-3139-48FC-9D06-283D2BB334F5}">
      <dgm:prSet/>
      <dgm:spPr/>
      <dgm:t>
        <a:bodyPr/>
        <a:lstStyle/>
        <a:p>
          <a:r>
            <a:rPr lang="sr-Latn-RS" b="0" i="0"/>
            <a:t>Uslovno rutiranje maksimalnih i minimalnih kapaciteta baterije (CMMBCR)</a:t>
          </a:r>
          <a:endParaRPr lang="en-US"/>
        </a:p>
      </dgm:t>
    </dgm:pt>
    <dgm:pt modelId="{A8E68AE8-ABC2-49AE-A6CA-ACD543956136}" type="parTrans" cxnId="{4E23F9EC-2B75-4699-87F0-9978B2950B20}">
      <dgm:prSet/>
      <dgm:spPr/>
      <dgm:t>
        <a:bodyPr/>
        <a:lstStyle/>
        <a:p>
          <a:endParaRPr lang="en-US"/>
        </a:p>
      </dgm:t>
    </dgm:pt>
    <dgm:pt modelId="{015DF2D3-4DBA-46BF-BA7B-8BD5A46191CF}" type="sibTrans" cxnId="{4E23F9EC-2B75-4699-87F0-9978B2950B20}">
      <dgm:prSet/>
      <dgm:spPr/>
      <dgm:t>
        <a:bodyPr/>
        <a:lstStyle/>
        <a:p>
          <a:endParaRPr lang="en-US"/>
        </a:p>
      </dgm:t>
    </dgm:pt>
    <dgm:pt modelId="{99BA4D82-1336-4C1D-A2AB-FF114AD68F9D}">
      <dgm:prSet/>
      <dgm:spPr/>
      <dgm:t>
        <a:bodyPr/>
        <a:lstStyle/>
        <a:p>
          <a:r>
            <a:rPr lang="sr-Latn-RS" b="0" i="0"/>
            <a:t>Minimiziranje varijanse u nivoima snage Rutiranje minimalne ukupne snage prenosa (MTPR)</a:t>
          </a:r>
          <a:endParaRPr lang="en-US"/>
        </a:p>
      </dgm:t>
    </dgm:pt>
    <dgm:pt modelId="{8638A0A0-A267-4E9A-A9BB-FA5E37F9E426}" type="parTrans" cxnId="{368E1B46-C428-4C3A-8F65-BA9B2FEA4ECC}">
      <dgm:prSet/>
      <dgm:spPr/>
      <dgm:t>
        <a:bodyPr/>
        <a:lstStyle/>
        <a:p>
          <a:endParaRPr lang="en-US"/>
        </a:p>
      </dgm:t>
    </dgm:pt>
    <dgm:pt modelId="{6665CAE9-B77F-4A59-9AEB-5EC953AB35D1}" type="sibTrans" cxnId="{368E1B46-C428-4C3A-8F65-BA9B2FEA4ECC}">
      <dgm:prSet/>
      <dgm:spPr/>
      <dgm:t>
        <a:bodyPr/>
        <a:lstStyle/>
        <a:p>
          <a:endParaRPr lang="en-US"/>
        </a:p>
      </dgm:t>
    </dgm:pt>
    <dgm:pt modelId="{CE70AAE5-7609-4BDD-9CD8-A1866173E829}" type="pres">
      <dgm:prSet presAssocID="{58543BA8-96FC-4955-843F-AC718AB25EDE}" presName="linear" presStyleCnt="0">
        <dgm:presLayoutVars>
          <dgm:animLvl val="lvl"/>
          <dgm:resizeHandles val="exact"/>
        </dgm:presLayoutVars>
      </dgm:prSet>
      <dgm:spPr/>
    </dgm:pt>
    <dgm:pt modelId="{B873D152-3109-46B6-A225-4AE4086CB29A}" type="pres">
      <dgm:prSet presAssocID="{C552DC41-4C67-4931-9229-72D8D588F035}" presName="parentText" presStyleLbl="node1" presStyleIdx="0" presStyleCnt="6">
        <dgm:presLayoutVars>
          <dgm:chMax val="0"/>
          <dgm:bulletEnabled val="1"/>
        </dgm:presLayoutVars>
      </dgm:prSet>
      <dgm:spPr/>
    </dgm:pt>
    <dgm:pt modelId="{0CC93C6B-1FD9-41FD-9720-654CBE20394E}" type="pres">
      <dgm:prSet presAssocID="{F8A08793-EF8F-4459-AF87-10986E1F2A69}" presName="spacer" presStyleCnt="0"/>
      <dgm:spPr/>
    </dgm:pt>
    <dgm:pt modelId="{DBBB13AC-606A-4739-80D0-5103B6C099B9}" type="pres">
      <dgm:prSet presAssocID="{E5E04407-D783-4670-A0AF-E833E74F4508}" presName="parentText" presStyleLbl="node1" presStyleIdx="1" presStyleCnt="6">
        <dgm:presLayoutVars>
          <dgm:chMax val="0"/>
          <dgm:bulletEnabled val="1"/>
        </dgm:presLayoutVars>
      </dgm:prSet>
      <dgm:spPr/>
    </dgm:pt>
    <dgm:pt modelId="{8C2AA534-8ADC-4088-83E0-9C6A948557D8}" type="pres">
      <dgm:prSet presAssocID="{C903BB6D-A7BF-49F3-963A-78646106C46C}" presName="spacer" presStyleCnt="0"/>
      <dgm:spPr/>
    </dgm:pt>
    <dgm:pt modelId="{7F5F6847-BAB0-47E5-88B1-36987BAFB2B6}" type="pres">
      <dgm:prSet presAssocID="{58C0D511-002F-40DB-881D-97AE5B6F1881}" presName="parentText" presStyleLbl="node1" presStyleIdx="2" presStyleCnt="6">
        <dgm:presLayoutVars>
          <dgm:chMax val="0"/>
          <dgm:bulletEnabled val="1"/>
        </dgm:presLayoutVars>
      </dgm:prSet>
      <dgm:spPr/>
    </dgm:pt>
    <dgm:pt modelId="{2A224D93-CF48-4BD0-A7A3-B2C3D8DBD1B5}" type="pres">
      <dgm:prSet presAssocID="{300FCCFC-DD89-4A62-BF79-2759A6FA3531}" presName="spacer" presStyleCnt="0"/>
      <dgm:spPr/>
    </dgm:pt>
    <dgm:pt modelId="{404FD891-3336-4A52-B541-06E324750C20}" type="pres">
      <dgm:prSet presAssocID="{5028A190-E9DA-49D4-94F4-2CBBF9DC6B83}" presName="parentText" presStyleLbl="node1" presStyleIdx="3" presStyleCnt="6">
        <dgm:presLayoutVars>
          <dgm:chMax val="0"/>
          <dgm:bulletEnabled val="1"/>
        </dgm:presLayoutVars>
      </dgm:prSet>
      <dgm:spPr/>
    </dgm:pt>
    <dgm:pt modelId="{C399E35F-1EFD-446E-8C97-E4F6DE9CAA82}" type="pres">
      <dgm:prSet presAssocID="{22E37C17-8859-4520-B0C6-D29FF68FFB16}" presName="spacer" presStyleCnt="0"/>
      <dgm:spPr/>
    </dgm:pt>
    <dgm:pt modelId="{E87ECEA6-3268-47ED-894F-74ADD32399F5}" type="pres">
      <dgm:prSet presAssocID="{E0927317-3139-48FC-9D06-283D2BB334F5}" presName="parentText" presStyleLbl="node1" presStyleIdx="4" presStyleCnt="6">
        <dgm:presLayoutVars>
          <dgm:chMax val="0"/>
          <dgm:bulletEnabled val="1"/>
        </dgm:presLayoutVars>
      </dgm:prSet>
      <dgm:spPr/>
    </dgm:pt>
    <dgm:pt modelId="{3449FDBB-AD2F-4824-96DB-FB2D859C675E}" type="pres">
      <dgm:prSet presAssocID="{015DF2D3-4DBA-46BF-BA7B-8BD5A46191CF}" presName="spacer" presStyleCnt="0"/>
      <dgm:spPr/>
    </dgm:pt>
    <dgm:pt modelId="{8A52B7EB-B0DB-42B0-8F5D-B5D24F9A5567}" type="pres">
      <dgm:prSet presAssocID="{99BA4D82-1336-4C1D-A2AB-FF114AD68F9D}" presName="parentText" presStyleLbl="node1" presStyleIdx="5" presStyleCnt="6">
        <dgm:presLayoutVars>
          <dgm:chMax val="0"/>
          <dgm:bulletEnabled val="1"/>
        </dgm:presLayoutVars>
      </dgm:prSet>
      <dgm:spPr/>
    </dgm:pt>
  </dgm:ptLst>
  <dgm:cxnLst>
    <dgm:cxn modelId="{1ABE850A-3790-4BCD-87D8-CB682BEB54BC}" type="presOf" srcId="{E5E04407-D783-4670-A0AF-E833E74F4508}" destId="{DBBB13AC-606A-4739-80D0-5103B6C099B9}" srcOrd="0" destOrd="0" presId="urn:microsoft.com/office/officeart/2005/8/layout/vList2"/>
    <dgm:cxn modelId="{DF6F3A2A-77C1-4F78-9DFC-E9BB14E3093F}" type="presOf" srcId="{58C0D511-002F-40DB-881D-97AE5B6F1881}" destId="{7F5F6847-BAB0-47E5-88B1-36987BAFB2B6}" srcOrd="0" destOrd="0" presId="urn:microsoft.com/office/officeart/2005/8/layout/vList2"/>
    <dgm:cxn modelId="{1C5D8133-7DC1-4E6A-ABD5-375185F9BAAD}" type="presOf" srcId="{C552DC41-4C67-4931-9229-72D8D588F035}" destId="{B873D152-3109-46B6-A225-4AE4086CB29A}" srcOrd="0" destOrd="0" presId="urn:microsoft.com/office/officeart/2005/8/layout/vList2"/>
    <dgm:cxn modelId="{E4332035-BEF9-4C37-8FD5-E09069FB73EC}" srcId="{58543BA8-96FC-4955-843F-AC718AB25EDE}" destId="{C552DC41-4C67-4931-9229-72D8D588F035}" srcOrd="0" destOrd="0" parTransId="{1AAF7828-D698-4DF7-8919-EF8B8703AB70}" sibTransId="{F8A08793-EF8F-4459-AF87-10986E1F2A69}"/>
    <dgm:cxn modelId="{7EDBA738-3D96-4C4A-8A28-8FA8C9F4DA23}" srcId="{58543BA8-96FC-4955-843F-AC718AB25EDE}" destId="{58C0D511-002F-40DB-881D-97AE5B6F1881}" srcOrd="2" destOrd="0" parTransId="{3A733315-8425-4E29-9270-0267FF6D84E1}" sibTransId="{300FCCFC-DD89-4A62-BF79-2759A6FA3531}"/>
    <dgm:cxn modelId="{8227E764-6B4B-4233-A90A-B296CEB85DA1}" type="presOf" srcId="{5028A190-E9DA-49D4-94F4-2CBBF9DC6B83}" destId="{404FD891-3336-4A52-B541-06E324750C20}" srcOrd="0" destOrd="0" presId="urn:microsoft.com/office/officeart/2005/8/layout/vList2"/>
    <dgm:cxn modelId="{368E1B46-C428-4C3A-8F65-BA9B2FEA4ECC}" srcId="{58543BA8-96FC-4955-843F-AC718AB25EDE}" destId="{99BA4D82-1336-4C1D-A2AB-FF114AD68F9D}" srcOrd="5" destOrd="0" parTransId="{8638A0A0-A267-4E9A-A9BB-FA5E37F9E426}" sibTransId="{6665CAE9-B77F-4A59-9AEB-5EC953AB35D1}"/>
    <dgm:cxn modelId="{720F7B7B-F283-4597-BDE8-EF28924FCB3E}" type="presOf" srcId="{99BA4D82-1336-4C1D-A2AB-FF114AD68F9D}" destId="{8A52B7EB-B0DB-42B0-8F5D-B5D24F9A5567}" srcOrd="0" destOrd="0" presId="urn:microsoft.com/office/officeart/2005/8/layout/vList2"/>
    <dgm:cxn modelId="{71149E8F-8EE0-4F19-A783-BE45BEDFE9A2}" type="presOf" srcId="{E0927317-3139-48FC-9D06-283D2BB334F5}" destId="{E87ECEA6-3268-47ED-894F-74ADD32399F5}" srcOrd="0" destOrd="0" presId="urn:microsoft.com/office/officeart/2005/8/layout/vList2"/>
    <dgm:cxn modelId="{D89F7594-5ECC-45CD-9156-F9DFB2139DC7}" srcId="{58543BA8-96FC-4955-843F-AC718AB25EDE}" destId="{5028A190-E9DA-49D4-94F4-2CBBF9DC6B83}" srcOrd="3" destOrd="0" parTransId="{6F0F80A8-E9F2-4E3F-A549-DD01455A9EE9}" sibTransId="{22E37C17-8859-4520-B0C6-D29FF68FFB16}"/>
    <dgm:cxn modelId="{CD963899-74FE-45BD-A835-E29CB5BC6C00}" type="presOf" srcId="{58543BA8-96FC-4955-843F-AC718AB25EDE}" destId="{CE70AAE5-7609-4BDD-9CD8-A1866173E829}" srcOrd="0" destOrd="0" presId="urn:microsoft.com/office/officeart/2005/8/layout/vList2"/>
    <dgm:cxn modelId="{4E23F9EC-2B75-4699-87F0-9978B2950B20}" srcId="{58543BA8-96FC-4955-843F-AC718AB25EDE}" destId="{E0927317-3139-48FC-9D06-283D2BB334F5}" srcOrd="4" destOrd="0" parTransId="{A8E68AE8-ABC2-49AE-A6CA-ACD543956136}" sibTransId="{015DF2D3-4DBA-46BF-BA7B-8BD5A46191CF}"/>
    <dgm:cxn modelId="{515E1AF8-2E37-4F84-BEAD-0F34FDB881EA}" srcId="{58543BA8-96FC-4955-843F-AC718AB25EDE}" destId="{E5E04407-D783-4670-A0AF-E833E74F4508}" srcOrd="1" destOrd="0" parTransId="{32E7B85E-3C82-430A-9797-CD4BB7BBE2FC}" sibTransId="{C903BB6D-A7BF-49F3-963A-78646106C46C}"/>
    <dgm:cxn modelId="{EDA7AB60-3615-47EE-954A-7D200A1D4703}" type="presParOf" srcId="{CE70AAE5-7609-4BDD-9CD8-A1866173E829}" destId="{B873D152-3109-46B6-A225-4AE4086CB29A}" srcOrd="0" destOrd="0" presId="urn:microsoft.com/office/officeart/2005/8/layout/vList2"/>
    <dgm:cxn modelId="{1742CD3C-5429-457C-AFDB-CDDDA7FC9DD8}" type="presParOf" srcId="{CE70AAE5-7609-4BDD-9CD8-A1866173E829}" destId="{0CC93C6B-1FD9-41FD-9720-654CBE20394E}" srcOrd="1" destOrd="0" presId="urn:microsoft.com/office/officeart/2005/8/layout/vList2"/>
    <dgm:cxn modelId="{E08272F6-FF9F-455F-966F-34C4B4037CF2}" type="presParOf" srcId="{CE70AAE5-7609-4BDD-9CD8-A1866173E829}" destId="{DBBB13AC-606A-4739-80D0-5103B6C099B9}" srcOrd="2" destOrd="0" presId="urn:microsoft.com/office/officeart/2005/8/layout/vList2"/>
    <dgm:cxn modelId="{C94049B8-8C5B-46AD-A781-06FEEFD8C7AA}" type="presParOf" srcId="{CE70AAE5-7609-4BDD-9CD8-A1866173E829}" destId="{8C2AA534-8ADC-4088-83E0-9C6A948557D8}" srcOrd="3" destOrd="0" presId="urn:microsoft.com/office/officeart/2005/8/layout/vList2"/>
    <dgm:cxn modelId="{F1D2ABEF-6E3D-4B6B-AA21-AA3FDFC79863}" type="presParOf" srcId="{CE70AAE5-7609-4BDD-9CD8-A1866173E829}" destId="{7F5F6847-BAB0-47E5-88B1-36987BAFB2B6}" srcOrd="4" destOrd="0" presId="urn:microsoft.com/office/officeart/2005/8/layout/vList2"/>
    <dgm:cxn modelId="{29DECAE7-6942-4B4F-8885-0C9D9189A4C2}" type="presParOf" srcId="{CE70AAE5-7609-4BDD-9CD8-A1866173E829}" destId="{2A224D93-CF48-4BD0-A7A3-B2C3D8DBD1B5}" srcOrd="5" destOrd="0" presId="urn:microsoft.com/office/officeart/2005/8/layout/vList2"/>
    <dgm:cxn modelId="{1937F501-4BE9-4B26-B705-8F20C0E10639}" type="presParOf" srcId="{CE70AAE5-7609-4BDD-9CD8-A1866173E829}" destId="{404FD891-3336-4A52-B541-06E324750C20}" srcOrd="6" destOrd="0" presId="urn:microsoft.com/office/officeart/2005/8/layout/vList2"/>
    <dgm:cxn modelId="{CDA52606-E1C5-4200-9C12-F092CF53069D}" type="presParOf" srcId="{CE70AAE5-7609-4BDD-9CD8-A1866173E829}" destId="{C399E35F-1EFD-446E-8C97-E4F6DE9CAA82}" srcOrd="7" destOrd="0" presId="urn:microsoft.com/office/officeart/2005/8/layout/vList2"/>
    <dgm:cxn modelId="{898E24C9-DDEB-4F16-B149-CD53F1D400B6}" type="presParOf" srcId="{CE70AAE5-7609-4BDD-9CD8-A1866173E829}" destId="{E87ECEA6-3268-47ED-894F-74ADD32399F5}" srcOrd="8" destOrd="0" presId="urn:microsoft.com/office/officeart/2005/8/layout/vList2"/>
    <dgm:cxn modelId="{1D383F31-090F-44A9-B551-3B694246D091}" type="presParOf" srcId="{CE70AAE5-7609-4BDD-9CD8-A1866173E829}" destId="{3449FDBB-AD2F-4824-96DB-FB2D859C675E}" srcOrd="9" destOrd="0" presId="urn:microsoft.com/office/officeart/2005/8/layout/vList2"/>
    <dgm:cxn modelId="{E1FA94DC-4755-4663-BB44-DECACA3BDCFC}" type="presParOf" srcId="{CE70AAE5-7609-4BDD-9CD8-A1866173E829}" destId="{8A52B7EB-B0DB-42B0-8F5D-B5D24F9A5567}" srcOrd="1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51AE93C-AFB4-4983-9749-82EC4C818C4A}" type="doc">
      <dgm:prSet loTypeId="urn:microsoft.com/office/officeart/2005/8/layout/vList2" loCatId="list" qsTypeId="urn:microsoft.com/office/officeart/2005/8/quickstyle/simple4" qsCatId="simple" csTypeId="urn:microsoft.com/office/officeart/2005/8/colors/colorful5" csCatId="colorful"/>
      <dgm:spPr/>
      <dgm:t>
        <a:bodyPr/>
        <a:lstStyle/>
        <a:p>
          <a:endParaRPr lang="en-US"/>
        </a:p>
      </dgm:t>
    </dgm:pt>
    <dgm:pt modelId="{7A9D4E9D-FF9B-42B1-9F9C-0CD40C7AB634}">
      <dgm:prSet/>
      <dgm:spPr/>
      <dgm:t>
        <a:bodyPr/>
        <a:lstStyle/>
        <a:p>
          <a:r>
            <a:rPr lang="sr-Latn-RS" b="0" i="0"/>
            <a:t>MAC protokoli (Medium Access Control protokoli) su ključni za upravljanje pristupom medijumu u bežičnim mrežama. </a:t>
          </a:r>
          <a:endParaRPr lang="en-US"/>
        </a:p>
      </dgm:t>
    </dgm:pt>
    <dgm:pt modelId="{080F4C29-5236-428E-A37C-B55605452AF7}" type="parTrans" cxnId="{CA4A5773-C647-481D-9BD9-5F4429BE928B}">
      <dgm:prSet/>
      <dgm:spPr/>
      <dgm:t>
        <a:bodyPr/>
        <a:lstStyle/>
        <a:p>
          <a:endParaRPr lang="en-US"/>
        </a:p>
      </dgm:t>
    </dgm:pt>
    <dgm:pt modelId="{FADD2CED-538F-4810-9FBE-3B949A97354D}" type="sibTrans" cxnId="{CA4A5773-C647-481D-9BD9-5F4429BE928B}">
      <dgm:prSet/>
      <dgm:spPr/>
      <dgm:t>
        <a:bodyPr/>
        <a:lstStyle/>
        <a:p>
          <a:endParaRPr lang="en-US"/>
        </a:p>
      </dgm:t>
    </dgm:pt>
    <dgm:pt modelId="{53B3DBA8-C36F-41A8-A9C6-8E22053D7EE6}">
      <dgm:prSet/>
      <dgm:spPr/>
      <dgm:t>
        <a:bodyPr/>
        <a:lstStyle/>
        <a:p>
          <a:r>
            <a:rPr lang="sr-Latn-RS" b="0" i="0"/>
            <a:t>Određuju način kako će se uređaji pristupati zajedničkom bežičnom kanalu kako bi slali i primili podatke.su ključni za upravljanje pristupom medijumu u bežičnim mrežama. </a:t>
          </a:r>
          <a:endParaRPr lang="en-US"/>
        </a:p>
      </dgm:t>
    </dgm:pt>
    <dgm:pt modelId="{04EF649B-F3AE-49EE-B87E-264FDCD2DE13}" type="parTrans" cxnId="{8E51DBD1-4372-423D-B9C9-B1E687C0F0C7}">
      <dgm:prSet/>
      <dgm:spPr/>
      <dgm:t>
        <a:bodyPr/>
        <a:lstStyle/>
        <a:p>
          <a:endParaRPr lang="en-US"/>
        </a:p>
      </dgm:t>
    </dgm:pt>
    <dgm:pt modelId="{6F20FCEF-B71F-47CC-9A2B-99C930A717A6}" type="sibTrans" cxnId="{8E51DBD1-4372-423D-B9C9-B1E687C0F0C7}">
      <dgm:prSet/>
      <dgm:spPr/>
      <dgm:t>
        <a:bodyPr/>
        <a:lstStyle/>
        <a:p>
          <a:endParaRPr lang="en-US"/>
        </a:p>
      </dgm:t>
    </dgm:pt>
    <dgm:pt modelId="{900860AB-3F8D-48C8-9FAF-244E67364D07}">
      <dgm:prSet/>
      <dgm:spPr/>
      <dgm:t>
        <a:bodyPr/>
        <a:lstStyle/>
        <a:p>
          <a:r>
            <a:rPr lang="sr-Latn-RS" b="0" i="0"/>
            <a:t>Određuju način kako će se uređaji pristupati zajedničkom bežičnom kanalu kako bi slali i primili podatke.</a:t>
          </a:r>
          <a:endParaRPr lang="en-US"/>
        </a:p>
      </dgm:t>
    </dgm:pt>
    <dgm:pt modelId="{F43B1B75-E2F0-4DC8-9E07-E14F0EF41869}" type="parTrans" cxnId="{1306D8B5-D56F-4AB9-B3D6-832109B91379}">
      <dgm:prSet/>
      <dgm:spPr/>
      <dgm:t>
        <a:bodyPr/>
        <a:lstStyle/>
        <a:p>
          <a:endParaRPr lang="en-US"/>
        </a:p>
      </dgm:t>
    </dgm:pt>
    <dgm:pt modelId="{6F9C0701-E2DC-4F2A-BC84-6007A49C9436}" type="sibTrans" cxnId="{1306D8B5-D56F-4AB9-B3D6-832109B91379}">
      <dgm:prSet/>
      <dgm:spPr/>
      <dgm:t>
        <a:bodyPr/>
        <a:lstStyle/>
        <a:p>
          <a:endParaRPr lang="en-US"/>
        </a:p>
      </dgm:t>
    </dgm:pt>
    <dgm:pt modelId="{8770B8F8-0959-4E57-9E08-73F87F12EC72}" type="pres">
      <dgm:prSet presAssocID="{451AE93C-AFB4-4983-9749-82EC4C818C4A}" presName="linear" presStyleCnt="0">
        <dgm:presLayoutVars>
          <dgm:animLvl val="lvl"/>
          <dgm:resizeHandles val="exact"/>
        </dgm:presLayoutVars>
      </dgm:prSet>
      <dgm:spPr/>
    </dgm:pt>
    <dgm:pt modelId="{5A0FFC79-E35C-4659-B21D-1DC0469808A5}" type="pres">
      <dgm:prSet presAssocID="{7A9D4E9D-FF9B-42B1-9F9C-0CD40C7AB634}" presName="parentText" presStyleLbl="node1" presStyleIdx="0" presStyleCnt="3">
        <dgm:presLayoutVars>
          <dgm:chMax val="0"/>
          <dgm:bulletEnabled val="1"/>
        </dgm:presLayoutVars>
      </dgm:prSet>
      <dgm:spPr/>
    </dgm:pt>
    <dgm:pt modelId="{21A6FDE8-3298-4651-B143-F855B53507AF}" type="pres">
      <dgm:prSet presAssocID="{FADD2CED-538F-4810-9FBE-3B949A97354D}" presName="spacer" presStyleCnt="0"/>
      <dgm:spPr/>
    </dgm:pt>
    <dgm:pt modelId="{48E4C936-07A6-4346-91AE-1ABB88E7C696}" type="pres">
      <dgm:prSet presAssocID="{53B3DBA8-C36F-41A8-A9C6-8E22053D7EE6}" presName="parentText" presStyleLbl="node1" presStyleIdx="1" presStyleCnt="3">
        <dgm:presLayoutVars>
          <dgm:chMax val="0"/>
          <dgm:bulletEnabled val="1"/>
        </dgm:presLayoutVars>
      </dgm:prSet>
      <dgm:spPr/>
    </dgm:pt>
    <dgm:pt modelId="{3203C9B8-71C7-434B-A9ED-6AE189E77577}" type="pres">
      <dgm:prSet presAssocID="{6F20FCEF-B71F-47CC-9A2B-99C930A717A6}" presName="spacer" presStyleCnt="0"/>
      <dgm:spPr/>
    </dgm:pt>
    <dgm:pt modelId="{51D05567-E5DD-4056-A72E-7B4BB961436F}" type="pres">
      <dgm:prSet presAssocID="{900860AB-3F8D-48C8-9FAF-244E67364D07}" presName="parentText" presStyleLbl="node1" presStyleIdx="2" presStyleCnt="3">
        <dgm:presLayoutVars>
          <dgm:chMax val="0"/>
          <dgm:bulletEnabled val="1"/>
        </dgm:presLayoutVars>
      </dgm:prSet>
      <dgm:spPr/>
    </dgm:pt>
  </dgm:ptLst>
  <dgm:cxnLst>
    <dgm:cxn modelId="{19DDB43F-109F-4E8A-83C4-D5F7BB33DB2C}" type="presOf" srcId="{900860AB-3F8D-48C8-9FAF-244E67364D07}" destId="{51D05567-E5DD-4056-A72E-7B4BB961436F}" srcOrd="0" destOrd="0" presId="urn:microsoft.com/office/officeart/2005/8/layout/vList2"/>
    <dgm:cxn modelId="{CA4A5773-C647-481D-9BD9-5F4429BE928B}" srcId="{451AE93C-AFB4-4983-9749-82EC4C818C4A}" destId="{7A9D4E9D-FF9B-42B1-9F9C-0CD40C7AB634}" srcOrd="0" destOrd="0" parTransId="{080F4C29-5236-428E-A37C-B55605452AF7}" sibTransId="{FADD2CED-538F-4810-9FBE-3B949A97354D}"/>
    <dgm:cxn modelId="{5099457E-A9E8-4441-BC80-524AD6E33143}" type="presOf" srcId="{7A9D4E9D-FF9B-42B1-9F9C-0CD40C7AB634}" destId="{5A0FFC79-E35C-4659-B21D-1DC0469808A5}" srcOrd="0" destOrd="0" presId="urn:microsoft.com/office/officeart/2005/8/layout/vList2"/>
    <dgm:cxn modelId="{63024194-5134-4CF6-81C9-00903659C324}" type="presOf" srcId="{451AE93C-AFB4-4983-9749-82EC4C818C4A}" destId="{8770B8F8-0959-4E57-9E08-73F87F12EC72}" srcOrd="0" destOrd="0" presId="urn:microsoft.com/office/officeart/2005/8/layout/vList2"/>
    <dgm:cxn modelId="{1F2C06AC-F4C1-410E-8165-C607745138D9}" type="presOf" srcId="{53B3DBA8-C36F-41A8-A9C6-8E22053D7EE6}" destId="{48E4C936-07A6-4346-91AE-1ABB88E7C696}" srcOrd="0" destOrd="0" presId="urn:microsoft.com/office/officeart/2005/8/layout/vList2"/>
    <dgm:cxn modelId="{1306D8B5-D56F-4AB9-B3D6-832109B91379}" srcId="{451AE93C-AFB4-4983-9749-82EC4C818C4A}" destId="{900860AB-3F8D-48C8-9FAF-244E67364D07}" srcOrd="2" destOrd="0" parTransId="{F43B1B75-E2F0-4DC8-9E07-E14F0EF41869}" sibTransId="{6F9C0701-E2DC-4F2A-BC84-6007A49C9436}"/>
    <dgm:cxn modelId="{8E51DBD1-4372-423D-B9C9-B1E687C0F0C7}" srcId="{451AE93C-AFB4-4983-9749-82EC4C818C4A}" destId="{53B3DBA8-C36F-41A8-A9C6-8E22053D7EE6}" srcOrd="1" destOrd="0" parTransId="{04EF649B-F3AE-49EE-B87E-264FDCD2DE13}" sibTransId="{6F20FCEF-B71F-47CC-9A2B-99C930A717A6}"/>
    <dgm:cxn modelId="{1758FA07-3B7A-44AA-B29B-33B4863E5428}" type="presParOf" srcId="{8770B8F8-0959-4E57-9E08-73F87F12EC72}" destId="{5A0FFC79-E35C-4659-B21D-1DC0469808A5}" srcOrd="0" destOrd="0" presId="urn:microsoft.com/office/officeart/2005/8/layout/vList2"/>
    <dgm:cxn modelId="{CE8FD3F7-0983-4AB1-A371-B8C8D7F14658}" type="presParOf" srcId="{8770B8F8-0959-4E57-9E08-73F87F12EC72}" destId="{21A6FDE8-3298-4651-B143-F855B53507AF}" srcOrd="1" destOrd="0" presId="urn:microsoft.com/office/officeart/2005/8/layout/vList2"/>
    <dgm:cxn modelId="{D0156147-EE7A-4595-BD67-AB62FEDD46A5}" type="presParOf" srcId="{8770B8F8-0959-4E57-9E08-73F87F12EC72}" destId="{48E4C936-07A6-4346-91AE-1ABB88E7C696}" srcOrd="2" destOrd="0" presId="urn:microsoft.com/office/officeart/2005/8/layout/vList2"/>
    <dgm:cxn modelId="{908127F0-938A-452F-8C80-31873FFB25B3}" type="presParOf" srcId="{8770B8F8-0959-4E57-9E08-73F87F12EC72}" destId="{3203C9B8-71C7-434B-A9ED-6AE189E77577}" srcOrd="3" destOrd="0" presId="urn:microsoft.com/office/officeart/2005/8/layout/vList2"/>
    <dgm:cxn modelId="{7C9C69EA-4CFA-4B87-B22E-EC79F08D409D}" type="presParOf" srcId="{8770B8F8-0959-4E57-9E08-73F87F12EC72}" destId="{51D05567-E5DD-4056-A72E-7B4BB961436F}"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7FA2877-D6D8-4280-BD6E-5A054FF555CD}"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713AADED-797C-4149-B9B4-2564887CA4BC}">
      <dgm:prSet/>
      <dgm:spPr/>
      <dgm:t>
        <a:bodyPr/>
        <a:lstStyle/>
        <a:p>
          <a:r>
            <a:rPr lang="sr-Latn-RS" b="1" i="0"/>
            <a:t>FDMA</a:t>
          </a:r>
          <a:r>
            <a:rPr lang="sr-Latn-RS" b="0" i="0"/>
            <a:t> (Frequency Division Multiple Access): Ovaj protokol deli frekvencijski spektar na podopseke, pri čemu svaki uređaj ima svoj opseg frekvencija za komunikaciju. To omogućava više uređaja da istovremeno komuniciraju bez međusobnog ometanja.</a:t>
          </a:r>
          <a:endParaRPr lang="en-US"/>
        </a:p>
      </dgm:t>
    </dgm:pt>
    <dgm:pt modelId="{3EBDECBA-A80F-46C3-9078-6C778274C059}" type="parTrans" cxnId="{9AEB0AF2-AF3C-4BCC-9E38-E275E6FAC922}">
      <dgm:prSet/>
      <dgm:spPr/>
      <dgm:t>
        <a:bodyPr/>
        <a:lstStyle/>
        <a:p>
          <a:endParaRPr lang="en-US"/>
        </a:p>
      </dgm:t>
    </dgm:pt>
    <dgm:pt modelId="{ED40515C-985F-4E43-9320-DE608F263808}" type="sibTrans" cxnId="{9AEB0AF2-AF3C-4BCC-9E38-E275E6FAC922}">
      <dgm:prSet/>
      <dgm:spPr/>
      <dgm:t>
        <a:bodyPr/>
        <a:lstStyle/>
        <a:p>
          <a:endParaRPr lang="en-US"/>
        </a:p>
      </dgm:t>
    </dgm:pt>
    <dgm:pt modelId="{BFE630EC-21BE-431B-AF2E-0AAB85B8095F}">
      <dgm:prSet/>
      <dgm:spPr/>
      <dgm:t>
        <a:bodyPr/>
        <a:lstStyle/>
        <a:p>
          <a:r>
            <a:rPr lang="sr-Latn-RS" b="1" i="0"/>
            <a:t>802.11 MAC</a:t>
          </a:r>
          <a:r>
            <a:rPr lang="sr-Latn-RS" b="0" i="0"/>
            <a:t> (MAC protokol koji se koristi u Wi-Fi mrežama): Ovaj protokol kombinuje CSMA/CA i TDMA tehnike kako bi omogućio efikasnu komunikaciju između bežičnih uređaja.</a:t>
          </a:r>
          <a:endParaRPr lang="en-US"/>
        </a:p>
      </dgm:t>
    </dgm:pt>
    <dgm:pt modelId="{E56B7AE1-519B-46F9-A07C-7D543A597328}" type="parTrans" cxnId="{0729994A-CCFE-43EF-BD41-00F5882B23AC}">
      <dgm:prSet/>
      <dgm:spPr/>
      <dgm:t>
        <a:bodyPr/>
        <a:lstStyle/>
        <a:p>
          <a:endParaRPr lang="en-US"/>
        </a:p>
      </dgm:t>
    </dgm:pt>
    <dgm:pt modelId="{B8DDA004-6AC8-4F5A-9503-9A0EA071256B}" type="sibTrans" cxnId="{0729994A-CCFE-43EF-BD41-00F5882B23AC}">
      <dgm:prSet/>
      <dgm:spPr/>
      <dgm:t>
        <a:bodyPr/>
        <a:lstStyle/>
        <a:p>
          <a:endParaRPr lang="en-US"/>
        </a:p>
      </dgm:t>
    </dgm:pt>
    <dgm:pt modelId="{3927393F-DE34-4120-A3EA-B2781E96B701}">
      <dgm:prSet/>
      <dgm:spPr/>
      <dgm:t>
        <a:bodyPr/>
        <a:lstStyle/>
        <a:p>
          <a:r>
            <a:rPr lang="sr-Latn-RS" b="1" i="0"/>
            <a:t>Bluetooth MAC</a:t>
          </a:r>
          <a:r>
            <a:rPr lang="sr-Latn-RS" b="0" i="0"/>
            <a:t>: Bluetooth koristi TDMA/CDMA (Time Division Multiple Access/Code Division Multiple Access) tehnike kako bi omogućio višestruki pristup bežičnom kanalu.</a:t>
          </a:r>
          <a:endParaRPr lang="en-US"/>
        </a:p>
      </dgm:t>
    </dgm:pt>
    <dgm:pt modelId="{CEFE1645-36C6-449B-B8C7-32261EAC0E69}" type="parTrans" cxnId="{B5F693AA-7DD6-4B86-9D37-681DA7DB6E4D}">
      <dgm:prSet/>
      <dgm:spPr/>
      <dgm:t>
        <a:bodyPr/>
        <a:lstStyle/>
        <a:p>
          <a:endParaRPr lang="en-US"/>
        </a:p>
      </dgm:t>
    </dgm:pt>
    <dgm:pt modelId="{5856A24C-A41B-48B2-913A-FDAD63662B72}" type="sibTrans" cxnId="{B5F693AA-7DD6-4B86-9D37-681DA7DB6E4D}">
      <dgm:prSet/>
      <dgm:spPr/>
      <dgm:t>
        <a:bodyPr/>
        <a:lstStyle/>
        <a:p>
          <a:endParaRPr lang="en-US"/>
        </a:p>
      </dgm:t>
    </dgm:pt>
    <dgm:pt modelId="{2B1C520B-A7B2-40B7-B88A-FCED2A2D400C}">
      <dgm:prSet/>
      <dgm:spPr/>
      <dgm:t>
        <a:bodyPr/>
        <a:lstStyle/>
        <a:p>
          <a:r>
            <a:rPr lang="sr-Latn-RS" b="0" i="0"/>
            <a:t>Svaki od ovih protokola ima svoje prednosti i mane i odabir odgovarajućeg protokola </a:t>
          </a:r>
          <a:endParaRPr lang="en-US"/>
        </a:p>
      </dgm:t>
    </dgm:pt>
    <dgm:pt modelId="{867273AE-2E0C-4220-BB31-D23AA3645B0B}" type="parTrans" cxnId="{0998942A-6DDE-44CA-9630-7A6929E23B6D}">
      <dgm:prSet/>
      <dgm:spPr/>
      <dgm:t>
        <a:bodyPr/>
        <a:lstStyle/>
        <a:p>
          <a:endParaRPr lang="en-US"/>
        </a:p>
      </dgm:t>
    </dgm:pt>
    <dgm:pt modelId="{5455CB3F-36B4-418F-A927-3E711AC3854E}" type="sibTrans" cxnId="{0998942A-6DDE-44CA-9630-7A6929E23B6D}">
      <dgm:prSet/>
      <dgm:spPr/>
      <dgm:t>
        <a:bodyPr/>
        <a:lstStyle/>
        <a:p>
          <a:endParaRPr lang="en-US"/>
        </a:p>
      </dgm:t>
    </dgm:pt>
    <dgm:pt modelId="{DB5E475E-E409-404E-ADBD-0D0E5AFA75EA}" type="pres">
      <dgm:prSet presAssocID="{97FA2877-D6D8-4280-BD6E-5A054FF555CD}" presName="linear" presStyleCnt="0">
        <dgm:presLayoutVars>
          <dgm:animLvl val="lvl"/>
          <dgm:resizeHandles val="exact"/>
        </dgm:presLayoutVars>
      </dgm:prSet>
      <dgm:spPr/>
    </dgm:pt>
    <dgm:pt modelId="{846D6E23-4A33-444F-B1A8-03F1629B2774}" type="pres">
      <dgm:prSet presAssocID="{713AADED-797C-4149-B9B4-2564887CA4BC}" presName="parentText" presStyleLbl="node1" presStyleIdx="0" presStyleCnt="4">
        <dgm:presLayoutVars>
          <dgm:chMax val="0"/>
          <dgm:bulletEnabled val="1"/>
        </dgm:presLayoutVars>
      </dgm:prSet>
      <dgm:spPr/>
    </dgm:pt>
    <dgm:pt modelId="{74D98EFD-D4C5-4505-A3AB-9EE639D468E4}" type="pres">
      <dgm:prSet presAssocID="{ED40515C-985F-4E43-9320-DE608F263808}" presName="spacer" presStyleCnt="0"/>
      <dgm:spPr/>
    </dgm:pt>
    <dgm:pt modelId="{DE741DC8-586D-433F-80BD-E5F38D8575B8}" type="pres">
      <dgm:prSet presAssocID="{BFE630EC-21BE-431B-AF2E-0AAB85B8095F}" presName="parentText" presStyleLbl="node1" presStyleIdx="1" presStyleCnt="4">
        <dgm:presLayoutVars>
          <dgm:chMax val="0"/>
          <dgm:bulletEnabled val="1"/>
        </dgm:presLayoutVars>
      </dgm:prSet>
      <dgm:spPr/>
    </dgm:pt>
    <dgm:pt modelId="{9D03A37B-386D-4580-A19F-7B586A537036}" type="pres">
      <dgm:prSet presAssocID="{B8DDA004-6AC8-4F5A-9503-9A0EA071256B}" presName="spacer" presStyleCnt="0"/>
      <dgm:spPr/>
    </dgm:pt>
    <dgm:pt modelId="{26EF0E5D-BE0F-44A1-A15B-D3287B9AF6F4}" type="pres">
      <dgm:prSet presAssocID="{3927393F-DE34-4120-A3EA-B2781E96B701}" presName="parentText" presStyleLbl="node1" presStyleIdx="2" presStyleCnt="4">
        <dgm:presLayoutVars>
          <dgm:chMax val="0"/>
          <dgm:bulletEnabled val="1"/>
        </dgm:presLayoutVars>
      </dgm:prSet>
      <dgm:spPr/>
    </dgm:pt>
    <dgm:pt modelId="{3DD1E98E-1C0A-49A6-A97F-B001C5892503}" type="pres">
      <dgm:prSet presAssocID="{5856A24C-A41B-48B2-913A-FDAD63662B72}" presName="spacer" presStyleCnt="0"/>
      <dgm:spPr/>
    </dgm:pt>
    <dgm:pt modelId="{BC9DC08F-17DA-4596-9A22-BD6651C28520}" type="pres">
      <dgm:prSet presAssocID="{2B1C520B-A7B2-40B7-B88A-FCED2A2D400C}" presName="parentText" presStyleLbl="node1" presStyleIdx="3" presStyleCnt="4">
        <dgm:presLayoutVars>
          <dgm:chMax val="0"/>
          <dgm:bulletEnabled val="1"/>
        </dgm:presLayoutVars>
      </dgm:prSet>
      <dgm:spPr/>
    </dgm:pt>
  </dgm:ptLst>
  <dgm:cxnLst>
    <dgm:cxn modelId="{0998942A-6DDE-44CA-9630-7A6929E23B6D}" srcId="{97FA2877-D6D8-4280-BD6E-5A054FF555CD}" destId="{2B1C520B-A7B2-40B7-B88A-FCED2A2D400C}" srcOrd="3" destOrd="0" parTransId="{867273AE-2E0C-4220-BB31-D23AA3645B0B}" sibTransId="{5455CB3F-36B4-418F-A927-3E711AC3854E}"/>
    <dgm:cxn modelId="{340E2A3A-2479-4E89-802C-00CAB0056B11}" type="presOf" srcId="{2B1C520B-A7B2-40B7-B88A-FCED2A2D400C}" destId="{BC9DC08F-17DA-4596-9A22-BD6651C28520}" srcOrd="0" destOrd="0" presId="urn:microsoft.com/office/officeart/2005/8/layout/vList2"/>
    <dgm:cxn modelId="{811CC444-E401-4396-940C-53522B53B1FB}" type="presOf" srcId="{97FA2877-D6D8-4280-BD6E-5A054FF555CD}" destId="{DB5E475E-E409-404E-ADBD-0D0E5AFA75EA}" srcOrd="0" destOrd="0" presId="urn:microsoft.com/office/officeart/2005/8/layout/vList2"/>
    <dgm:cxn modelId="{0729994A-CCFE-43EF-BD41-00F5882B23AC}" srcId="{97FA2877-D6D8-4280-BD6E-5A054FF555CD}" destId="{BFE630EC-21BE-431B-AF2E-0AAB85B8095F}" srcOrd="1" destOrd="0" parTransId="{E56B7AE1-519B-46F9-A07C-7D543A597328}" sibTransId="{B8DDA004-6AC8-4F5A-9503-9A0EA071256B}"/>
    <dgm:cxn modelId="{7075C659-9316-46E4-BB2D-210324A87209}" type="presOf" srcId="{3927393F-DE34-4120-A3EA-B2781E96B701}" destId="{26EF0E5D-BE0F-44A1-A15B-D3287B9AF6F4}" srcOrd="0" destOrd="0" presId="urn:microsoft.com/office/officeart/2005/8/layout/vList2"/>
    <dgm:cxn modelId="{1966FA89-21E1-45F2-B8AE-5407944F00A9}" type="presOf" srcId="{BFE630EC-21BE-431B-AF2E-0AAB85B8095F}" destId="{DE741DC8-586D-433F-80BD-E5F38D8575B8}" srcOrd="0" destOrd="0" presId="urn:microsoft.com/office/officeart/2005/8/layout/vList2"/>
    <dgm:cxn modelId="{B5F693AA-7DD6-4B86-9D37-681DA7DB6E4D}" srcId="{97FA2877-D6D8-4280-BD6E-5A054FF555CD}" destId="{3927393F-DE34-4120-A3EA-B2781E96B701}" srcOrd="2" destOrd="0" parTransId="{CEFE1645-36C6-449B-B8C7-32261EAC0E69}" sibTransId="{5856A24C-A41B-48B2-913A-FDAD63662B72}"/>
    <dgm:cxn modelId="{526B0BC5-FD70-479F-8BFE-057C61B1B0BF}" type="presOf" srcId="{713AADED-797C-4149-B9B4-2564887CA4BC}" destId="{846D6E23-4A33-444F-B1A8-03F1629B2774}" srcOrd="0" destOrd="0" presId="urn:microsoft.com/office/officeart/2005/8/layout/vList2"/>
    <dgm:cxn modelId="{9AEB0AF2-AF3C-4BCC-9E38-E275E6FAC922}" srcId="{97FA2877-D6D8-4280-BD6E-5A054FF555CD}" destId="{713AADED-797C-4149-B9B4-2564887CA4BC}" srcOrd="0" destOrd="0" parTransId="{3EBDECBA-A80F-46C3-9078-6C778274C059}" sibTransId="{ED40515C-985F-4E43-9320-DE608F263808}"/>
    <dgm:cxn modelId="{8EBCA9FA-ABBB-4181-AB0E-F8A1D3D51D99}" type="presParOf" srcId="{DB5E475E-E409-404E-ADBD-0D0E5AFA75EA}" destId="{846D6E23-4A33-444F-B1A8-03F1629B2774}" srcOrd="0" destOrd="0" presId="urn:microsoft.com/office/officeart/2005/8/layout/vList2"/>
    <dgm:cxn modelId="{18677815-EB6E-47BE-8766-7C71C36653C9}" type="presParOf" srcId="{DB5E475E-E409-404E-ADBD-0D0E5AFA75EA}" destId="{74D98EFD-D4C5-4505-A3AB-9EE639D468E4}" srcOrd="1" destOrd="0" presId="urn:microsoft.com/office/officeart/2005/8/layout/vList2"/>
    <dgm:cxn modelId="{D4A03E11-43CF-4066-B2E7-92FCF5B1F088}" type="presParOf" srcId="{DB5E475E-E409-404E-ADBD-0D0E5AFA75EA}" destId="{DE741DC8-586D-433F-80BD-E5F38D8575B8}" srcOrd="2" destOrd="0" presId="urn:microsoft.com/office/officeart/2005/8/layout/vList2"/>
    <dgm:cxn modelId="{E4A52310-BAB7-4E72-B400-F0DD73A5EE42}" type="presParOf" srcId="{DB5E475E-E409-404E-ADBD-0D0E5AFA75EA}" destId="{9D03A37B-386D-4580-A19F-7B586A537036}" srcOrd="3" destOrd="0" presId="urn:microsoft.com/office/officeart/2005/8/layout/vList2"/>
    <dgm:cxn modelId="{51CE180F-80B6-40B9-AAD7-378A7D8646E1}" type="presParOf" srcId="{DB5E475E-E409-404E-ADBD-0D0E5AFA75EA}" destId="{26EF0E5D-BE0F-44A1-A15B-D3287B9AF6F4}" srcOrd="4" destOrd="0" presId="urn:microsoft.com/office/officeart/2005/8/layout/vList2"/>
    <dgm:cxn modelId="{CE743344-3589-4D20-922A-6E59FA2D3E74}" type="presParOf" srcId="{DB5E475E-E409-404E-ADBD-0D0E5AFA75EA}" destId="{3DD1E98E-1C0A-49A6-A97F-B001C5892503}" srcOrd="5" destOrd="0" presId="urn:microsoft.com/office/officeart/2005/8/layout/vList2"/>
    <dgm:cxn modelId="{748494EF-A1DE-4118-A6EB-8FA5ECB51B14}" type="presParOf" srcId="{DB5E475E-E409-404E-ADBD-0D0E5AFA75EA}" destId="{BC9DC08F-17DA-4596-9A22-BD6651C28520}" srcOrd="6"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EBD5D49-B1A1-4DBA-AED0-CF98C6878C83}" type="doc">
      <dgm:prSet loTypeId="urn:microsoft.com/office/officeart/2005/8/layout/vList2" loCatId="list" qsTypeId="urn:microsoft.com/office/officeart/2005/8/quickstyle/simple4" qsCatId="simple" csTypeId="urn:microsoft.com/office/officeart/2005/8/colors/colorful5" csCatId="colorful"/>
      <dgm:spPr/>
      <dgm:t>
        <a:bodyPr/>
        <a:lstStyle/>
        <a:p>
          <a:endParaRPr lang="en-US"/>
        </a:p>
      </dgm:t>
    </dgm:pt>
    <dgm:pt modelId="{2A277D28-DAFF-40AA-A00C-9030915C8AD2}">
      <dgm:prSet/>
      <dgm:spPr/>
      <dgm:t>
        <a:bodyPr/>
        <a:lstStyle/>
        <a:p>
          <a:r>
            <a:rPr lang="sr-Latn-RS" b="0" i="0"/>
            <a:t>Brzine prenosa od 20 kbps (jedan kanal u frekvencijskom opsegu od 868–868.6 MHz),</a:t>
          </a:r>
          <a:endParaRPr lang="en-US"/>
        </a:p>
      </dgm:t>
    </dgm:pt>
    <dgm:pt modelId="{3D93DB21-B31E-4922-8737-A1AF6D06F381}" type="parTrans" cxnId="{F2DFD491-97C6-4BBE-B09F-E4C00A53E68D}">
      <dgm:prSet/>
      <dgm:spPr/>
      <dgm:t>
        <a:bodyPr/>
        <a:lstStyle/>
        <a:p>
          <a:endParaRPr lang="en-US"/>
        </a:p>
      </dgm:t>
    </dgm:pt>
    <dgm:pt modelId="{95870B27-3D97-4CAA-918A-EF535E0022C9}" type="sibTrans" cxnId="{F2DFD491-97C6-4BBE-B09F-E4C00A53E68D}">
      <dgm:prSet/>
      <dgm:spPr/>
      <dgm:t>
        <a:bodyPr/>
        <a:lstStyle/>
        <a:p>
          <a:endParaRPr lang="en-US"/>
        </a:p>
      </dgm:t>
    </dgm:pt>
    <dgm:pt modelId="{7118DAF4-913E-4156-8699-28788F9530E5}">
      <dgm:prSet/>
      <dgm:spPr/>
      <dgm:t>
        <a:bodyPr/>
        <a:lstStyle/>
        <a:p>
          <a:r>
            <a:rPr lang="sr-Latn-RS" b="0" i="0"/>
            <a:t>40 kbps (deset kanala u opsegu između 905 i 928 MHz) i</a:t>
          </a:r>
          <a:endParaRPr lang="en-US"/>
        </a:p>
      </dgm:t>
    </dgm:pt>
    <dgm:pt modelId="{BBB4A090-0BDA-4705-B441-196D0D1620A4}" type="parTrans" cxnId="{8ECC8CFC-689D-4B70-AFF6-46376630E8D1}">
      <dgm:prSet/>
      <dgm:spPr/>
      <dgm:t>
        <a:bodyPr/>
        <a:lstStyle/>
        <a:p>
          <a:endParaRPr lang="en-US"/>
        </a:p>
      </dgm:t>
    </dgm:pt>
    <dgm:pt modelId="{2E207961-4310-4F53-8500-F64FEF0BCBB4}" type="sibTrans" cxnId="{8ECC8CFC-689D-4B70-AFF6-46376630E8D1}">
      <dgm:prSet/>
      <dgm:spPr/>
      <dgm:t>
        <a:bodyPr/>
        <a:lstStyle/>
        <a:p>
          <a:endParaRPr lang="en-US"/>
        </a:p>
      </dgm:t>
    </dgm:pt>
    <dgm:pt modelId="{9E2A181E-D89E-4F5D-B0B1-EAEDEA8C502A}">
      <dgm:prSet/>
      <dgm:spPr/>
      <dgm:t>
        <a:bodyPr/>
        <a:lstStyle/>
        <a:p>
          <a:r>
            <a:rPr lang="sr-Latn-RS" b="0" i="0"/>
            <a:t>250 kbps (16 kanala u ISM opsegu od 2.4 GHz između 2.4 i 2.485 GHz sa razmakom od 5 MHz između centralnih frekvencija).</a:t>
          </a:r>
          <a:endParaRPr lang="en-US"/>
        </a:p>
      </dgm:t>
    </dgm:pt>
    <dgm:pt modelId="{E1403A27-1EF8-4327-9450-94860EA53019}" type="parTrans" cxnId="{AED0A345-1200-4F4E-BB6F-18A30A7E1AAA}">
      <dgm:prSet/>
      <dgm:spPr/>
      <dgm:t>
        <a:bodyPr/>
        <a:lstStyle/>
        <a:p>
          <a:endParaRPr lang="en-US"/>
        </a:p>
      </dgm:t>
    </dgm:pt>
    <dgm:pt modelId="{ADC6DC0D-F1EE-427B-9A31-4E98E3141F30}" type="sibTrans" cxnId="{AED0A345-1200-4F4E-BB6F-18A30A7E1AAA}">
      <dgm:prSet/>
      <dgm:spPr/>
      <dgm:t>
        <a:bodyPr/>
        <a:lstStyle/>
        <a:p>
          <a:endParaRPr lang="en-US"/>
        </a:p>
      </dgm:t>
    </dgm:pt>
    <dgm:pt modelId="{4D8B0A51-12BA-4552-98CB-664E22844359}">
      <dgm:prSet/>
      <dgm:spPr/>
      <dgm:t>
        <a:bodyPr/>
        <a:lstStyle/>
        <a:p>
          <a:r>
            <a:rPr lang="sr-Latn-RS" b="0" i="0"/>
            <a:t>Ukupno je dostupno 27 kanala,</a:t>
          </a:r>
          <a:endParaRPr lang="en-US"/>
        </a:p>
      </dgm:t>
    </dgm:pt>
    <dgm:pt modelId="{06AEEF22-23C0-491B-BB51-246C4F0DE1A2}" type="parTrans" cxnId="{0FF8926B-25C0-405A-B95A-9BAF000C6926}">
      <dgm:prSet/>
      <dgm:spPr/>
      <dgm:t>
        <a:bodyPr/>
        <a:lstStyle/>
        <a:p>
          <a:endParaRPr lang="en-US"/>
        </a:p>
      </dgm:t>
    </dgm:pt>
    <dgm:pt modelId="{4275A01F-75BB-4734-875B-8699BD6D2F51}" type="sibTrans" cxnId="{0FF8926B-25C0-405A-B95A-9BAF000C6926}">
      <dgm:prSet/>
      <dgm:spPr/>
      <dgm:t>
        <a:bodyPr/>
        <a:lstStyle/>
        <a:p>
          <a:endParaRPr lang="en-US"/>
        </a:p>
      </dgm:t>
    </dgm:pt>
    <dgm:pt modelId="{7D8E3FF3-7E2D-4921-A681-765CF33BF463}">
      <dgm:prSet/>
      <dgm:spPr/>
      <dgm:t>
        <a:bodyPr/>
        <a:lstStyle/>
        <a:p>
          <a:r>
            <a:rPr lang="sr-Latn-RS" b="0" i="0"/>
            <a:t>MAC protokol koristi samo jedan od ovih kanala u isto vreme;</a:t>
          </a:r>
          <a:endParaRPr lang="en-US"/>
        </a:p>
      </dgm:t>
    </dgm:pt>
    <dgm:pt modelId="{5F46B367-3649-44E5-B56B-9DE9BE497D9E}" type="parTrans" cxnId="{AAD098F5-4690-4CA4-A18F-CA9C1A84020F}">
      <dgm:prSet/>
      <dgm:spPr/>
      <dgm:t>
        <a:bodyPr/>
        <a:lstStyle/>
        <a:p>
          <a:endParaRPr lang="en-US"/>
        </a:p>
      </dgm:t>
    </dgm:pt>
    <dgm:pt modelId="{68C94C30-5825-4355-972F-AE6650F3C0C6}" type="sibTrans" cxnId="{AAD098F5-4690-4CA4-A18F-CA9C1A84020F}">
      <dgm:prSet/>
      <dgm:spPr/>
      <dgm:t>
        <a:bodyPr/>
        <a:lstStyle/>
        <a:p>
          <a:endParaRPr lang="en-US"/>
        </a:p>
      </dgm:t>
    </dgm:pt>
    <dgm:pt modelId="{334E86A7-EFA6-4759-BD59-19C998BF80C1}">
      <dgm:prSet/>
      <dgm:spPr/>
      <dgm:t>
        <a:bodyPr/>
        <a:lstStyle/>
        <a:p>
          <a:r>
            <a:rPr lang="sr-Latn-RS" b="0" i="0"/>
            <a:t>Nije više-kanalni protokol.</a:t>
          </a:r>
          <a:endParaRPr lang="en-US"/>
        </a:p>
      </dgm:t>
    </dgm:pt>
    <dgm:pt modelId="{5E0DBAB7-6B3D-4A41-880F-620B0A3BCDE0}" type="parTrans" cxnId="{13173806-5F0A-432B-8B41-720E76D769E0}">
      <dgm:prSet/>
      <dgm:spPr/>
      <dgm:t>
        <a:bodyPr/>
        <a:lstStyle/>
        <a:p>
          <a:endParaRPr lang="en-US"/>
        </a:p>
      </dgm:t>
    </dgm:pt>
    <dgm:pt modelId="{38FACEE7-5E60-4BF7-B511-57782BEFC6FC}" type="sibTrans" cxnId="{13173806-5F0A-432B-8B41-720E76D769E0}">
      <dgm:prSet/>
      <dgm:spPr/>
      <dgm:t>
        <a:bodyPr/>
        <a:lstStyle/>
        <a:p>
          <a:endParaRPr lang="en-US"/>
        </a:p>
      </dgm:t>
    </dgm:pt>
    <dgm:pt modelId="{68B30BDA-518F-4E6B-A051-7DE85B633EA7}">
      <dgm:prSet/>
      <dgm:spPr/>
      <dgm:t>
        <a:bodyPr/>
        <a:lstStyle/>
        <a:p>
          <a:r>
            <a:rPr lang="sr-Latn-RS" b="0" i="0"/>
            <a:t>MAC protokol kombinuje planirane kao i protokole zasnovane na sukobima.</a:t>
          </a:r>
          <a:endParaRPr lang="en-US"/>
        </a:p>
      </dgm:t>
    </dgm:pt>
    <dgm:pt modelId="{D179B0E1-A5FF-46B8-8508-1F6D16500862}" type="parTrans" cxnId="{23EB54D9-439A-4551-A5EB-74F8816966E7}">
      <dgm:prSet/>
      <dgm:spPr/>
      <dgm:t>
        <a:bodyPr/>
        <a:lstStyle/>
        <a:p>
          <a:endParaRPr lang="en-US"/>
        </a:p>
      </dgm:t>
    </dgm:pt>
    <dgm:pt modelId="{192C7C68-2E35-4804-8534-FFDA245B11C3}" type="sibTrans" cxnId="{23EB54D9-439A-4551-A5EB-74F8816966E7}">
      <dgm:prSet/>
      <dgm:spPr/>
      <dgm:t>
        <a:bodyPr/>
        <a:lstStyle/>
        <a:p>
          <a:endParaRPr lang="en-US"/>
        </a:p>
      </dgm:t>
    </dgm:pt>
    <dgm:pt modelId="{68AE491B-344C-4624-9A83-68B085E46E2E}" type="pres">
      <dgm:prSet presAssocID="{9EBD5D49-B1A1-4DBA-AED0-CF98C6878C83}" presName="linear" presStyleCnt="0">
        <dgm:presLayoutVars>
          <dgm:animLvl val="lvl"/>
          <dgm:resizeHandles val="exact"/>
        </dgm:presLayoutVars>
      </dgm:prSet>
      <dgm:spPr/>
    </dgm:pt>
    <dgm:pt modelId="{E9727CC9-B1F9-4930-A3C7-D20139C76808}" type="pres">
      <dgm:prSet presAssocID="{2A277D28-DAFF-40AA-A00C-9030915C8AD2}" presName="parentText" presStyleLbl="node1" presStyleIdx="0" presStyleCnt="7">
        <dgm:presLayoutVars>
          <dgm:chMax val="0"/>
          <dgm:bulletEnabled val="1"/>
        </dgm:presLayoutVars>
      </dgm:prSet>
      <dgm:spPr/>
    </dgm:pt>
    <dgm:pt modelId="{91C9E1E8-1CD6-4BB8-8C95-08E6E8D0C13F}" type="pres">
      <dgm:prSet presAssocID="{95870B27-3D97-4CAA-918A-EF535E0022C9}" presName="spacer" presStyleCnt="0"/>
      <dgm:spPr/>
    </dgm:pt>
    <dgm:pt modelId="{B95ACC3D-6913-4F0C-B8FB-6F474DC79A98}" type="pres">
      <dgm:prSet presAssocID="{7118DAF4-913E-4156-8699-28788F9530E5}" presName="parentText" presStyleLbl="node1" presStyleIdx="1" presStyleCnt="7">
        <dgm:presLayoutVars>
          <dgm:chMax val="0"/>
          <dgm:bulletEnabled val="1"/>
        </dgm:presLayoutVars>
      </dgm:prSet>
      <dgm:spPr/>
    </dgm:pt>
    <dgm:pt modelId="{D94A8180-8E46-4F95-BBF9-BC5C4123F640}" type="pres">
      <dgm:prSet presAssocID="{2E207961-4310-4F53-8500-F64FEF0BCBB4}" presName="spacer" presStyleCnt="0"/>
      <dgm:spPr/>
    </dgm:pt>
    <dgm:pt modelId="{B272A795-5396-4571-A1CC-1F8EB5C91EE7}" type="pres">
      <dgm:prSet presAssocID="{9E2A181E-D89E-4F5D-B0B1-EAEDEA8C502A}" presName="parentText" presStyleLbl="node1" presStyleIdx="2" presStyleCnt="7">
        <dgm:presLayoutVars>
          <dgm:chMax val="0"/>
          <dgm:bulletEnabled val="1"/>
        </dgm:presLayoutVars>
      </dgm:prSet>
      <dgm:spPr/>
    </dgm:pt>
    <dgm:pt modelId="{CEDA3818-341C-458F-AB7D-BF9D3EE0EB2C}" type="pres">
      <dgm:prSet presAssocID="{ADC6DC0D-F1EE-427B-9A31-4E98E3141F30}" presName="spacer" presStyleCnt="0"/>
      <dgm:spPr/>
    </dgm:pt>
    <dgm:pt modelId="{860DE323-AC53-4970-8381-96A2A351E2EC}" type="pres">
      <dgm:prSet presAssocID="{4D8B0A51-12BA-4552-98CB-664E22844359}" presName="parentText" presStyleLbl="node1" presStyleIdx="3" presStyleCnt="7">
        <dgm:presLayoutVars>
          <dgm:chMax val="0"/>
          <dgm:bulletEnabled val="1"/>
        </dgm:presLayoutVars>
      </dgm:prSet>
      <dgm:spPr/>
    </dgm:pt>
    <dgm:pt modelId="{2B88C5B3-6A00-4FD3-B72A-F228559CFF47}" type="pres">
      <dgm:prSet presAssocID="{4275A01F-75BB-4734-875B-8699BD6D2F51}" presName="spacer" presStyleCnt="0"/>
      <dgm:spPr/>
    </dgm:pt>
    <dgm:pt modelId="{6DF7CDBE-4867-4F7D-AA2A-2A375B2E5039}" type="pres">
      <dgm:prSet presAssocID="{7D8E3FF3-7E2D-4921-A681-765CF33BF463}" presName="parentText" presStyleLbl="node1" presStyleIdx="4" presStyleCnt="7">
        <dgm:presLayoutVars>
          <dgm:chMax val="0"/>
          <dgm:bulletEnabled val="1"/>
        </dgm:presLayoutVars>
      </dgm:prSet>
      <dgm:spPr/>
    </dgm:pt>
    <dgm:pt modelId="{64F8438C-FB18-4A86-A354-2DA0D5EFA49D}" type="pres">
      <dgm:prSet presAssocID="{68C94C30-5825-4355-972F-AE6650F3C0C6}" presName="spacer" presStyleCnt="0"/>
      <dgm:spPr/>
    </dgm:pt>
    <dgm:pt modelId="{B896A501-02DE-459D-B844-3F77A5A37D5A}" type="pres">
      <dgm:prSet presAssocID="{334E86A7-EFA6-4759-BD59-19C998BF80C1}" presName="parentText" presStyleLbl="node1" presStyleIdx="5" presStyleCnt="7">
        <dgm:presLayoutVars>
          <dgm:chMax val="0"/>
          <dgm:bulletEnabled val="1"/>
        </dgm:presLayoutVars>
      </dgm:prSet>
      <dgm:spPr/>
    </dgm:pt>
    <dgm:pt modelId="{4D1F3F71-59D3-48F7-A9BE-CB87307A660B}" type="pres">
      <dgm:prSet presAssocID="{38FACEE7-5E60-4BF7-B511-57782BEFC6FC}" presName="spacer" presStyleCnt="0"/>
      <dgm:spPr/>
    </dgm:pt>
    <dgm:pt modelId="{637073CC-7881-4E6B-AF19-65EB9A193B25}" type="pres">
      <dgm:prSet presAssocID="{68B30BDA-518F-4E6B-A051-7DE85B633EA7}" presName="parentText" presStyleLbl="node1" presStyleIdx="6" presStyleCnt="7">
        <dgm:presLayoutVars>
          <dgm:chMax val="0"/>
          <dgm:bulletEnabled val="1"/>
        </dgm:presLayoutVars>
      </dgm:prSet>
      <dgm:spPr/>
    </dgm:pt>
  </dgm:ptLst>
  <dgm:cxnLst>
    <dgm:cxn modelId="{13173806-5F0A-432B-8B41-720E76D769E0}" srcId="{9EBD5D49-B1A1-4DBA-AED0-CF98C6878C83}" destId="{334E86A7-EFA6-4759-BD59-19C998BF80C1}" srcOrd="5" destOrd="0" parTransId="{5E0DBAB7-6B3D-4A41-880F-620B0A3BCDE0}" sibTransId="{38FACEE7-5E60-4BF7-B511-57782BEFC6FC}"/>
    <dgm:cxn modelId="{96CCE70A-A6A8-4AB6-A526-4E992E37FBF9}" type="presOf" srcId="{68B30BDA-518F-4E6B-A051-7DE85B633EA7}" destId="{637073CC-7881-4E6B-AF19-65EB9A193B25}" srcOrd="0" destOrd="0" presId="urn:microsoft.com/office/officeart/2005/8/layout/vList2"/>
    <dgm:cxn modelId="{E1B24B1C-C24D-4338-9E7C-51042C1C87C1}" type="presOf" srcId="{7D8E3FF3-7E2D-4921-A681-765CF33BF463}" destId="{6DF7CDBE-4867-4F7D-AA2A-2A375B2E5039}" srcOrd="0" destOrd="0" presId="urn:microsoft.com/office/officeart/2005/8/layout/vList2"/>
    <dgm:cxn modelId="{8DFF371D-8D88-4356-AD41-A05E4986BAB2}" type="presOf" srcId="{9E2A181E-D89E-4F5D-B0B1-EAEDEA8C502A}" destId="{B272A795-5396-4571-A1CC-1F8EB5C91EE7}" srcOrd="0" destOrd="0" presId="urn:microsoft.com/office/officeart/2005/8/layout/vList2"/>
    <dgm:cxn modelId="{ADA8A51E-4431-4408-BD1F-A9E5646BB488}" type="presOf" srcId="{9EBD5D49-B1A1-4DBA-AED0-CF98C6878C83}" destId="{68AE491B-344C-4624-9A83-68B085E46E2E}" srcOrd="0" destOrd="0" presId="urn:microsoft.com/office/officeart/2005/8/layout/vList2"/>
    <dgm:cxn modelId="{AED0A345-1200-4F4E-BB6F-18A30A7E1AAA}" srcId="{9EBD5D49-B1A1-4DBA-AED0-CF98C6878C83}" destId="{9E2A181E-D89E-4F5D-B0B1-EAEDEA8C502A}" srcOrd="2" destOrd="0" parTransId="{E1403A27-1EF8-4327-9450-94860EA53019}" sibTransId="{ADC6DC0D-F1EE-427B-9A31-4E98E3141F30}"/>
    <dgm:cxn modelId="{0FF8926B-25C0-405A-B95A-9BAF000C6926}" srcId="{9EBD5D49-B1A1-4DBA-AED0-CF98C6878C83}" destId="{4D8B0A51-12BA-4552-98CB-664E22844359}" srcOrd="3" destOrd="0" parTransId="{06AEEF22-23C0-491B-BB51-246C4F0DE1A2}" sibTransId="{4275A01F-75BB-4734-875B-8699BD6D2F51}"/>
    <dgm:cxn modelId="{F2DFD491-97C6-4BBE-B09F-E4C00A53E68D}" srcId="{9EBD5D49-B1A1-4DBA-AED0-CF98C6878C83}" destId="{2A277D28-DAFF-40AA-A00C-9030915C8AD2}" srcOrd="0" destOrd="0" parTransId="{3D93DB21-B31E-4922-8737-A1AF6D06F381}" sibTransId="{95870B27-3D97-4CAA-918A-EF535E0022C9}"/>
    <dgm:cxn modelId="{7C411EAC-B9C6-420F-B877-35CDD868CB93}" type="presOf" srcId="{2A277D28-DAFF-40AA-A00C-9030915C8AD2}" destId="{E9727CC9-B1F9-4930-A3C7-D20139C76808}" srcOrd="0" destOrd="0" presId="urn:microsoft.com/office/officeart/2005/8/layout/vList2"/>
    <dgm:cxn modelId="{2BC518BC-5425-4014-BA07-2CCC4C240905}" type="presOf" srcId="{7118DAF4-913E-4156-8699-28788F9530E5}" destId="{B95ACC3D-6913-4F0C-B8FB-6F474DC79A98}" srcOrd="0" destOrd="0" presId="urn:microsoft.com/office/officeart/2005/8/layout/vList2"/>
    <dgm:cxn modelId="{87EC3CC2-DA22-4C30-A465-762BE9C0309C}" type="presOf" srcId="{334E86A7-EFA6-4759-BD59-19C998BF80C1}" destId="{B896A501-02DE-459D-B844-3F77A5A37D5A}" srcOrd="0" destOrd="0" presId="urn:microsoft.com/office/officeart/2005/8/layout/vList2"/>
    <dgm:cxn modelId="{23EB54D9-439A-4551-A5EB-74F8816966E7}" srcId="{9EBD5D49-B1A1-4DBA-AED0-CF98C6878C83}" destId="{68B30BDA-518F-4E6B-A051-7DE85B633EA7}" srcOrd="6" destOrd="0" parTransId="{D179B0E1-A5FF-46B8-8508-1F6D16500862}" sibTransId="{192C7C68-2E35-4804-8534-FFDA245B11C3}"/>
    <dgm:cxn modelId="{F2A14ADB-7203-4B76-87FC-9B278571ECA3}" type="presOf" srcId="{4D8B0A51-12BA-4552-98CB-664E22844359}" destId="{860DE323-AC53-4970-8381-96A2A351E2EC}" srcOrd="0" destOrd="0" presId="urn:microsoft.com/office/officeart/2005/8/layout/vList2"/>
    <dgm:cxn modelId="{AAD098F5-4690-4CA4-A18F-CA9C1A84020F}" srcId="{9EBD5D49-B1A1-4DBA-AED0-CF98C6878C83}" destId="{7D8E3FF3-7E2D-4921-A681-765CF33BF463}" srcOrd="4" destOrd="0" parTransId="{5F46B367-3649-44E5-B56B-9DE9BE497D9E}" sibTransId="{68C94C30-5825-4355-972F-AE6650F3C0C6}"/>
    <dgm:cxn modelId="{8ECC8CFC-689D-4B70-AFF6-46376630E8D1}" srcId="{9EBD5D49-B1A1-4DBA-AED0-CF98C6878C83}" destId="{7118DAF4-913E-4156-8699-28788F9530E5}" srcOrd="1" destOrd="0" parTransId="{BBB4A090-0BDA-4705-B441-196D0D1620A4}" sibTransId="{2E207961-4310-4F53-8500-F64FEF0BCBB4}"/>
    <dgm:cxn modelId="{F0814E26-3065-4857-9741-A395394E2057}" type="presParOf" srcId="{68AE491B-344C-4624-9A83-68B085E46E2E}" destId="{E9727CC9-B1F9-4930-A3C7-D20139C76808}" srcOrd="0" destOrd="0" presId="urn:microsoft.com/office/officeart/2005/8/layout/vList2"/>
    <dgm:cxn modelId="{71F0679D-F0C3-414F-9006-98215235B048}" type="presParOf" srcId="{68AE491B-344C-4624-9A83-68B085E46E2E}" destId="{91C9E1E8-1CD6-4BB8-8C95-08E6E8D0C13F}" srcOrd="1" destOrd="0" presId="urn:microsoft.com/office/officeart/2005/8/layout/vList2"/>
    <dgm:cxn modelId="{41778A29-A892-488E-B4DE-F78166E61124}" type="presParOf" srcId="{68AE491B-344C-4624-9A83-68B085E46E2E}" destId="{B95ACC3D-6913-4F0C-B8FB-6F474DC79A98}" srcOrd="2" destOrd="0" presId="urn:microsoft.com/office/officeart/2005/8/layout/vList2"/>
    <dgm:cxn modelId="{60318661-34AE-4AEF-A426-9BEECCCA792B}" type="presParOf" srcId="{68AE491B-344C-4624-9A83-68B085E46E2E}" destId="{D94A8180-8E46-4F95-BBF9-BC5C4123F640}" srcOrd="3" destOrd="0" presId="urn:microsoft.com/office/officeart/2005/8/layout/vList2"/>
    <dgm:cxn modelId="{7DA90980-6932-4FA1-8B4D-7C3EAF8F2136}" type="presParOf" srcId="{68AE491B-344C-4624-9A83-68B085E46E2E}" destId="{B272A795-5396-4571-A1CC-1F8EB5C91EE7}" srcOrd="4" destOrd="0" presId="urn:microsoft.com/office/officeart/2005/8/layout/vList2"/>
    <dgm:cxn modelId="{838F9648-CA16-407F-A4F6-C97E3EF92250}" type="presParOf" srcId="{68AE491B-344C-4624-9A83-68B085E46E2E}" destId="{CEDA3818-341C-458F-AB7D-BF9D3EE0EB2C}" srcOrd="5" destOrd="0" presId="urn:microsoft.com/office/officeart/2005/8/layout/vList2"/>
    <dgm:cxn modelId="{BF674DC9-EA1F-4AFC-89F4-83C8D36C6868}" type="presParOf" srcId="{68AE491B-344C-4624-9A83-68B085E46E2E}" destId="{860DE323-AC53-4970-8381-96A2A351E2EC}" srcOrd="6" destOrd="0" presId="urn:microsoft.com/office/officeart/2005/8/layout/vList2"/>
    <dgm:cxn modelId="{E17B22EE-128D-4578-9A60-CE7EB8DACBE0}" type="presParOf" srcId="{68AE491B-344C-4624-9A83-68B085E46E2E}" destId="{2B88C5B3-6A00-4FD3-B72A-F228559CFF47}" srcOrd="7" destOrd="0" presId="urn:microsoft.com/office/officeart/2005/8/layout/vList2"/>
    <dgm:cxn modelId="{5D8160F8-070A-4F73-9E63-9F0996C187AA}" type="presParOf" srcId="{68AE491B-344C-4624-9A83-68B085E46E2E}" destId="{6DF7CDBE-4867-4F7D-AA2A-2A375B2E5039}" srcOrd="8" destOrd="0" presId="urn:microsoft.com/office/officeart/2005/8/layout/vList2"/>
    <dgm:cxn modelId="{08FE8CE6-71B6-4119-9966-0461735D331C}" type="presParOf" srcId="{68AE491B-344C-4624-9A83-68B085E46E2E}" destId="{64F8438C-FB18-4A86-A354-2DA0D5EFA49D}" srcOrd="9" destOrd="0" presId="urn:microsoft.com/office/officeart/2005/8/layout/vList2"/>
    <dgm:cxn modelId="{BF6D5F4C-F39F-4AEC-83EF-C64F2C8466CB}" type="presParOf" srcId="{68AE491B-344C-4624-9A83-68B085E46E2E}" destId="{B896A501-02DE-459D-B844-3F77A5A37D5A}" srcOrd="10" destOrd="0" presId="urn:microsoft.com/office/officeart/2005/8/layout/vList2"/>
    <dgm:cxn modelId="{9B6EBC25-392E-4285-8442-C48EF7A07D44}" type="presParOf" srcId="{68AE491B-344C-4624-9A83-68B085E46E2E}" destId="{4D1F3F71-59D3-48F7-A9BE-CB87307A660B}" srcOrd="11" destOrd="0" presId="urn:microsoft.com/office/officeart/2005/8/layout/vList2"/>
    <dgm:cxn modelId="{9E88B790-B999-46AD-AE20-1861C7084AE6}" type="presParOf" srcId="{68AE491B-344C-4624-9A83-68B085E46E2E}" destId="{637073CC-7881-4E6B-AF19-65EB9A193B25}" srcOrd="1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2A40A46-0165-4A28-BC42-6B38CE8E58E9}" type="doc">
      <dgm:prSet loTypeId="urn:microsoft.com/office/officeart/2008/layout/LinedList" loCatId="list" qsTypeId="urn:microsoft.com/office/officeart/2005/8/quickstyle/simple4" qsCatId="simple" csTypeId="urn:microsoft.com/office/officeart/2005/8/colors/accent0_3" csCatId="mainScheme"/>
      <dgm:spPr/>
      <dgm:t>
        <a:bodyPr/>
        <a:lstStyle/>
        <a:p>
          <a:endParaRPr lang="en-US"/>
        </a:p>
      </dgm:t>
    </dgm:pt>
    <dgm:pt modelId="{B04C5F4D-712B-4B40-A2A9-2B7E8B9CEE7C}">
      <dgm:prSet/>
      <dgm:spPr/>
      <dgm:t>
        <a:bodyPr/>
        <a:lstStyle/>
        <a:p>
          <a:r>
            <a:rPr lang="sr-Latn-RS" b="0" i="0"/>
            <a:t>Koordinator dodeljuje GTS uređajima samo kada oni pošalju odgovarajuće zahtevne pakete tokom CAP-a.</a:t>
          </a:r>
          <a:endParaRPr lang="en-US"/>
        </a:p>
      </dgm:t>
    </dgm:pt>
    <dgm:pt modelId="{0C878F05-1E3C-4D94-8AE4-E3C15A14180A}" type="parTrans" cxnId="{E5EB951A-A9A9-4609-90CC-5106D552AE52}">
      <dgm:prSet/>
      <dgm:spPr/>
      <dgm:t>
        <a:bodyPr/>
        <a:lstStyle/>
        <a:p>
          <a:endParaRPr lang="en-US"/>
        </a:p>
      </dgm:t>
    </dgm:pt>
    <dgm:pt modelId="{62D17D54-7EC6-42D2-8311-699127AB350F}" type="sibTrans" cxnId="{E5EB951A-A9A9-4609-90CC-5106D552AE52}">
      <dgm:prSet/>
      <dgm:spPr/>
      <dgm:t>
        <a:bodyPr/>
        <a:lstStyle/>
        <a:p>
          <a:endParaRPr lang="en-US"/>
        </a:p>
      </dgm:t>
    </dgm:pt>
    <dgm:pt modelId="{EE9E457A-A285-4647-A44D-539854A6DE26}">
      <dgm:prSet/>
      <dgm:spPr/>
      <dgm:t>
        <a:bodyPr/>
        <a:lstStyle/>
        <a:p>
          <a:r>
            <a:rPr lang="sr-Latn-RS" b="0" i="0"/>
            <a:t>Jedan flag u zahtevu označava da li je traženi vremenski slot transmit slot ili receive slot.</a:t>
          </a:r>
          <a:endParaRPr lang="en-US"/>
        </a:p>
      </dgm:t>
    </dgm:pt>
    <dgm:pt modelId="{811CFDC2-95A2-40E3-A048-D567B4011B82}" type="parTrans" cxnId="{34DDCA39-3CD5-4161-8234-E6B724A8583B}">
      <dgm:prSet/>
      <dgm:spPr/>
      <dgm:t>
        <a:bodyPr/>
        <a:lstStyle/>
        <a:p>
          <a:endParaRPr lang="en-US"/>
        </a:p>
      </dgm:t>
    </dgm:pt>
    <dgm:pt modelId="{667B2F39-1969-4B73-8EDD-DADA89F263B9}" type="sibTrans" cxnId="{34DDCA39-3CD5-4161-8234-E6B724A8583B}">
      <dgm:prSet/>
      <dgm:spPr/>
      <dgm:t>
        <a:bodyPr/>
        <a:lstStyle/>
        <a:p>
          <a:endParaRPr lang="en-US"/>
        </a:p>
      </dgm:t>
    </dgm:pt>
    <dgm:pt modelId="{7446934B-B470-48B7-89F0-FB602F75A75E}">
      <dgm:prSet/>
      <dgm:spPr/>
      <dgm:t>
        <a:bodyPr/>
        <a:lstStyle/>
        <a:p>
          <a:r>
            <a:rPr lang="sr-Latn-RS" b="0" i="0"/>
            <a:t>U transmit slotu, uređaj šalje pakete koordinatoru, a u receive slotu podaci teku u suprotnom smeru. Još jedno polje u zahtevu specificira željeni broj uzastopnih vremenskih slotova u GTS fazi.</a:t>
          </a:r>
          <a:endParaRPr lang="en-US"/>
        </a:p>
      </dgm:t>
    </dgm:pt>
    <dgm:pt modelId="{FB6CFF5E-FB35-4FA9-A338-C83E70F2C337}" type="parTrans" cxnId="{06ABECFC-DD58-4D80-B371-BAB1A2BF88BA}">
      <dgm:prSet/>
      <dgm:spPr/>
      <dgm:t>
        <a:bodyPr/>
        <a:lstStyle/>
        <a:p>
          <a:endParaRPr lang="en-US"/>
        </a:p>
      </dgm:t>
    </dgm:pt>
    <dgm:pt modelId="{99F4A29F-AC95-4739-9FD1-F251D182893D}" type="sibTrans" cxnId="{06ABECFC-DD58-4D80-B371-BAB1A2BF88BA}">
      <dgm:prSet/>
      <dgm:spPr/>
      <dgm:t>
        <a:bodyPr/>
        <a:lstStyle/>
        <a:p>
          <a:endParaRPr lang="en-US"/>
        </a:p>
      </dgm:t>
    </dgm:pt>
    <dgm:pt modelId="{0B7C0493-77F0-4F33-82E4-73494669EAE7}">
      <dgm:prSet/>
      <dgm:spPr/>
      <dgm:t>
        <a:bodyPr/>
        <a:lstStyle/>
        <a:p>
          <a:r>
            <a:rPr lang="sr-Latn-RS" b="0" i="0"/>
            <a:t>Koordinator odgovara na zahtevni paket u dva koraka: Neposredni paket potvrde potvrđuje da je koordinator pravilno primio zahtevni paket, ali ne sadrži informacije o uspehu ili neuspehu zahteva.</a:t>
          </a:r>
          <a:endParaRPr lang="en-US"/>
        </a:p>
      </dgm:t>
    </dgm:pt>
    <dgm:pt modelId="{00FEDEFC-1D14-48EA-8B36-0EED5801AED5}" type="parTrans" cxnId="{B2BE18D9-926C-4B33-9F36-E49B564F2838}">
      <dgm:prSet/>
      <dgm:spPr/>
      <dgm:t>
        <a:bodyPr/>
        <a:lstStyle/>
        <a:p>
          <a:endParaRPr lang="en-US"/>
        </a:p>
      </dgm:t>
    </dgm:pt>
    <dgm:pt modelId="{2473BCA7-4DA2-4887-BFB6-055EB81288C7}" type="sibTrans" cxnId="{B2BE18D9-926C-4B33-9F36-E49B564F2838}">
      <dgm:prSet/>
      <dgm:spPr/>
      <dgm:t>
        <a:bodyPr/>
        <a:lstStyle/>
        <a:p>
          <a:endParaRPr lang="en-US"/>
        </a:p>
      </dgm:t>
    </dgm:pt>
    <dgm:pt modelId="{AFBC540F-1158-4DB8-A1E6-E7FEACD4C147}">
      <dgm:prSet/>
      <dgm:spPr/>
      <dgm:t>
        <a:bodyPr/>
        <a:lstStyle/>
        <a:p>
          <a:r>
            <a:rPr lang="sr-Latn-RS" b="0" i="0"/>
            <a:t>Nakon primanja paketa potvrde, uređaj je dužan da prati bekon koordinatora tokom određenog vremena (nazvanog Agts DescPersistence Time).</a:t>
          </a:r>
          <a:endParaRPr lang="en-US"/>
        </a:p>
      </dgm:t>
    </dgm:pt>
    <dgm:pt modelId="{9CD83B11-16F4-4EBB-AE84-0E69750FEAB5}" type="parTrans" cxnId="{DE78CDA9-B667-4A13-9AD3-AB39ED6D24A3}">
      <dgm:prSet/>
      <dgm:spPr/>
      <dgm:t>
        <a:bodyPr/>
        <a:lstStyle/>
        <a:p>
          <a:endParaRPr lang="en-US"/>
        </a:p>
      </dgm:t>
    </dgm:pt>
    <dgm:pt modelId="{9F4B134C-679F-422B-8CA3-96A2BAC803D7}" type="sibTrans" cxnId="{DE78CDA9-B667-4A13-9AD3-AB39ED6D24A3}">
      <dgm:prSet/>
      <dgm:spPr/>
      <dgm:t>
        <a:bodyPr/>
        <a:lstStyle/>
        <a:p>
          <a:endParaRPr lang="en-US"/>
        </a:p>
      </dgm:t>
    </dgm:pt>
    <dgm:pt modelId="{44846A28-4D19-4305-9805-5D1FEF6B2566}" type="pres">
      <dgm:prSet presAssocID="{E2A40A46-0165-4A28-BC42-6B38CE8E58E9}" presName="vert0" presStyleCnt="0">
        <dgm:presLayoutVars>
          <dgm:dir/>
          <dgm:animOne val="branch"/>
          <dgm:animLvl val="lvl"/>
        </dgm:presLayoutVars>
      </dgm:prSet>
      <dgm:spPr/>
    </dgm:pt>
    <dgm:pt modelId="{D9B65685-2EA7-4527-A5F5-02DCB806C660}" type="pres">
      <dgm:prSet presAssocID="{B04C5F4D-712B-4B40-A2A9-2B7E8B9CEE7C}" presName="thickLine" presStyleLbl="alignNode1" presStyleIdx="0" presStyleCnt="5"/>
      <dgm:spPr/>
    </dgm:pt>
    <dgm:pt modelId="{1770DC09-1691-4405-AA0B-874A7CA10EB9}" type="pres">
      <dgm:prSet presAssocID="{B04C5F4D-712B-4B40-A2A9-2B7E8B9CEE7C}" presName="horz1" presStyleCnt="0"/>
      <dgm:spPr/>
    </dgm:pt>
    <dgm:pt modelId="{EF2532A3-34BB-4B0B-9A52-CD05FF5779E2}" type="pres">
      <dgm:prSet presAssocID="{B04C5F4D-712B-4B40-A2A9-2B7E8B9CEE7C}" presName="tx1" presStyleLbl="revTx" presStyleIdx="0" presStyleCnt="5"/>
      <dgm:spPr/>
    </dgm:pt>
    <dgm:pt modelId="{C06ADBD6-4B96-4804-9C82-D8A96B565C81}" type="pres">
      <dgm:prSet presAssocID="{B04C5F4D-712B-4B40-A2A9-2B7E8B9CEE7C}" presName="vert1" presStyleCnt="0"/>
      <dgm:spPr/>
    </dgm:pt>
    <dgm:pt modelId="{41306432-B022-48F4-9BC4-DD706883496A}" type="pres">
      <dgm:prSet presAssocID="{EE9E457A-A285-4647-A44D-539854A6DE26}" presName="thickLine" presStyleLbl="alignNode1" presStyleIdx="1" presStyleCnt="5"/>
      <dgm:spPr/>
    </dgm:pt>
    <dgm:pt modelId="{E266D96C-E7B9-4A35-B1F7-5AE46F388794}" type="pres">
      <dgm:prSet presAssocID="{EE9E457A-A285-4647-A44D-539854A6DE26}" presName="horz1" presStyleCnt="0"/>
      <dgm:spPr/>
    </dgm:pt>
    <dgm:pt modelId="{780C67E1-9EF6-488E-ABC4-ED0C78B20AAB}" type="pres">
      <dgm:prSet presAssocID="{EE9E457A-A285-4647-A44D-539854A6DE26}" presName="tx1" presStyleLbl="revTx" presStyleIdx="1" presStyleCnt="5"/>
      <dgm:spPr/>
    </dgm:pt>
    <dgm:pt modelId="{34BD6527-E811-46F3-804F-3A343C4CFBF9}" type="pres">
      <dgm:prSet presAssocID="{EE9E457A-A285-4647-A44D-539854A6DE26}" presName="vert1" presStyleCnt="0"/>
      <dgm:spPr/>
    </dgm:pt>
    <dgm:pt modelId="{86855576-2217-407D-A73D-CF3E0943269B}" type="pres">
      <dgm:prSet presAssocID="{7446934B-B470-48B7-89F0-FB602F75A75E}" presName="thickLine" presStyleLbl="alignNode1" presStyleIdx="2" presStyleCnt="5"/>
      <dgm:spPr/>
    </dgm:pt>
    <dgm:pt modelId="{00BAB797-8FF0-4D1E-9708-B8ED61D7E9F5}" type="pres">
      <dgm:prSet presAssocID="{7446934B-B470-48B7-89F0-FB602F75A75E}" presName="horz1" presStyleCnt="0"/>
      <dgm:spPr/>
    </dgm:pt>
    <dgm:pt modelId="{9B1C5E75-0C5B-4C6D-93CF-41CDAC9A219D}" type="pres">
      <dgm:prSet presAssocID="{7446934B-B470-48B7-89F0-FB602F75A75E}" presName="tx1" presStyleLbl="revTx" presStyleIdx="2" presStyleCnt="5"/>
      <dgm:spPr/>
    </dgm:pt>
    <dgm:pt modelId="{0EBBE5CD-0D3D-4D5B-861D-34692492F134}" type="pres">
      <dgm:prSet presAssocID="{7446934B-B470-48B7-89F0-FB602F75A75E}" presName="vert1" presStyleCnt="0"/>
      <dgm:spPr/>
    </dgm:pt>
    <dgm:pt modelId="{1E9A06F7-738F-4FB6-94B0-AEAD63AB7C0F}" type="pres">
      <dgm:prSet presAssocID="{0B7C0493-77F0-4F33-82E4-73494669EAE7}" presName="thickLine" presStyleLbl="alignNode1" presStyleIdx="3" presStyleCnt="5"/>
      <dgm:spPr/>
    </dgm:pt>
    <dgm:pt modelId="{409E2085-07F7-4A62-9270-69D5F02C1224}" type="pres">
      <dgm:prSet presAssocID="{0B7C0493-77F0-4F33-82E4-73494669EAE7}" presName="horz1" presStyleCnt="0"/>
      <dgm:spPr/>
    </dgm:pt>
    <dgm:pt modelId="{C4CE40A0-8F79-405C-8530-2539B64CB387}" type="pres">
      <dgm:prSet presAssocID="{0B7C0493-77F0-4F33-82E4-73494669EAE7}" presName="tx1" presStyleLbl="revTx" presStyleIdx="3" presStyleCnt="5"/>
      <dgm:spPr/>
    </dgm:pt>
    <dgm:pt modelId="{25CD01B8-76EB-45FA-A080-79370869AF01}" type="pres">
      <dgm:prSet presAssocID="{0B7C0493-77F0-4F33-82E4-73494669EAE7}" presName="vert1" presStyleCnt="0"/>
      <dgm:spPr/>
    </dgm:pt>
    <dgm:pt modelId="{925CB6A6-F159-4171-A01F-A1F7E5168B6A}" type="pres">
      <dgm:prSet presAssocID="{AFBC540F-1158-4DB8-A1E6-E7FEACD4C147}" presName="thickLine" presStyleLbl="alignNode1" presStyleIdx="4" presStyleCnt="5"/>
      <dgm:spPr/>
    </dgm:pt>
    <dgm:pt modelId="{CDF6A52E-9F7C-4525-A2AF-1B72D568F21D}" type="pres">
      <dgm:prSet presAssocID="{AFBC540F-1158-4DB8-A1E6-E7FEACD4C147}" presName="horz1" presStyleCnt="0"/>
      <dgm:spPr/>
    </dgm:pt>
    <dgm:pt modelId="{B3AC7732-953E-4AB5-BFAB-F416B954AFFC}" type="pres">
      <dgm:prSet presAssocID="{AFBC540F-1158-4DB8-A1E6-E7FEACD4C147}" presName="tx1" presStyleLbl="revTx" presStyleIdx="4" presStyleCnt="5"/>
      <dgm:spPr/>
    </dgm:pt>
    <dgm:pt modelId="{50684C82-C92B-40FE-8B8C-F2337AAFE2D8}" type="pres">
      <dgm:prSet presAssocID="{AFBC540F-1158-4DB8-A1E6-E7FEACD4C147}" presName="vert1" presStyleCnt="0"/>
      <dgm:spPr/>
    </dgm:pt>
  </dgm:ptLst>
  <dgm:cxnLst>
    <dgm:cxn modelId="{E5EB951A-A9A9-4609-90CC-5106D552AE52}" srcId="{E2A40A46-0165-4A28-BC42-6B38CE8E58E9}" destId="{B04C5F4D-712B-4B40-A2A9-2B7E8B9CEE7C}" srcOrd="0" destOrd="0" parTransId="{0C878F05-1E3C-4D94-8AE4-E3C15A14180A}" sibTransId="{62D17D54-7EC6-42D2-8311-699127AB350F}"/>
    <dgm:cxn modelId="{A6AD062A-EC7E-4990-862B-F604734E91CC}" type="presOf" srcId="{0B7C0493-77F0-4F33-82E4-73494669EAE7}" destId="{C4CE40A0-8F79-405C-8530-2539B64CB387}" srcOrd="0" destOrd="0" presId="urn:microsoft.com/office/officeart/2008/layout/LinedList"/>
    <dgm:cxn modelId="{34DDCA39-3CD5-4161-8234-E6B724A8583B}" srcId="{E2A40A46-0165-4A28-BC42-6B38CE8E58E9}" destId="{EE9E457A-A285-4647-A44D-539854A6DE26}" srcOrd="1" destOrd="0" parTransId="{811CFDC2-95A2-40E3-A048-D567B4011B82}" sibTransId="{667B2F39-1969-4B73-8EDD-DADA89F263B9}"/>
    <dgm:cxn modelId="{9127405E-48DD-4A7C-A6D7-7DCD26335355}" type="presOf" srcId="{AFBC540F-1158-4DB8-A1E6-E7FEACD4C147}" destId="{B3AC7732-953E-4AB5-BFAB-F416B954AFFC}" srcOrd="0" destOrd="0" presId="urn:microsoft.com/office/officeart/2008/layout/LinedList"/>
    <dgm:cxn modelId="{2DA30648-0B91-4971-BE6A-F1D12101F4DA}" type="presOf" srcId="{E2A40A46-0165-4A28-BC42-6B38CE8E58E9}" destId="{44846A28-4D19-4305-9805-5D1FEF6B2566}" srcOrd="0" destOrd="0" presId="urn:microsoft.com/office/officeart/2008/layout/LinedList"/>
    <dgm:cxn modelId="{6D8C2476-DD2D-4196-87C6-DF6832191D08}" type="presOf" srcId="{EE9E457A-A285-4647-A44D-539854A6DE26}" destId="{780C67E1-9EF6-488E-ABC4-ED0C78B20AAB}" srcOrd="0" destOrd="0" presId="urn:microsoft.com/office/officeart/2008/layout/LinedList"/>
    <dgm:cxn modelId="{436C5A77-AC41-49F6-BC33-2A70F6E99AA2}" type="presOf" srcId="{7446934B-B470-48B7-89F0-FB602F75A75E}" destId="{9B1C5E75-0C5B-4C6D-93CF-41CDAC9A219D}" srcOrd="0" destOrd="0" presId="urn:microsoft.com/office/officeart/2008/layout/LinedList"/>
    <dgm:cxn modelId="{DE78CDA9-B667-4A13-9AD3-AB39ED6D24A3}" srcId="{E2A40A46-0165-4A28-BC42-6B38CE8E58E9}" destId="{AFBC540F-1158-4DB8-A1E6-E7FEACD4C147}" srcOrd="4" destOrd="0" parTransId="{9CD83B11-16F4-4EBB-AE84-0E69750FEAB5}" sibTransId="{9F4B134C-679F-422B-8CA3-96A2BAC803D7}"/>
    <dgm:cxn modelId="{E2C173C7-7C19-41D5-B7AE-2F9BFF4B7046}" type="presOf" srcId="{B04C5F4D-712B-4B40-A2A9-2B7E8B9CEE7C}" destId="{EF2532A3-34BB-4B0B-9A52-CD05FF5779E2}" srcOrd="0" destOrd="0" presId="urn:microsoft.com/office/officeart/2008/layout/LinedList"/>
    <dgm:cxn modelId="{B2BE18D9-926C-4B33-9F36-E49B564F2838}" srcId="{E2A40A46-0165-4A28-BC42-6B38CE8E58E9}" destId="{0B7C0493-77F0-4F33-82E4-73494669EAE7}" srcOrd="3" destOrd="0" parTransId="{00FEDEFC-1D14-48EA-8B36-0EED5801AED5}" sibTransId="{2473BCA7-4DA2-4887-BFB6-055EB81288C7}"/>
    <dgm:cxn modelId="{06ABECFC-DD58-4D80-B371-BAB1A2BF88BA}" srcId="{E2A40A46-0165-4A28-BC42-6B38CE8E58E9}" destId="{7446934B-B470-48B7-89F0-FB602F75A75E}" srcOrd="2" destOrd="0" parTransId="{FB6CFF5E-FB35-4FA9-A338-C83E70F2C337}" sibTransId="{99F4A29F-AC95-4739-9FD1-F251D182893D}"/>
    <dgm:cxn modelId="{660E7A13-CB94-45C6-933E-9E027480D8C5}" type="presParOf" srcId="{44846A28-4D19-4305-9805-5D1FEF6B2566}" destId="{D9B65685-2EA7-4527-A5F5-02DCB806C660}" srcOrd="0" destOrd="0" presId="urn:microsoft.com/office/officeart/2008/layout/LinedList"/>
    <dgm:cxn modelId="{3AE07C18-E95B-4D87-99C6-6EE282951FAF}" type="presParOf" srcId="{44846A28-4D19-4305-9805-5D1FEF6B2566}" destId="{1770DC09-1691-4405-AA0B-874A7CA10EB9}" srcOrd="1" destOrd="0" presId="urn:microsoft.com/office/officeart/2008/layout/LinedList"/>
    <dgm:cxn modelId="{824C0D3B-BEF1-4B22-BB7E-8233D5F12ADF}" type="presParOf" srcId="{1770DC09-1691-4405-AA0B-874A7CA10EB9}" destId="{EF2532A3-34BB-4B0B-9A52-CD05FF5779E2}" srcOrd="0" destOrd="0" presId="urn:microsoft.com/office/officeart/2008/layout/LinedList"/>
    <dgm:cxn modelId="{8770DB02-0308-4E10-A999-B11D8A6CDCDC}" type="presParOf" srcId="{1770DC09-1691-4405-AA0B-874A7CA10EB9}" destId="{C06ADBD6-4B96-4804-9C82-D8A96B565C81}" srcOrd="1" destOrd="0" presId="urn:microsoft.com/office/officeart/2008/layout/LinedList"/>
    <dgm:cxn modelId="{C09C4B49-0042-4DCC-BE24-9B586DC056B1}" type="presParOf" srcId="{44846A28-4D19-4305-9805-5D1FEF6B2566}" destId="{41306432-B022-48F4-9BC4-DD706883496A}" srcOrd="2" destOrd="0" presId="urn:microsoft.com/office/officeart/2008/layout/LinedList"/>
    <dgm:cxn modelId="{4EBD9C28-82F5-4030-B641-6F32A24098D7}" type="presParOf" srcId="{44846A28-4D19-4305-9805-5D1FEF6B2566}" destId="{E266D96C-E7B9-4A35-B1F7-5AE46F388794}" srcOrd="3" destOrd="0" presId="urn:microsoft.com/office/officeart/2008/layout/LinedList"/>
    <dgm:cxn modelId="{1C72FCD4-8E83-4B40-9ECE-A70459B16DAB}" type="presParOf" srcId="{E266D96C-E7B9-4A35-B1F7-5AE46F388794}" destId="{780C67E1-9EF6-488E-ABC4-ED0C78B20AAB}" srcOrd="0" destOrd="0" presId="urn:microsoft.com/office/officeart/2008/layout/LinedList"/>
    <dgm:cxn modelId="{08055244-C715-44D4-B6C1-857A315CB01C}" type="presParOf" srcId="{E266D96C-E7B9-4A35-B1F7-5AE46F388794}" destId="{34BD6527-E811-46F3-804F-3A343C4CFBF9}" srcOrd="1" destOrd="0" presId="urn:microsoft.com/office/officeart/2008/layout/LinedList"/>
    <dgm:cxn modelId="{77D4FF3C-C0DD-4B6E-B2A4-2C1B721C667A}" type="presParOf" srcId="{44846A28-4D19-4305-9805-5D1FEF6B2566}" destId="{86855576-2217-407D-A73D-CF3E0943269B}" srcOrd="4" destOrd="0" presId="urn:microsoft.com/office/officeart/2008/layout/LinedList"/>
    <dgm:cxn modelId="{E7A9E27C-14CF-4012-82D4-2C64BD5766C7}" type="presParOf" srcId="{44846A28-4D19-4305-9805-5D1FEF6B2566}" destId="{00BAB797-8FF0-4D1E-9708-B8ED61D7E9F5}" srcOrd="5" destOrd="0" presId="urn:microsoft.com/office/officeart/2008/layout/LinedList"/>
    <dgm:cxn modelId="{ED724734-9D9A-48AA-935A-F128174F6608}" type="presParOf" srcId="{00BAB797-8FF0-4D1E-9708-B8ED61D7E9F5}" destId="{9B1C5E75-0C5B-4C6D-93CF-41CDAC9A219D}" srcOrd="0" destOrd="0" presId="urn:microsoft.com/office/officeart/2008/layout/LinedList"/>
    <dgm:cxn modelId="{03ADCEA4-EECB-4330-BBA9-A886116887DD}" type="presParOf" srcId="{00BAB797-8FF0-4D1E-9708-B8ED61D7E9F5}" destId="{0EBBE5CD-0D3D-4D5B-861D-34692492F134}" srcOrd="1" destOrd="0" presId="urn:microsoft.com/office/officeart/2008/layout/LinedList"/>
    <dgm:cxn modelId="{9E5EFD13-74B2-444F-A5B0-0E5E7E55CC00}" type="presParOf" srcId="{44846A28-4D19-4305-9805-5D1FEF6B2566}" destId="{1E9A06F7-738F-4FB6-94B0-AEAD63AB7C0F}" srcOrd="6" destOrd="0" presId="urn:microsoft.com/office/officeart/2008/layout/LinedList"/>
    <dgm:cxn modelId="{38C171BA-E79F-488E-8B18-1853DCF707F3}" type="presParOf" srcId="{44846A28-4D19-4305-9805-5D1FEF6B2566}" destId="{409E2085-07F7-4A62-9270-69D5F02C1224}" srcOrd="7" destOrd="0" presId="urn:microsoft.com/office/officeart/2008/layout/LinedList"/>
    <dgm:cxn modelId="{573947A1-ECFE-4DD5-80A5-26083BDD378B}" type="presParOf" srcId="{409E2085-07F7-4A62-9270-69D5F02C1224}" destId="{C4CE40A0-8F79-405C-8530-2539B64CB387}" srcOrd="0" destOrd="0" presId="urn:microsoft.com/office/officeart/2008/layout/LinedList"/>
    <dgm:cxn modelId="{4F3CB1B5-33A6-4E66-B4C4-A53EEB7D8E6D}" type="presParOf" srcId="{409E2085-07F7-4A62-9270-69D5F02C1224}" destId="{25CD01B8-76EB-45FA-A080-79370869AF01}" srcOrd="1" destOrd="0" presId="urn:microsoft.com/office/officeart/2008/layout/LinedList"/>
    <dgm:cxn modelId="{E453153E-7D98-4D20-9154-893474B6D4C4}" type="presParOf" srcId="{44846A28-4D19-4305-9805-5D1FEF6B2566}" destId="{925CB6A6-F159-4171-A01F-A1F7E5168B6A}" srcOrd="8" destOrd="0" presId="urn:microsoft.com/office/officeart/2008/layout/LinedList"/>
    <dgm:cxn modelId="{E02887C8-BF5F-4DE8-A33C-F7FFAA0EF7C3}" type="presParOf" srcId="{44846A28-4D19-4305-9805-5D1FEF6B2566}" destId="{CDF6A52E-9F7C-4525-A2AF-1B72D568F21D}" srcOrd="9" destOrd="0" presId="urn:microsoft.com/office/officeart/2008/layout/LinedList"/>
    <dgm:cxn modelId="{05012FB8-32C3-40BE-BA42-5FAF98BDB53A}" type="presParOf" srcId="{CDF6A52E-9F7C-4525-A2AF-1B72D568F21D}" destId="{B3AC7732-953E-4AB5-BFAB-F416B954AFFC}" srcOrd="0" destOrd="0" presId="urn:microsoft.com/office/officeart/2008/layout/LinedList"/>
    <dgm:cxn modelId="{B0B44AE5-EDD2-4F02-A9B5-ECDBECF72822}" type="presParOf" srcId="{CDF6A52E-9F7C-4525-A2AF-1B72D568F21D}" destId="{50684C82-C92B-40FE-8B8C-F2337AAFE2D8}"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CF6ABBB2-69EC-4625-8FC1-5F6280C95AE7}" type="doc">
      <dgm:prSet loTypeId="urn:microsoft.com/office/officeart/2005/8/layout/vList2" loCatId="list" qsTypeId="urn:microsoft.com/office/officeart/2005/8/quickstyle/simple4" qsCatId="simple" csTypeId="urn:microsoft.com/office/officeart/2005/8/colors/colorful2" csCatId="colorful"/>
      <dgm:spPr/>
      <dgm:t>
        <a:bodyPr/>
        <a:lstStyle/>
        <a:p>
          <a:endParaRPr lang="en-US"/>
        </a:p>
      </dgm:t>
    </dgm:pt>
    <dgm:pt modelId="{F5C68988-B07B-47AC-9B6E-E4427390952D}">
      <dgm:prSet/>
      <dgm:spPr/>
      <dgm:t>
        <a:bodyPr/>
        <a:lstStyle/>
        <a:p>
          <a:r>
            <a:rPr lang="sr-Latn-RS" b="0" i="0"/>
            <a:t>Uređaj želi da prenese podatke paket koordinatoru.</a:t>
          </a:r>
          <a:endParaRPr lang="en-US"/>
        </a:p>
      </dgm:t>
    </dgm:pt>
    <dgm:pt modelId="{C13304BD-CAEC-431B-88C6-2764D62C91CD}" type="parTrans" cxnId="{AD743283-5802-4B46-83B1-69787486DA23}">
      <dgm:prSet/>
      <dgm:spPr/>
      <dgm:t>
        <a:bodyPr/>
        <a:lstStyle/>
        <a:p>
          <a:endParaRPr lang="en-US"/>
        </a:p>
      </dgm:t>
    </dgm:pt>
    <dgm:pt modelId="{5B50E0B7-F2F5-4CA3-B228-1D943AF611D3}" type="sibTrans" cxnId="{AD743283-5802-4B46-83B1-69787486DA23}">
      <dgm:prSet/>
      <dgm:spPr/>
      <dgm:t>
        <a:bodyPr/>
        <a:lstStyle/>
        <a:p>
          <a:endParaRPr lang="en-US"/>
        </a:p>
      </dgm:t>
    </dgm:pt>
    <dgm:pt modelId="{5E07081E-C56E-4AFF-B61C-590727DC738E}">
      <dgm:prSet/>
      <dgm:spPr/>
      <dgm:t>
        <a:bodyPr/>
        <a:lstStyle/>
        <a:p>
          <a:r>
            <a:rPr lang="sr-Latn-RS" b="0" i="0"/>
            <a:t>Ako uređaj ima dodeljen transmit GTS, budi se neposredno pre početka vremenskog slota i odmah šalje svoj paket bez izvršavanja bilo kakvih operacija za detekciju nosioca ili drugih operacija za izbegavanje kolizija.</a:t>
          </a:r>
          <a:endParaRPr lang="en-US"/>
        </a:p>
      </dgm:t>
    </dgm:pt>
    <dgm:pt modelId="{45548B3D-93EE-427F-ABEE-168530EB88B9}" type="parTrans" cxnId="{D2DB9D25-F57A-4C27-AF44-66F6852D51BA}">
      <dgm:prSet/>
      <dgm:spPr/>
      <dgm:t>
        <a:bodyPr/>
        <a:lstStyle/>
        <a:p>
          <a:endParaRPr lang="en-US"/>
        </a:p>
      </dgm:t>
    </dgm:pt>
    <dgm:pt modelId="{A0B2D408-0B35-4B9B-B80D-01B392E257D3}" type="sibTrans" cxnId="{D2DB9D25-F57A-4C27-AF44-66F6852D51BA}">
      <dgm:prSet/>
      <dgm:spPr/>
      <dgm:t>
        <a:bodyPr/>
        <a:lstStyle/>
        <a:p>
          <a:endParaRPr lang="en-US"/>
        </a:p>
      </dgm:t>
    </dgm:pt>
    <dgm:pt modelId="{28B743EE-B833-4560-9227-999552BCE37E}">
      <dgm:prSet/>
      <dgm:spPr/>
      <dgm:t>
        <a:bodyPr/>
        <a:lstStyle/>
        <a:p>
          <a:r>
            <a:rPr lang="sr-Latn-RS" b="0" i="0"/>
            <a:t>Uređaj to može uraditi samo kada cela transakcija koja se sastoji od podatkovnog paketa i neposredne potvrde koju takođe šalje koordinator, kao i odgovarajućih Inter Frame Spaces (IFSs), stane u dodeljene vremenske slotove. </a:t>
          </a:r>
          <a:endParaRPr lang="en-US"/>
        </a:p>
      </dgm:t>
    </dgm:pt>
    <dgm:pt modelId="{5C31266B-34C4-403C-A755-E4C47FEC305E}" type="parTrans" cxnId="{286E8DDB-8AC4-4005-8D10-3BAE7B802F0F}">
      <dgm:prSet/>
      <dgm:spPr/>
      <dgm:t>
        <a:bodyPr/>
        <a:lstStyle/>
        <a:p>
          <a:endParaRPr lang="en-US"/>
        </a:p>
      </dgm:t>
    </dgm:pt>
    <dgm:pt modelId="{CBD5DED0-2B87-4ED4-B891-2DA24126A0BD}" type="sibTrans" cxnId="{286E8DDB-8AC4-4005-8D10-3BAE7B802F0F}">
      <dgm:prSet/>
      <dgm:spPr/>
      <dgm:t>
        <a:bodyPr/>
        <a:lstStyle/>
        <a:p>
          <a:endParaRPr lang="en-US"/>
        </a:p>
      </dgm:t>
    </dgm:pt>
    <dgm:pt modelId="{8CC4CCE7-4C83-41DE-812B-688E35E83EA7}">
      <dgm:prSet/>
      <dgm:spPr/>
      <dgm:t>
        <a:bodyPr/>
        <a:lstStyle/>
        <a:p>
          <a:r>
            <a:rPr lang="sr-Latn-RS" b="0" i="0"/>
            <a:t>Prenos podataka od koordinatora do uređaja</a:t>
          </a:r>
          <a:endParaRPr lang="en-US"/>
        </a:p>
      </dgm:t>
    </dgm:pt>
    <dgm:pt modelId="{7ECB3394-9411-43AF-8D77-F56AD902BD0B}" type="parTrans" cxnId="{2049E794-865C-4736-8FF0-206F4E0E9CBC}">
      <dgm:prSet/>
      <dgm:spPr/>
      <dgm:t>
        <a:bodyPr/>
        <a:lstStyle/>
        <a:p>
          <a:endParaRPr lang="en-US"/>
        </a:p>
      </dgm:t>
    </dgm:pt>
    <dgm:pt modelId="{1FC2137A-10B5-43F9-9273-2090CD01DFE3}" type="sibTrans" cxnId="{2049E794-865C-4736-8FF0-206F4E0E9CBC}">
      <dgm:prSet/>
      <dgm:spPr/>
      <dgm:t>
        <a:bodyPr/>
        <a:lstStyle/>
        <a:p>
          <a:endParaRPr lang="en-US"/>
        </a:p>
      </dgm:t>
    </dgm:pt>
    <dgm:pt modelId="{D1E00C26-ACD6-45EB-948E-F42444C00418}">
      <dgm:prSet/>
      <dgm:spPr/>
      <dgm:t>
        <a:bodyPr/>
        <a:lstStyle/>
        <a:p>
          <a:r>
            <a:rPr lang="sr-Latn-RS" b="0" i="0"/>
            <a:t>Ako uređaj ima dodeljen receive GTS i kada paket/potvrda/IFS ciklus odgovara ovim, koordinator jednostavno prenosi paket u dodeljenom vremenskom slotu bez dalje koordinacije. </a:t>
          </a:r>
          <a:endParaRPr lang="en-US"/>
        </a:p>
      </dgm:t>
    </dgm:pt>
    <dgm:pt modelId="{1E94083A-CE3E-4FEB-A77B-F6499ED7B115}" type="parTrans" cxnId="{AEE77807-0AD1-4B18-92EA-8BF694AAF58D}">
      <dgm:prSet/>
      <dgm:spPr/>
      <dgm:t>
        <a:bodyPr/>
        <a:lstStyle/>
        <a:p>
          <a:endParaRPr lang="en-US"/>
        </a:p>
      </dgm:t>
    </dgm:pt>
    <dgm:pt modelId="{0117618A-CCF6-4780-AE31-3C7E11D40A36}" type="sibTrans" cxnId="{AEE77807-0AD1-4B18-92EA-8BF694AAF58D}">
      <dgm:prSet/>
      <dgm:spPr/>
      <dgm:t>
        <a:bodyPr/>
        <a:lstStyle/>
        <a:p>
          <a:endParaRPr lang="en-US"/>
        </a:p>
      </dgm:t>
    </dgm:pt>
    <dgm:pt modelId="{773EFC1D-03CB-404B-BBF1-81AF56BA8483}">
      <dgm:prSet/>
      <dgm:spPr/>
      <dgm:t>
        <a:bodyPr/>
        <a:lstStyle/>
        <a:p>
          <a:r>
            <a:rPr lang="sr-Latn-RS" b="0" i="0"/>
            <a:t>Uređaj mora potvrditi prijem podatkovnog paketa.</a:t>
          </a:r>
          <a:endParaRPr lang="en-US"/>
        </a:p>
      </dgm:t>
    </dgm:pt>
    <dgm:pt modelId="{432B605C-8B3F-4514-8CC0-B22E44C2A779}" type="parTrans" cxnId="{DE6F7A1D-9F45-42B3-BF89-C8E8EE75F5DB}">
      <dgm:prSet/>
      <dgm:spPr/>
      <dgm:t>
        <a:bodyPr/>
        <a:lstStyle/>
        <a:p>
          <a:endParaRPr lang="en-US"/>
        </a:p>
      </dgm:t>
    </dgm:pt>
    <dgm:pt modelId="{A43036B3-C26D-42D1-8B0C-2F55093D2CCA}" type="sibTrans" cxnId="{DE6F7A1D-9F45-42B3-BF89-C8E8EE75F5DB}">
      <dgm:prSet/>
      <dgm:spPr/>
      <dgm:t>
        <a:bodyPr/>
        <a:lstStyle/>
        <a:p>
          <a:endParaRPr lang="en-US"/>
        </a:p>
      </dgm:t>
    </dgm:pt>
    <dgm:pt modelId="{98B0B0D6-A030-4DFB-8F56-6EBAF053A7C2}" type="pres">
      <dgm:prSet presAssocID="{CF6ABBB2-69EC-4625-8FC1-5F6280C95AE7}" presName="linear" presStyleCnt="0">
        <dgm:presLayoutVars>
          <dgm:animLvl val="lvl"/>
          <dgm:resizeHandles val="exact"/>
        </dgm:presLayoutVars>
      </dgm:prSet>
      <dgm:spPr/>
    </dgm:pt>
    <dgm:pt modelId="{CF8A34CC-6268-4941-8573-3B5989A74D07}" type="pres">
      <dgm:prSet presAssocID="{F5C68988-B07B-47AC-9B6E-E4427390952D}" presName="parentText" presStyleLbl="node1" presStyleIdx="0" presStyleCnt="6">
        <dgm:presLayoutVars>
          <dgm:chMax val="0"/>
          <dgm:bulletEnabled val="1"/>
        </dgm:presLayoutVars>
      </dgm:prSet>
      <dgm:spPr/>
    </dgm:pt>
    <dgm:pt modelId="{9376D997-6918-4A89-BB20-0A9C4802CC6B}" type="pres">
      <dgm:prSet presAssocID="{5B50E0B7-F2F5-4CA3-B228-1D943AF611D3}" presName="spacer" presStyleCnt="0"/>
      <dgm:spPr/>
    </dgm:pt>
    <dgm:pt modelId="{99076405-B67B-4615-9576-0E82D5CA2A11}" type="pres">
      <dgm:prSet presAssocID="{5E07081E-C56E-4AFF-B61C-590727DC738E}" presName="parentText" presStyleLbl="node1" presStyleIdx="1" presStyleCnt="6">
        <dgm:presLayoutVars>
          <dgm:chMax val="0"/>
          <dgm:bulletEnabled val="1"/>
        </dgm:presLayoutVars>
      </dgm:prSet>
      <dgm:spPr/>
    </dgm:pt>
    <dgm:pt modelId="{5EA841C0-4241-48BD-B0B4-2953F5F089D9}" type="pres">
      <dgm:prSet presAssocID="{A0B2D408-0B35-4B9B-B80D-01B392E257D3}" presName="spacer" presStyleCnt="0"/>
      <dgm:spPr/>
    </dgm:pt>
    <dgm:pt modelId="{93270536-FE10-476D-A8BC-1436928D70D2}" type="pres">
      <dgm:prSet presAssocID="{28B743EE-B833-4560-9227-999552BCE37E}" presName="parentText" presStyleLbl="node1" presStyleIdx="2" presStyleCnt="6">
        <dgm:presLayoutVars>
          <dgm:chMax val="0"/>
          <dgm:bulletEnabled val="1"/>
        </dgm:presLayoutVars>
      </dgm:prSet>
      <dgm:spPr/>
    </dgm:pt>
    <dgm:pt modelId="{C5CF9A89-B03A-4371-AAD0-2D0D3A8A25BA}" type="pres">
      <dgm:prSet presAssocID="{CBD5DED0-2B87-4ED4-B891-2DA24126A0BD}" presName="spacer" presStyleCnt="0"/>
      <dgm:spPr/>
    </dgm:pt>
    <dgm:pt modelId="{0D19615F-1C87-40AB-B77B-4104EEA093F5}" type="pres">
      <dgm:prSet presAssocID="{8CC4CCE7-4C83-41DE-812B-688E35E83EA7}" presName="parentText" presStyleLbl="node1" presStyleIdx="3" presStyleCnt="6">
        <dgm:presLayoutVars>
          <dgm:chMax val="0"/>
          <dgm:bulletEnabled val="1"/>
        </dgm:presLayoutVars>
      </dgm:prSet>
      <dgm:spPr/>
    </dgm:pt>
    <dgm:pt modelId="{0163447B-FAFB-4946-ACFB-BDB697ED2563}" type="pres">
      <dgm:prSet presAssocID="{1FC2137A-10B5-43F9-9273-2090CD01DFE3}" presName="spacer" presStyleCnt="0"/>
      <dgm:spPr/>
    </dgm:pt>
    <dgm:pt modelId="{6F166EB0-9D0A-403D-BC99-291E158DE1C3}" type="pres">
      <dgm:prSet presAssocID="{D1E00C26-ACD6-45EB-948E-F42444C00418}" presName="parentText" presStyleLbl="node1" presStyleIdx="4" presStyleCnt="6">
        <dgm:presLayoutVars>
          <dgm:chMax val="0"/>
          <dgm:bulletEnabled val="1"/>
        </dgm:presLayoutVars>
      </dgm:prSet>
      <dgm:spPr/>
    </dgm:pt>
    <dgm:pt modelId="{E6F1412E-E08A-454D-B50C-E85AF8180A26}" type="pres">
      <dgm:prSet presAssocID="{0117618A-CCF6-4780-AE31-3C7E11D40A36}" presName="spacer" presStyleCnt="0"/>
      <dgm:spPr/>
    </dgm:pt>
    <dgm:pt modelId="{CCB06FEF-F1EE-4BA6-A1E5-74BBDB03743D}" type="pres">
      <dgm:prSet presAssocID="{773EFC1D-03CB-404B-BBF1-81AF56BA8483}" presName="parentText" presStyleLbl="node1" presStyleIdx="5" presStyleCnt="6">
        <dgm:presLayoutVars>
          <dgm:chMax val="0"/>
          <dgm:bulletEnabled val="1"/>
        </dgm:presLayoutVars>
      </dgm:prSet>
      <dgm:spPr/>
    </dgm:pt>
  </dgm:ptLst>
  <dgm:cxnLst>
    <dgm:cxn modelId="{AEE77807-0AD1-4B18-92EA-8BF694AAF58D}" srcId="{CF6ABBB2-69EC-4625-8FC1-5F6280C95AE7}" destId="{D1E00C26-ACD6-45EB-948E-F42444C00418}" srcOrd="4" destOrd="0" parTransId="{1E94083A-CE3E-4FEB-A77B-F6499ED7B115}" sibTransId="{0117618A-CCF6-4780-AE31-3C7E11D40A36}"/>
    <dgm:cxn modelId="{CA325D1B-245D-4419-BFCE-F4A21611C7C8}" type="presOf" srcId="{8CC4CCE7-4C83-41DE-812B-688E35E83EA7}" destId="{0D19615F-1C87-40AB-B77B-4104EEA093F5}" srcOrd="0" destOrd="0" presId="urn:microsoft.com/office/officeart/2005/8/layout/vList2"/>
    <dgm:cxn modelId="{DE6F7A1D-9F45-42B3-BF89-C8E8EE75F5DB}" srcId="{CF6ABBB2-69EC-4625-8FC1-5F6280C95AE7}" destId="{773EFC1D-03CB-404B-BBF1-81AF56BA8483}" srcOrd="5" destOrd="0" parTransId="{432B605C-8B3F-4514-8CC0-B22E44C2A779}" sibTransId="{A43036B3-C26D-42D1-8B0C-2F55093D2CCA}"/>
    <dgm:cxn modelId="{D2DB9D25-F57A-4C27-AF44-66F6852D51BA}" srcId="{CF6ABBB2-69EC-4625-8FC1-5F6280C95AE7}" destId="{5E07081E-C56E-4AFF-B61C-590727DC738E}" srcOrd="1" destOrd="0" parTransId="{45548B3D-93EE-427F-ABEE-168530EB88B9}" sibTransId="{A0B2D408-0B35-4B9B-B80D-01B392E257D3}"/>
    <dgm:cxn modelId="{1F323A60-B145-4613-90D0-AA1EE7691674}" type="presOf" srcId="{773EFC1D-03CB-404B-BBF1-81AF56BA8483}" destId="{CCB06FEF-F1EE-4BA6-A1E5-74BBDB03743D}" srcOrd="0" destOrd="0" presId="urn:microsoft.com/office/officeart/2005/8/layout/vList2"/>
    <dgm:cxn modelId="{EA81BE42-1DF2-4999-A7E4-22A15B6593A9}" type="presOf" srcId="{28B743EE-B833-4560-9227-999552BCE37E}" destId="{93270536-FE10-476D-A8BC-1436928D70D2}" srcOrd="0" destOrd="0" presId="urn:microsoft.com/office/officeart/2005/8/layout/vList2"/>
    <dgm:cxn modelId="{70B95664-8120-4FDF-A4CE-E2B61107A023}" type="presOf" srcId="{F5C68988-B07B-47AC-9B6E-E4427390952D}" destId="{CF8A34CC-6268-4941-8573-3B5989A74D07}" srcOrd="0" destOrd="0" presId="urn:microsoft.com/office/officeart/2005/8/layout/vList2"/>
    <dgm:cxn modelId="{28CF3082-C24D-4B37-B8BD-877D31EEE36E}" type="presOf" srcId="{5E07081E-C56E-4AFF-B61C-590727DC738E}" destId="{99076405-B67B-4615-9576-0E82D5CA2A11}" srcOrd="0" destOrd="0" presId="urn:microsoft.com/office/officeart/2005/8/layout/vList2"/>
    <dgm:cxn modelId="{AD743283-5802-4B46-83B1-69787486DA23}" srcId="{CF6ABBB2-69EC-4625-8FC1-5F6280C95AE7}" destId="{F5C68988-B07B-47AC-9B6E-E4427390952D}" srcOrd="0" destOrd="0" parTransId="{C13304BD-CAEC-431B-88C6-2764D62C91CD}" sibTransId="{5B50E0B7-F2F5-4CA3-B228-1D943AF611D3}"/>
    <dgm:cxn modelId="{2049E794-865C-4736-8FF0-206F4E0E9CBC}" srcId="{CF6ABBB2-69EC-4625-8FC1-5F6280C95AE7}" destId="{8CC4CCE7-4C83-41DE-812B-688E35E83EA7}" srcOrd="3" destOrd="0" parTransId="{7ECB3394-9411-43AF-8D77-F56AD902BD0B}" sibTransId="{1FC2137A-10B5-43F9-9273-2090CD01DFE3}"/>
    <dgm:cxn modelId="{BB5BECB5-0F44-44F9-9C74-F4D10D5C0422}" type="presOf" srcId="{CF6ABBB2-69EC-4625-8FC1-5F6280C95AE7}" destId="{98B0B0D6-A030-4DFB-8F56-6EBAF053A7C2}" srcOrd="0" destOrd="0" presId="urn:microsoft.com/office/officeart/2005/8/layout/vList2"/>
    <dgm:cxn modelId="{6EAD84DA-928C-4BF7-B515-71ADCF841BE9}" type="presOf" srcId="{D1E00C26-ACD6-45EB-948E-F42444C00418}" destId="{6F166EB0-9D0A-403D-BC99-291E158DE1C3}" srcOrd="0" destOrd="0" presId="urn:microsoft.com/office/officeart/2005/8/layout/vList2"/>
    <dgm:cxn modelId="{286E8DDB-8AC4-4005-8D10-3BAE7B802F0F}" srcId="{CF6ABBB2-69EC-4625-8FC1-5F6280C95AE7}" destId="{28B743EE-B833-4560-9227-999552BCE37E}" srcOrd="2" destOrd="0" parTransId="{5C31266B-34C4-403C-A755-E4C47FEC305E}" sibTransId="{CBD5DED0-2B87-4ED4-B891-2DA24126A0BD}"/>
    <dgm:cxn modelId="{2795726B-49D9-4604-A728-92D22D5B032A}" type="presParOf" srcId="{98B0B0D6-A030-4DFB-8F56-6EBAF053A7C2}" destId="{CF8A34CC-6268-4941-8573-3B5989A74D07}" srcOrd="0" destOrd="0" presId="urn:microsoft.com/office/officeart/2005/8/layout/vList2"/>
    <dgm:cxn modelId="{F21D4036-A704-4882-BA35-38F3535B5975}" type="presParOf" srcId="{98B0B0D6-A030-4DFB-8F56-6EBAF053A7C2}" destId="{9376D997-6918-4A89-BB20-0A9C4802CC6B}" srcOrd="1" destOrd="0" presId="urn:microsoft.com/office/officeart/2005/8/layout/vList2"/>
    <dgm:cxn modelId="{3D1F24E0-0641-4521-9183-3544AF601651}" type="presParOf" srcId="{98B0B0D6-A030-4DFB-8F56-6EBAF053A7C2}" destId="{99076405-B67B-4615-9576-0E82D5CA2A11}" srcOrd="2" destOrd="0" presId="urn:microsoft.com/office/officeart/2005/8/layout/vList2"/>
    <dgm:cxn modelId="{5913CFF2-F9AF-4005-B3A9-C3689B71E665}" type="presParOf" srcId="{98B0B0D6-A030-4DFB-8F56-6EBAF053A7C2}" destId="{5EA841C0-4241-48BD-B0B4-2953F5F089D9}" srcOrd="3" destOrd="0" presId="urn:microsoft.com/office/officeart/2005/8/layout/vList2"/>
    <dgm:cxn modelId="{B04A146E-AFF6-495E-83FC-C16437133693}" type="presParOf" srcId="{98B0B0D6-A030-4DFB-8F56-6EBAF053A7C2}" destId="{93270536-FE10-476D-A8BC-1436928D70D2}" srcOrd="4" destOrd="0" presId="urn:microsoft.com/office/officeart/2005/8/layout/vList2"/>
    <dgm:cxn modelId="{F2604991-B77F-4996-8F88-F221E438318D}" type="presParOf" srcId="{98B0B0D6-A030-4DFB-8F56-6EBAF053A7C2}" destId="{C5CF9A89-B03A-4371-AAD0-2D0D3A8A25BA}" srcOrd="5" destOrd="0" presId="urn:microsoft.com/office/officeart/2005/8/layout/vList2"/>
    <dgm:cxn modelId="{F07F3DB2-057F-4EEF-9348-20C11C22F0B4}" type="presParOf" srcId="{98B0B0D6-A030-4DFB-8F56-6EBAF053A7C2}" destId="{0D19615F-1C87-40AB-B77B-4104EEA093F5}" srcOrd="6" destOrd="0" presId="urn:microsoft.com/office/officeart/2005/8/layout/vList2"/>
    <dgm:cxn modelId="{6DD200E9-D7A2-4EB6-95DB-0AB46BF39371}" type="presParOf" srcId="{98B0B0D6-A030-4DFB-8F56-6EBAF053A7C2}" destId="{0163447B-FAFB-4946-ACFB-BDB697ED2563}" srcOrd="7" destOrd="0" presId="urn:microsoft.com/office/officeart/2005/8/layout/vList2"/>
    <dgm:cxn modelId="{047E4BFD-AB0F-449A-8A3D-26718ADB5558}" type="presParOf" srcId="{98B0B0D6-A030-4DFB-8F56-6EBAF053A7C2}" destId="{6F166EB0-9D0A-403D-BC99-291E158DE1C3}" srcOrd="8" destOrd="0" presId="urn:microsoft.com/office/officeart/2005/8/layout/vList2"/>
    <dgm:cxn modelId="{8436ABA8-4631-4523-93E4-D029CA75E400}" type="presParOf" srcId="{98B0B0D6-A030-4DFB-8F56-6EBAF053A7C2}" destId="{E6F1412E-E08A-454D-B50C-E85AF8180A26}" srcOrd="9" destOrd="0" presId="urn:microsoft.com/office/officeart/2005/8/layout/vList2"/>
    <dgm:cxn modelId="{020170CE-E36D-4DCE-BCCD-1B0815D27B57}" type="presParOf" srcId="{98B0B0D6-A030-4DFB-8F56-6EBAF053A7C2}" destId="{CCB06FEF-F1EE-4BA6-A1E5-74BBDB03743D}" srcOrd="1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FEA53601-7C51-49E4-8BA7-4FA43472FC24}" type="doc">
      <dgm:prSet loTypeId="urn:microsoft.com/office/officeart/2008/layout/LinedList" loCatId="list" qsTypeId="urn:microsoft.com/office/officeart/2005/8/quickstyle/simple4" qsCatId="simple" csTypeId="urn:microsoft.com/office/officeart/2005/8/colors/accent0_3" csCatId="mainScheme"/>
      <dgm:spPr/>
      <dgm:t>
        <a:bodyPr/>
        <a:lstStyle/>
        <a:p>
          <a:endParaRPr lang="en-US"/>
        </a:p>
      </dgm:t>
    </dgm:pt>
    <dgm:pt modelId="{DCFDD765-777D-4630-90BE-5EBD555AFDE3}">
      <dgm:prSet/>
      <dgm:spPr/>
      <dgm:t>
        <a:bodyPr/>
        <a:lstStyle/>
        <a:p>
          <a:r>
            <a:rPr lang="sr-Latn-RS" b="0" i="0"/>
            <a:t>Protokol IEEE 802.15.4 nudi režim rada bez odašiljanja balisa pored odašiljanja s balisom. </a:t>
          </a:r>
          <a:endParaRPr lang="en-US"/>
        </a:p>
      </dgm:t>
    </dgm:pt>
    <dgm:pt modelId="{A24D7F27-222F-4448-A4B3-BA13B4CE3F65}" type="parTrans" cxnId="{5FEA8A09-9C12-45C4-8284-877A633378EC}">
      <dgm:prSet/>
      <dgm:spPr/>
      <dgm:t>
        <a:bodyPr/>
        <a:lstStyle/>
        <a:p>
          <a:endParaRPr lang="en-US"/>
        </a:p>
      </dgm:t>
    </dgm:pt>
    <dgm:pt modelId="{585964B9-1502-43C3-AD88-F8D338B2CD8A}" type="sibTrans" cxnId="{5FEA8A09-9C12-45C4-8284-877A633378EC}">
      <dgm:prSet/>
      <dgm:spPr/>
      <dgm:t>
        <a:bodyPr/>
        <a:lstStyle/>
        <a:p>
          <a:endParaRPr lang="en-US"/>
        </a:p>
      </dgm:t>
    </dgm:pt>
    <dgm:pt modelId="{9280A072-9BAF-4CF2-9133-B48DF9171FED}">
      <dgm:prSet/>
      <dgm:spPr/>
      <dgm:t>
        <a:bodyPr/>
        <a:lstStyle/>
        <a:p>
          <a:r>
            <a:rPr lang="sr-Latn-RS" b="0" i="0"/>
            <a:t>Neka od važnih razlika između ovih režima su sledeće:</a:t>
          </a:r>
          <a:endParaRPr lang="en-US"/>
        </a:p>
      </dgm:t>
    </dgm:pt>
    <dgm:pt modelId="{8E0DBAB8-6786-402E-B486-123A08DFFB15}" type="parTrans" cxnId="{4C1203C1-30DE-46AA-B034-AF6860F0818A}">
      <dgm:prSet/>
      <dgm:spPr/>
      <dgm:t>
        <a:bodyPr/>
        <a:lstStyle/>
        <a:p>
          <a:endParaRPr lang="en-US"/>
        </a:p>
      </dgm:t>
    </dgm:pt>
    <dgm:pt modelId="{C90595AE-432F-41C5-B0BA-FD32D4DCCDA3}" type="sibTrans" cxnId="{4C1203C1-30DE-46AA-B034-AF6860F0818A}">
      <dgm:prSet/>
      <dgm:spPr/>
      <dgm:t>
        <a:bodyPr/>
        <a:lstStyle/>
        <a:p>
          <a:endParaRPr lang="en-US"/>
        </a:p>
      </dgm:t>
    </dgm:pt>
    <dgm:pt modelId="{E14ECBBB-9745-4E05-A98A-C298C4803B72}">
      <dgm:prSet/>
      <dgm:spPr/>
      <dgm:t>
        <a:bodyPr/>
        <a:lstStyle/>
        <a:p>
          <a:r>
            <a:rPr lang="sr-Latn-RS" b="0" i="0"/>
            <a:t>U režimu bez bekoniranja, koordinator ne šalje bekon okvire niti postoji mehanizam za GTS.</a:t>
          </a:r>
          <a:endParaRPr lang="en-US"/>
        </a:p>
      </dgm:t>
    </dgm:pt>
    <dgm:pt modelId="{CCB83D09-6403-43C9-B11A-CDB6BACFB2BE}" type="parTrans" cxnId="{51A913CC-8540-4265-A08C-2FCB44BC4BCE}">
      <dgm:prSet/>
      <dgm:spPr/>
      <dgm:t>
        <a:bodyPr/>
        <a:lstStyle/>
        <a:p>
          <a:endParaRPr lang="en-US"/>
        </a:p>
      </dgm:t>
    </dgm:pt>
    <dgm:pt modelId="{31FA13E9-1397-43A7-8BBF-18B69045D9A1}" type="sibTrans" cxnId="{51A913CC-8540-4265-A08C-2FCB44BC4BCE}">
      <dgm:prSet/>
      <dgm:spPr/>
      <dgm:t>
        <a:bodyPr/>
        <a:lstStyle/>
        <a:p>
          <a:endParaRPr lang="en-US"/>
        </a:p>
      </dgm:t>
    </dgm:pt>
    <dgm:pt modelId="{0ACC5726-869E-429D-B7EE-A24CC49A86A5}">
      <dgm:prSet/>
      <dgm:spPr/>
      <dgm:t>
        <a:bodyPr/>
        <a:lstStyle/>
        <a:p>
          <a:r>
            <a:rPr lang="sr-Latn-RS" b="0" i="0"/>
            <a:t>Svi paketi sa uređaja se prenose koristeći ne-slotovani CSMA-CA protokol (zbog nedostatka vremenske sinhronizacije).</a:t>
          </a:r>
          <a:endParaRPr lang="en-US"/>
        </a:p>
      </dgm:t>
    </dgm:pt>
    <dgm:pt modelId="{00C3FC45-23B9-4DE2-AB5D-82DDDEC8E6C8}" type="parTrans" cxnId="{83427764-C859-43B1-AD4E-D4E0A8D53B43}">
      <dgm:prSet/>
      <dgm:spPr/>
      <dgm:t>
        <a:bodyPr/>
        <a:lstStyle/>
        <a:p>
          <a:endParaRPr lang="en-US"/>
        </a:p>
      </dgm:t>
    </dgm:pt>
    <dgm:pt modelId="{039D846E-8B96-425A-8D57-3331A1C54B25}" type="sibTrans" cxnId="{83427764-C859-43B1-AD4E-D4E0A8D53B43}">
      <dgm:prSet/>
      <dgm:spPr/>
      <dgm:t>
        <a:bodyPr/>
        <a:lstStyle/>
        <a:p>
          <a:endParaRPr lang="en-US"/>
        </a:p>
      </dgm:t>
    </dgm:pt>
    <dgm:pt modelId="{176FDD44-8A29-4DF4-93BD-0702D16A8BED}">
      <dgm:prSet/>
      <dgm:spPr/>
      <dgm:t>
        <a:bodyPr/>
        <a:lstStyle/>
        <a:p>
          <a:r>
            <a:rPr lang="sr-Latn-RS" b="0" i="0"/>
            <a:t>Koordinatori moraju biti stalno uključeni, ali uređaji mogu pratiti svoj sopstveni raspored spavanja.</a:t>
          </a:r>
          <a:endParaRPr lang="en-US"/>
        </a:p>
      </dgm:t>
    </dgm:pt>
    <dgm:pt modelId="{1E5C32DB-BCDB-4458-BA43-FC7E76C71492}" type="parTrans" cxnId="{F802E1F5-F05B-4E5C-B340-FC28B9DAABEB}">
      <dgm:prSet/>
      <dgm:spPr/>
      <dgm:t>
        <a:bodyPr/>
        <a:lstStyle/>
        <a:p>
          <a:endParaRPr lang="en-US"/>
        </a:p>
      </dgm:t>
    </dgm:pt>
    <dgm:pt modelId="{DF7B180A-1B50-4B5C-B866-DD1E8A89DFA2}" type="sibTrans" cxnId="{F802E1F5-F05B-4E5C-B340-FC28B9DAABEB}">
      <dgm:prSet/>
      <dgm:spPr/>
      <dgm:t>
        <a:bodyPr/>
        <a:lstStyle/>
        <a:p>
          <a:endParaRPr lang="en-US"/>
        </a:p>
      </dgm:t>
    </dgm:pt>
    <dgm:pt modelId="{67DB3708-D718-488A-9F92-6ADD8E4A2E68}">
      <dgm:prSet/>
      <dgm:spPr/>
      <dgm:t>
        <a:bodyPr/>
        <a:lstStyle/>
        <a:p>
          <a:r>
            <a:rPr lang="sr-Latn-RS" b="0" i="0"/>
            <a:t>Uređaji se bude iz dva razloga: (i) da pošalju podatke/kontrolni paket koordinatorima, ili (ii) da preuzmu paket namenjen sebi od koordinatora korišćenjem rukovanja zahtevom/odgovorom za podatke/odgovorom.</a:t>
          </a:r>
          <a:endParaRPr lang="en-US"/>
        </a:p>
      </dgm:t>
    </dgm:pt>
    <dgm:pt modelId="{C9FE4967-59C9-4F05-A8F4-8E4EE8088862}" type="parTrans" cxnId="{A84B16BE-1879-4F8E-B81D-CF85393AA5E8}">
      <dgm:prSet/>
      <dgm:spPr/>
      <dgm:t>
        <a:bodyPr/>
        <a:lstStyle/>
        <a:p>
          <a:endParaRPr lang="en-US"/>
        </a:p>
      </dgm:t>
    </dgm:pt>
    <dgm:pt modelId="{B54BD902-498B-41C1-B293-AA71D54C3E56}" type="sibTrans" cxnId="{A84B16BE-1879-4F8E-B81D-CF85393AA5E8}">
      <dgm:prSet/>
      <dgm:spPr/>
      <dgm:t>
        <a:bodyPr/>
        <a:lstStyle/>
        <a:p>
          <a:endParaRPr lang="en-US"/>
        </a:p>
      </dgm:t>
    </dgm:pt>
    <dgm:pt modelId="{7F9C909C-C3D4-4D0F-B678-7A01CB3E9400}" type="pres">
      <dgm:prSet presAssocID="{FEA53601-7C51-49E4-8BA7-4FA43472FC24}" presName="vert0" presStyleCnt="0">
        <dgm:presLayoutVars>
          <dgm:dir/>
          <dgm:animOne val="branch"/>
          <dgm:animLvl val="lvl"/>
        </dgm:presLayoutVars>
      </dgm:prSet>
      <dgm:spPr/>
    </dgm:pt>
    <dgm:pt modelId="{C2887140-57F7-4275-94AE-AE24A7C783AA}" type="pres">
      <dgm:prSet presAssocID="{DCFDD765-777D-4630-90BE-5EBD555AFDE3}" presName="thickLine" presStyleLbl="alignNode1" presStyleIdx="0" presStyleCnt="6"/>
      <dgm:spPr/>
    </dgm:pt>
    <dgm:pt modelId="{B1178538-4577-4DA5-848F-9DBABB8E1E7E}" type="pres">
      <dgm:prSet presAssocID="{DCFDD765-777D-4630-90BE-5EBD555AFDE3}" presName="horz1" presStyleCnt="0"/>
      <dgm:spPr/>
    </dgm:pt>
    <dgm:pt modelId="{11A69C0A-A784-4BC8-A015-9023A0325E9E}" type="pres">
      <dgm:prSet presAssocID="{DCFDD765-777D-4630-90BE-5EBD555AFDE3}" presName="tx1" presStyleLbl="revTx" presStyleIdx="0" presStyleCnt="6"/>
      <dgm:spPr/>
    </dgm:pt>
    <dgm:pt modelId="{6A3AC36A-4BAE-4C6B-AD36-4D939255BD88}" type="pres">
      <dgm:prSet presAssocID="{DCFDD765-777D-4630-90BE-5EBD555AFDE3}" presName="vert1" presStyleCnt="0"/>
      <dgm:spPr/>
    </dgm:pt>
    <dgm:pt modelId="{F79CB4B4-0D34-44B4-AD10-897D16C811A6}" type="pres">
      <dgm:prSet presAssocID="{9280A072-9BAF-4CF2-9133-B48DF9171FED}" presName="thickLine" presStyleLbl="alignNode1" presStyleIdx="1" presStyleCnt="6"/>
      <dgm:spPr/>
    </dgm:pt>
    <dgm:pt modelId="{02E25617-DDB1-41CA-86E9-8F4D73B5F120}" type="pres">
      <dgm:prSet presAssocID="{9280A072-9BAF-4CF2-9133-B48DF9171FED}" presName="horz1" presStyleCnt="0"/>
      <dgm:spPr/>
    </dgm:pt>
    <dgm:pt modelId="{AC40C692-8CEB-46E5-9073-E8AADB632F6A}" type="pres">
      <dgm:prSet presAssocID="{9280A072-9BAF-4CF2-9133-B48DF9171FED}" presName="tx1" presStyleLbl="revTx" presStyleIdx="1" presStyleCnt="6"/>
      <dgm:spPr/>
    </dgm:pt>
    <dgm:pt modelId="{01F23FDF-40AD-4699-BC7E-EB859B7F5265}" type="pres">
      <dgm:prSet presAssocID="{9280A072-9BAF-4CF2-9133-B48DF9171FED}" presName="vert1" presStyleCnt="0"/>
      <dgm:spPr/>
    </dgm:pt>
    <dgm:pt modelId="{B58BF85B-EA7D-4431-80B7-A09A6C9E9FE9}" type="pres">
      <dgm:prSet presAssocID="{E14ECBBB-9745-4E05-A98A-C298C4803B72}" presName="thickLine" presStyleLbl="alignNode1" presStyleIdx="2" presStyleCnt="6"/>
      <dgm:spPr/>
    </dgm:pt>
    <dgm:pt modelId="{41B78DF2-CEF7-41B2-A2BF-1DA474CEAC33}" type="pres">
      <dgm:prSet presAssocID="{E14ECBBB-9745-4E05-A98A-C298C4803B72}" presName="horz1" presStyleCnt="0"/>
      <dgm:spPr/>
    </dgm:pt>
    <dgm:pt modelId="{7EC7DD83-C484-4D99-88B5-EDEA9679E1D4}" type="pres">
      <dgm:prSet presAssocID="{E14ECBBB-9745-4E05-A98A-C298C4803B72}" presName="tx1" presStyleLbl="revTx" presStyleIdx="2" presStyleCnt="6"/>
      <dgm:spPr/>
    </dgm:pt>
    <dgm:pt modelId="{AAC76B98-139E-458B-B511-45888BCA08F3}" type="pres">
      <dgm:prSet presAssocID="{E14ECBBB-9745-4E05-A98A-C298C4803B72}" presName="vert1" presStyleCnt="0"/>
      <dgm:spPr/>
    </dgm:pt>
    <dgm:pt modelId="{990C8DEB-1D83-42AA-8E73-2D83C05DBBC1}" type="pres">
      <dgm:prSet presAssocID="{0ACC5726-869E-429D-B7EE-A24CC49A86A5}" presName="thickLine" presStyleLbl="alignNode1" presStyleIdx="3" presStyleCnt="6"/>
      <dgm:spPr/>
    </dgm:pt>
    <dgm:pt modelId="{1C380E9B-A394-4CE6-9BF9-D513F1A52F63}" type="pres">
      <dgm:prSet presAssocID="{0ACC5726-869E-429D-B7EE-A24CC49A86A5}" presName="horz1" presStyleCnt="0"/>
      <dgm:spPr/>
    </dgm:pt>
    <dgm:pt modelId="{5147E5E8-1C14-4D49-A00E-69E97C068778}" type="pres">
      <dgm:prSet presAssocID="{0ACC5726-869E-429D-B7EE-A24CC49A86A5}" presName="tx1" presStyleLbl="revTx" presStyleIdx="3" presStyleCnt="6"/>
      <dgm:spPr/>
    </dgm:pt>
    <dgm:pt modelId="{D7EC05D5-7169-48AA-87CF-3B3F74F70ECD}" type="pres">
      <dgm:prSet presAssocID="{0ACC5726-869E-429D-B7EE-A24CC49A86A5}" presName="vert1" presStyleCnt="0"/>
      <dgm:spPr/>
    </dgm:pt>
    <dgm:pt modelId="{2E2D70EF-0D5B-4FCE-ADC9-F3626E90F509}" type="pres">
      <dgm:prSet presAssocID="{176FDD44-8A29-4DF4-93BD-0702D16A8BED}" presName="thickLine" presStyleLbl="alignNode1" presStyleIdx="4" presStyleCnt="6"/>
      <dgm:spPr/>
    </dgm:pt>
    <dgm:pt modelId="{C1B4E41D-C9FA-477A-B377-EEFABE2EB834}" type="pres">
      <dgm:prSet presAssocID="{176FDD44-8A29-4DF4-93BD-0702D16A8BED}" presName="horz1" presStyleCnt="0"/>
      <dgm:spPr/>
    </dgm:pt>
    <dgm:pt modelId="{0DE05771-E0A3-4B6D-BECE-7E7632724D38}" type="pres">
      <dgm:prSet presAssocID="{176FDD44-8A29-4DF4-93BD-0702D16A8BED}" presName="tx1" presStyleLbl="revTx" presStyleIdx="4" presStyleCnt="6"/>
      <dgm:spPr/>
    </dgm:pt>
    <dgm:pt modelId="{A3D868A3-3AB5-45A3-B972-DBCD3B5E58C4}" type="pres">
      <dgm:prSet presAssocID="{176FDD44-8A29-4DF4-93BD-0702D16A8BED}" presName="vert1" presStyleCnt="0"/>
      <dgm:spPr/>
    </dgm:pt>
    <dgm:pt modelId="{D9C83706-D9AC-4AC5-900F-16238E2DA646}" type="pres">
      <dgm:prSet presAssocID="{67DB3708-D718-488A-9F92-6ADD8E4A2E68}" presName="thickLine" presStyleLbl="alignNode1" presStyleIdx="5" presStyleCnt="6"/>
      <dgm:spPr/>
    </dgm:pt>
    <dgm:pt modelId="{DC2B60A1-9315-413A-9C49-8D2846375FD5}" type="pres">
      <dgm:prSet presAssocID="{67DB3708-D718-488A-9F92-6ADD8E4A2E68}" presName="horz1" presStyleCnt="0"/>
      <dgm:spPr/>
    </dgm:pt>
    <dgm:pt modelId="{2BF1D255-3737-4174-84DD-2911C05393ED}" type="pres">
      <dgm:prSet presAssocID="{67DB3708-D718-488A-9F92-6ADD8E4A2E68}" presName="tx1" presStyleLbl="revTx" presStyleIdx="5" presStyleCnt="6"/>
      <dgm:spPr/>
    </dgm:pt>
    <dgm:pt modelId="{CBE244DD-C479-4910-95FE-85A31B20D053}" type="pres">
      <dgm:prSet presAssocID="{67DB3708-D718-488A-9F92-6ADD8E4A2E68}" presName="vert1" presStyleCnt="0"/>
      <dgm:spPr/>
    </dgm:pt>
  </dgm:ptLst>
  <dgm:cxnLst>
    <dgm:cxn modelId="{5FEA8A09-9C12-45C4-8284-877A633378EC}" srcId="{FEA53601-7C51-49E4-8BA7-4FA43472FC24}" destId="{DCFDD765-777D-4630-90BE-5EBD555AFDE3}" srcOrd="0" destOrd="0" parTransId="{A24D7F27-222F-4448-A4B3-BA13B4CE3F65}" sibTransId="{585964B9-1502-43C3-AD88-F8D338B2CD8A}"/>
    <dgm:cxn modelId="{3AAFB75E-A001-4E8E-9A7D-1AB454293F4E}" type="presOf" srcId="{0ACC5726-869E-429D-B7EE-A24CC49A86A5}" destId="{5147E5E8-1C14-4D49-A00E-69E97C068778}" srcOrd="0" destOrd="0" presId="urn:microsoft.com/office/officeart/2008/layout/LinedList"/>
    <dgm:cxn modelId="{83427764-C859-43B1-AD4E-D4E0A8D53B43}" srcId="{FEA53601-7C51-49E4-8BA7-4FA43472FC24}" destId="{0ACC5726-869E-429D-B7EE-A24CC49A86A5}" srcOrd="3" destOrd="0" parTransId="{00C3FC45-23B9-4DE2-AB5D-82DDDEC8E6C8}" sibTransId="{039D846E-8B96-425A-8D57-3331A1C54B25}"/>
    <dgm:cxn modelId="{36FEBE58-3A26-499E-851E-E7F0C0819D06}" type="presOf" srcId="{176FDD44-8A29-4DF4-93BD-0702D16A8BED}" destId="{0DE05771-E0A3-4B6D-BECE-7E7632724D38}" srcOrd="0" destOrd="0" presId="urn:microsoft.com/office/officeart/2008/layout/LinedList"/>
    <dgm:cxn modelId="{7AA97494-9CFA-4989-B569-AA6CC3EF576E}" type="presOf" srcId="{DCFDD765-777D-4630-90BE-5EBD555AFDE3}" destId="{11A69C0A-A784-4BC8-A015-9023A0325E9E}" srcOrd="0" destOrd="0" presId="urn:microsoft.com/office/officeart/2008/layout/LinedList"/>
    <dgm:cxn modelId="{11736AAB-4A7B-454D-8470-05873A8A22C8}" type="presOf" srcId="{FEA53601-7C51-49E4-8BA7-4FA43472FC24}" destId="{7F9C909C-C3D4-4D0F-B678-7A01CB3E9400}" srcOrd="0" destOrd="0" presId="urn:microsoft.com/office/officeart/2008/layout/LinedList"/>
    <dgm:cxn modelId="{EB20BFB1-B5D3-4C55-B94D-03D4560A1068}" type="presOf" srcId="{E14ECBBB-9745-4E05-A98A-C298C4803B72}" destId="{7EC7DD83-C484-4D99-88B5-EDEA9679E1D4}" srcOrd="0" destOrd="0" presId="urn:microsoft.com/office/officeart/2008/layout/LinedList"/>
    <dgm:cxn modelId="{A84B16BE-1879-4F8E-B81D-CF85393AA5E8}" srcId="{FEA53601-7C51-49E4-8BA7-4FA43472FC24}" destId="{67DB3708-D718-488A-9F92-6ADD8E4A2E68}" srcOrd="5" destOrd="0" parTransId="{C9FE4967-59C9-4F05-A8F4-8E4EE8088862}" sibTransId="{B54BD902-498B-41C1-B293-AA71D54C3E56}"/>
    <dgm:cxn modelId="{4C1203C1-30DE-46AA-B034-AF6860F0818A}" srcId="{FEA53601-7C51-49E4-8BA7-4FA43472FC24}" destId="{9280A072-9BAF-4CF2-9133-B48DF9171FED}" srcOrd="1" destOrd="0" parTransId="{8E0DBAB8-6786-402E-B486-123A08DFFB15}" sibTransId="{C90595AE-432F-41C5-B0BA-FD32D4DCCDA3}"/>
    <dgm:cxn modelId="{51A913CC-8540-4265-A08C-2FCB44BC4BCE}" srcId="{FEA53601-7C51-49E4-8BA7-4FA43472FC24}" destId="{E14ECBBB-9745-4E05-A98A-C298C4803B72}" srcOrd="2" destOrd="0" parTransId="{CCB83D09-6403-43C9-B11A-CDB6BACFB2BE}" sibTransId="{31FA13E9-1397-43A7-8BBF-18B69045D9A1}"/>
    <dgm:cxn modelId="{4E48B4CD-66F4-4AF2-B4AD-145D8DCE8B63}" type="presOf" srcId="{9280A072-9BAF-4CF2-9133-B48DF9171FED}" destId="{AC40C692-8CEB-46E5-9073-E8AADB632F6A}" srcOrd="0" destOrd="0" presId="urn:microsoft.com/office/officeart/2008/layout/LinedList"/>
    <dgm:cxn modelId="{F2E2E0DA-D154-4F97-832E-82F85DC9EC23}" type="presOf" srcId="{67DB3708-D718-488A-9F92-6ADD8E4A2E68}" destId="{2BF1D255-3737-4174-84DD-2911C05393ED}" srcOrd="0" destOrd="0" presId="urn:microsoft.com/office/officeart/2008/layout/LinedList"/>
    <dgm:cxn modelId="{F802E1F5-F05B-4E5C-B340-FC28B9DAABEB}" srcId="{FEA53601-7C51-49E4-8BA7-4FA43472FC24}" destId="{176FDD44-8A29-4DF4-93BD-0702D16A8BED}" srcOrd="4" destOrd="0" parTransId="{1E5C32DB-BCDB-4458-BA43-FC7E76C71492}" sibTransId="{DF7B180A-1B50-4B5C-B866-DD1E8A89DFA2}"/>
    <dgm:cxn modelId="{6C4C1762-F68A-4A1E-A3B9-E0AAD95CFFAE}" type="presParOf" srcId="{7F9C909C-C3D4-4D0F-B678-7A01CB3E9400}" destId="{C2887140-57F7-4275-94AE-AE24A7C783AA}" srcOrd="0" destOrd="0" presId="urn:microsoft.com/office/officeart/2008/layout/LinedList"/>
    <dgm:cxn modelId="{582EDCBE-8248-440A-9C3E-1A9157943E00}" type="presParOf" srcId="{7F9C909C-C3D4-4D0F-B678-7A01CB3E9400}" destId="{B1178538-4577-4DA5-848F-9DBABB8E1E7E}" srcOrd="1" destOrd="0" presId="urn:microsoft.com/office/officeart/2008/layout/LinedList"/>
    <dgm:cxn modelId="{18C01C45-2D92-4944-933B-0E56E2B8A82E}" type="presParOf" srcId="{B1178538-4577-4DA5-848F-9DBABB8E1E7E}" destId="{11A69C0A-A784-4BC8-A015-9023A0325E9E}" srcOrd="0" destOrd="0" presId="urn:microsoft.com/office/officeart/2008/layout/LinedList"/>
    <dgm:cxn modelId="{48CDC8DE-6B49-4702-BD42-F9C23F4E122B}" type="presParOf" srcId="{B1178538-4577-4DA5-848F-9DBABB8E1E7E}" destId="{6A3AC36A-4BAE-4C6B-AD36-4D939255BD88}" srcOrd="1" destOrd="0" presId="urn:microsoft.com/office/officeart/2008/layout/LinedList"/>
    <dgm:cxn modelId="{2A8BE9F2-120F-4608-8A0E-1DC3655F92AA}" type="presParOf" srcId="{7F9C909C-C3D4-4D0F-B678-7A01CB3E9400}" destId="{F79CB4B4-0D34-44B4-AD10-897D16C811A6}" srcOrd="2" destOrd="0" presId="urn:microsoft.com/office/officeart/2008/layout/LinedList"/>
    <dgm:cxn modelId="{BB4A7ABD-7804-46F6-84B9-8AB1E7032077}" type="presParOf" srcId="{7F9C909C-C3D4-4D0F-B678-7A01CB3E9400}" destId="{02E25617-DDB1-41CA-86E9-8F4D73B5F120}" srcOrd="3" destOrd="0" presId="urn:microsoft.com/office/officeart/2008/layout/LinedList"/>
    <dgm:cxn modelId="{55C1062F-F380-4B05-8BB0-3DCC53F196F5}" type="presParOf" srcId="{02E25617-DDB1-41CA-86E9-8F4D73B5F120}" destId="{AC40C692-8CEB-46E5-9073-E8AADB632F6A}" srcOrd="0" destOrd="0" presId="urn:microsoft.com/office/officeart/2008/layout/LinedList"/>
    <dgm:cxn modelId="{FB9F134E-70EC-4193-A659-402B997FCF0C}" type="presParOf" srcId="{02E25617-DDB1-41CA-86E9-8F4D73B5F120}" destId="{01F23FDF-40AD-4699-BC7E-EB859B7F5265}" srcOrd="1" destOrd="0" presId="urn:microsoft.com/office/officeart/2008/layout/LinedList"/>
    <dgm:cxn modelId="{CDBC1253-FF94-4137-BD0B-8F88B15291D5}" type="presParOf" srcId="{7F9C909C-C3D4-4D0F-B678-7A01CB3E9400}" destId="{B58BF85B-EA7D-4431-80B7-A09A6C9E9FE9}" srcOrd="4" destOrd="0" presId="urn:microsoft.com/office/officeart/2008/layout/LinedList"/>
    <dgm:cxn modelId="{3B587D50-8852-4C60-A441-766765A9417B}" type="presParOf" srcId="{7F9C909C-C3D4-4D0F-B678-7A01CB3E9400}" destId="{41B78DF2-CEF7-41B2-A2BF-1DA474CEAC33}" srcOrd="5" destOrd="0" presId="urn:microsoft.com/office/officeart/2008/layout/LinedList"/>
    <dgm:cxn modelId="{0860D519-BA58-4DE5-A497-86E7D28B0D55}" type="presParOf" srcId="{41B78DF2-CEF7-41B2-A2BF-1DA474CEAC33}" destId="{7EC7DD83-C484-4D99-88B5-EDEA9679E1D4}" srcOrd="0" destOrd="0" presId="urn:microsoft.com/office/officeart/2008/layout/LinedList"/>
    <dgm:cxn modelId="{38622027-DEBD-4313-8E79-43456BEBC1E1}" type="presParOf" srcId="{41B78DF2-CEF7-41B2-A2BF-1DA474CEAC33}" destId="{AAC76B98-139E-458B-B511-45888BCA08F3}" srcOrd="1" destOrd="0" presId="urn:microsoft.com/office/officeart/2008/layout/LinedList"/>
    <dgm:cxn modelId="{9954AF3F-865F-4E86-A93F-9017FADB3EAD}" type="presParOf" srcId="{7F9C909C-C3D4-4D0F-B678-7A01CB3E9400}" destId="{990C8DEB-1D83-42AA-8E73-2D83C05DBBC1}" srcOrd="6" destOrd="0" presId="urn:microsoft.com/office/officeart/2008/layout/LinedList"/>
    <dgm:cxn modelId="{CBCD64AB-EA1A-42E0-9B07-DC906A0F1D5F}" type="presParOf" srcId="{7F9C909C-C3D4-4D0F-B678-7A01CB3E9400}" destId="{1C380E9B-A394-4CE6-9BF9-D513F1A52F63}" srcOrd="7" destOrd="0" presId="urn:microsoft.com/office/officeart/2008/layout/LinedList"/>
    <dgm:cxn modelId="{783ADEF3-6BD8-4B4C-9B83-C34E6C88184D}" type="presParOf" srcId="{1C380E9B-A394-4CE6-9BF9-D513F1A52F63}" destId="{5147E5E8-1C14-4D49-A00E-69E97C068778}" srcOrd="0" destOrd="0" presId="urn:microsoft.com/office/officeart/2008/layout/LinedList"/>
    <dgm:cxn modelId="{E1E30FE7-5968-4D8F-9EFB-0334C4D8E35B}" type="presParOf" srcId="{1C380E9B-A394-4CE6-9BF9-D513F1A52F63}" destId="{D7EC05D5-7169-48AA-87CF-3B3F74F70ECD}" srcOrd="1" destOrd="0" presId="urn:microsoft.com/office/officeart/2008/layout/LinedList"/>
    <dgm:cxn modelId="{DD6ABBD3-5C4A-4556-850F-B9BDC463B54B}" type="presParOf" srcId="{7F9C909C-C3D4-4D0F-B678-7A01CB3E9400}" destId="{2E2D70EF-0D5B-4FCE-ADC9-F3626E90F509}" srcOrd="8" destOrd="0" presId="urn:microsoft.com/office/officeart/2008/layout/LinedList"/>
    <dgm:cxn modelId="{1D45DAB1-AE3C-4B17-8110-1118FEBD97C1}" type="presParOf" srcId="{7F9C909C-C3D4-4D0F-B678-7A01CB3E9400}" destId="{C1B4E41D-C9FA-477A-B377-EEFABE2EB834}" srcOrd="9" destOrd="0" presId="urn:microsoft.com/office/officeart/2008/layout/LinedList"/>
    <dgm:cxn modelId="{327A3D77-B3D4-40AB-9582-7AE02A56C0F6}" type="presParOf" srcId="{C1B4E41D-C9FA-477A-B377-EEFABE2EB834}" destId="{0DE05771-E0A3-4B6D-BECE-7E7632724D38}" srcOrd="0" destOrd="0" presId="urn:microsoft.com/office/officeart/2008/layout/LinedList"/>
    <dgm:cxn modelId="{1E8C5802-5F59-41D9-994B-C39AD14E4217}" type="presParOf" srcId="{C1B4E41D-C9FA-477A-B377-EEFABE2EB834}" destId="{A3D868A3-3AB5-45A3-B972-DBCD3B5E58C4}" srcOrd="1" destOrd="0" presId="urn:microsoft.com/office/officeart/2008/layout/LinedList"/>
    <dgm:cxn modelId="{F7A61F26-3B6B-4D0D-9E60-59D0FDFC8F26}" type="presParOf" srcId="{7F9C909C-C3D4-4D0F-B678-7A01CB3E9400}" destId="{D9C83706-D9AC-4AC5-900F-16238E2DA646}" srcOrd="10" destOrd="0" presId="urn:microsoft.com/office/officeart/2008/layout/LinedList"/>
    <dgm:cxn modelId="{9E593F11-3536-402B-AE7D-4E9DA7B8BCA5}" type="presParOf" srcId="{7F9C909C-C3D4-4D0F-B678-7A01CB3E9400}" destId="{DC2B60A1-9315-413A-9C49-8D2846375FD5}" srcOrd="11" destOrd="0" presId="urn:microsoft.com/office/officeart/2008/layout/LinedList"/>
    <dgm:cxn modelId="{3C217791-FDB8-42B1-996C-F7B2479CB8E9}" type="presParOf" srcId="{DC2B60A1-9315-413A-9C49-8D2846375FD5}" destId="{2BF1D255-3737-4174-84DD-2911C05393ED}" srcOrd="0" destOrd="0" presId="urn:microsoft.com/office/officeart/2008/layout/LinedList"/>
    <dgm:cxn modelId="{D1403417-C2F3-41B2-914B-87129E93FC04}" type="presParOf" srcId="{DC2B60A1-9315-413A-9C49-8D2846375FD5}" destId="{CBE244DD-C479-4910-95FE-85A31B20D053}"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58753D06-0AA9-461E-A57D-5EEF968722D6}" type="doc">
      <dgm:prSet loTypeId="urn:microsoft.com/office/officeart/2005/8/layout/vList2" loCatId="list" qsTypeId="urn:microsoft.com/office/officeart/2005/8/quickstyle/simple4" qsCatId="simple" csTypeId="urn:microsoft.com/office/officeart/2005/8/colors/colorful2" csCatId="colorful"/>
      <dgm:spPr/>
      <dgm:t>
        <a:bodyPr/>
        <a:lstStyle/>
        <a:p>
          <a:endParaRPr lang="en-US"/>
        </a:p>
      </dgm:t>
    </dgm:pt>
    <dgm:pt modelId="{AD999432-31E9-4A5E-A316-6BF988D6F2CC}">
      <dgm:prSet/>
      <dgm:spPr/>
      <dgm:t>
        <a:bodyPr/>
        <a:lstStyle/>
        <a:p>
          <a:r>
            <a:rPr lang="sr-Latn-RS" b="0" i="0"/>
            <a:t>MAC adrese su neophodne ukoliko MAC protokol treba da koristi izbegavanje slučajnog preslušavanja i da što češće pređe u režim mirovanja. Međutim, da li MAC adrese treba da budu globalno ili jedinstvene u okviru mreže?</a:t>
          </a:r>
          <a:endParaRPr lang="en-US"/>
        </a:p>
      </dgm:t>
    </dgm:pt>
    <dgm:pt modelId="{C3FE9AC8-5868-4EFB-B67C-08FB6BD5724C}" type="parTrans" cxnId="{30F6A5A3-1739-4D65-B1A7-E0F055171947}">
      <dgm:prSet/>
      <dgm:spPr/>
      <dgm:t>
        <a:bodyPr/>
        <a:lstStyle/>
        <a:p>
          <a:endParaRPr lang="en-US"/>
        </a:p>
      </dgm:t>
    </dgm:pt>
    <dgm:pt modelId="{6875BDA3-CC42-4064-9201-D525D8F611F0}" type="sibTrans" cxnId="{30F6A5A3-1739-4D65-B1A7-E0F055171947}">
      <dgm:prSet/>
      <dgm:spPr/>
      <dgm:t>
        <a:bodyPr/>
        <a:lstStyle/>
        <a:p>
          <a:endParaRPr lang="en-US"/>
        </a:p>
      </dgm:t>
    </dgm:pt>
    <dgm:pt modelId="{B26C596D-66F5-4021-91B5-BA94667A7082}">
      <dgm:prSet/>
      <dgm:spPr/>
      <dgm:t>
        <a:bodyPr/>
        <a:lstStyle/>
        <a:p>
          <a:r>
            <a:rPr lang="sr-Latn-RS" b="0" i="0"/>
            <a:t>Budući da je opseg MAC protokola komunikacija između susednih čvorova, dovoljno je da adrese budu lokalno jedinstvene unutar dvoskopskog susedstva.</a:t>
          </a:r>
          <a:endParaRPr lang="en-US"/>
        </a:p>
      </dgm:t>
    </dgm:pt>
    <dgm:pt modelId="{616223F4-02E1-4EB4-A766-8FDDFE01D8C9}" type="parTrans" cxnId="{D0194ACC-CC52-4B3A-88D3-21E8AD7BC1A9}">
      <dgm:prSet/>
      <dgm:spPr/>
      <dgm:t>
        <a:bodyPr/>
        <a:lstStyle/>
        <a:p>
          <a:endParaRPr lang="en-US"/>
        </a:p>
      </dgm:t>
    </dgm:pt>
    <dgm:pt modelId="{3761CD04-9C3D-4576-B3FA-A9E003F33E0F}" type="sibTrans" cxnId="{D0194ACC-CC52-4B3A-88D3-21E8AD7BC1A9}">
      <dgm:prSet/>
      <dgm:spPr/>
      <dgm:t>
        <a:bodyPr/>
        <a:lstStyle/>
        <a:p>
          <a:endParaRPr lang="en-US"/>
        </a:p>
      </dgm:t>
    </dgm:pt>
    <dgm:pt modelId="{927EF4A9-30F5-49F2-8E40-D2D1BF6220D2}">
      <dgm:prSet/>
      <dgm:spPr/>
      <dgm:t>
        <a:bodyPr/>
        <a:lstStyle/>
        <a:p>
          <a:r>
            <a:rPr lang="sr-Latn-RS" b="0" i="0"/>
            <a:t>Ovaj zahtev osigurava da nijedna dva suseda izabranog čvora nemaju istu MAC adresu.</a:t>
          </a:r>
          <a:endParaRPr lang="en-US"/>
        </a:p>
      </dgm:t>
    </dgm:pt>
    <dgm:pt modelId="{2DB9E90A-E02B-4578-A742-CF21A7015050}" type="parTrans" cxnId="{58542CDC-906C-4D18-A4A1-93AE7B9E086B}">
      <dgm:prSet/>
      <dgm:spPr/>
      <dgm:t>
        <a:bodyPr/>
        <a:lstStyle/>
        <a:p>
          <a:endParaRPr lang="en-US"/>
        </a:p>
      </dgm:t>
    </dgm:pt>
    <dgm:pt modelId="{E9410A1D-E84F-468E-9351-D6525AFC11D9}" type="sibTrans" cxnId="{58542CDC-906C-4D18-A4A1-93AE7B9E086B}">
      <dgm:prSet/>
      <dgm:spPr/>
      <dgm:t>
        <a:bodyPr/>
        <a:lstStyle/>
        <a:p>
          <a:endParaRPr lang="en-US"/>
        </a:p>
      </dgm:t>
    </dgm:pt>
    <dgm:pt modelId="{6E18A428-BBA8-4A68-8A87-AE9CA60932F9}">
      <dgm:prSet/>
      <dgm:spPr/>
      <dgm:t>
        <a:bodyPr/>
        <a:lstStyle/>
        <a:p>
          <a:r>
            <a:rPr lang="sr-Latn-RS" b="0" i="0"/>
            <a:t>To zapravo nije potrebno u bežičnim senzorskim mrežama, jer je cela mreža ne kolekcija pojedinačnih čvorova koji pripadaju pojedinačnim korisnicima, već čvorovi sarađuju u obradi signala i događaja iz fizičkog okruženja.</a:t>
          </a:r>
          <a:endParaRPr lang="en-US"/>
        </a:p>
      </dgm:t>
    </dgm:pt>
    <dgm:pt modelId="{FCAC610F-BB8D-4CC7-B6A4-4F0DDBCBA0CF}" type="parTrans" cxnId="{BB0D06BB-11C4-45A7-8631-8F36DE613EF8}">
      <dgm:prSet/>
      <dgm:spPr/>
      <dgm:t>
        <a:bodyPr/>
        <a:lstStyle/>
        <a:p>
          <a:endParaRPr lang="en-US"/>
        </a:p>
      </dgm:t>
    </dgm:pt>
    <dgm:pt modelId="{443A7F31-589E-4438-B987-D1415C91501B}" type="sibTrans" cxnId="{BB0D06BB-11C4-45A7-8631-8F36DE613EF8}">
      <dgm:prSet/>
      <dgm:spPr/>
      <dgm:t>
        <a:bodyPr/>
        <a:lstStyle/>
        <a:p>
          <a:endParaRPr lang="en-US"/>
        </a:p>
      </dgm:t>
    </dgm:pt>
    <dgm:pt modelId="{1588462C-29B5-4474-A363-01BFE5962252}">
      <dgm:prSet/>
      <dgm:spPr/>
      <dgm:t>
        <a:bodyPr/>
        <a:lstStyle/>
        <a:p>
          <a:r>
            <a:rPr lang="sr-Latn-RS" b="0" i="0"/>
            <a:t>Korisnici su na kraju zainteresovani za podatke, a ne za pojedinačne ili grupe čvorova koji ih isporučuju. Podaci takođe mogu uticati na rad protokola, što je suština mreža usmerenih na podatke.</a:t>
          </a:r>
          <a:endParaRPr lang="en-US"/>
        </a:p>
      </dgm:t>
    </dgm:pt>
    <dgm:pt modelId="{A23D6BC8-1D55-4559-8B46-32D5F9A40998}" type="parTrans" cxnId="{6F10B3F4-C5AF-48EB-A7EF-8953AF91E97F}">
      <dgm:prSet/>
      <dgm:spPr/>
      <dgm:t>
        <a:bodyPr/>
        <a:lstStyle/>
        <a:p>
          <a:endParaRPr lang="en-US"/>
        </a:p>
      </dgm:t>
    </dgm:pt>
    <dgm:pt modelId="{DAD34C84-7564-4286-B415-C178A6BC8D1E}" type="sibTrans" cxnId="{6F10B3F4-C5AF-48EB-A7EF-8953AF91E97F}">
      <dgm:prSet/>
      <dgm:spPr/>
      <dgm:t>
        <a:bodyPr/>
        <a:lstStyle/>
        <a:p>
          <a:endParaRPr lang="en-US"/>
        </a:p>
      </dgm:t>
    </dgm:pt>
    <dgm:pt modelId="{8AD374D4-F857-4497-AB15-0A257B9D0071}" type="pres">
      <dgm:prSet presAssocID="{58753D06-0AA9-461E-A57D-5EEF968722D6}" presName="linear" presStyleCnt="0">
        <dgm:presLayoutVars>
          <dgm:animLvl val="lvl"/>
          <dgm:resizeHandles val="exact"/>
        </dgm:presLayoutVars>
      </dgm:prSet>
      <dgm:spPr/>
    </dgm:pt>
    <dgm:pt modelId="{63174D39-7245-4B6D-849F-F6DE2F03374B}" type="pres">
      <dgm:prSet presAssocID="{AD999432-31E9-4A5E-A316-6BF988D6F2CC}" presName="parentText" presStyleLbl="node1" presStyleIdx="0" presStyleCnt="5">
        <dgm:presLayoutVars>
          <dgm:chMax val="0"/>
          <dgm:bulletEnabled val="1"/>
        </dgm:presLayoutVars>
      </dgm:prSet>
      <dgm:spPr/>
    </dgm:pt>
    <dgm:pt modelId="{53402402-F7C2-4D6D-9DD0-608D4A9B2307}" type="pres">
      <dgm:prSet presAssocID="{6875BDA3-CC42-4064-9201-D525D8F611F0}" presName="spacer" presStyleCnt="0"/>
      <dgm:spPr/>
    </dgm:pt>
    <dgm:pt modelId="{4442C8BB-05B8-48DB-B73B-C4A7C7C32F2D}" type="pres">
      <dgm:prSet presAssocID="{B26C596D-66F5-4021-91B5-BA94667A7082}" presName="parentText" presStyleLbl="node1" presStyleIdx="1" presStyleCnt="5">
        <dgm:presLayoutVars>
          <dgm:chMax val="0"/>
          <dgm:bulletEnabled val="1"/>
        </dgm:presLayoutVars>
      </dgm:prSet>
      <dgm:spPr/>
    </dgm:pt>
    <dgm:pt modelId="{5FB5DB28-8EE0-4A1C-A224-2DAA25221D4F}" type="pres">
      <dgm:prSet presAssocID="{3761CD04-9C3D-4576-B3FA-A9E003F33E0F}" presName="spacer" presStyleCnt="0"/>
      <dgm:spPr/>
    </dgm:pt>
    <dgm:pt modelId="{4D1863EC-296B-492A-B165-7AF760AC0BAE}" type="pres">
      <dgm:prSet presAssocID="{927EF4A9-30F5-49F2-8E40-D2D1BF6220D2}" presName="parentText" presStyleLbl="node1" presStyleIdx="2" presStyleCnt="5">
        <dgm:presLayoutVars>
          <dgm:chMax val="0"/>
          <dgm:bulletEnabled val="1"/>
        </dgm:presLayoutVars>
      </dgm:prSet>
      <dgm:spPr/>
    </dgm:pt>
    <dgm:pt modelId="{C7E52810-EB55-472C-8912-698029F18D88}" type="pres">
      <dgm:prSet presAssocID="{E9410A1D-E84F-468E-9351-D6525AFC11D9}" presName="spacer" presStyleCnt="0"/>
      <dgm:spPr/>
    </dgm:pt>
    <dgm:pt modelId="{74A8BA3C-1C2B-4766-AF9C-2A5409C25887}" type="pres">
      <dgm:prSet presAssocID="{6E18A428-BBA8-4A68-8A87-AE9CA60932F9}" presName="parentText" presStyleLbl="node1" presStyleIdx="3" presStyleCnt="5">
        <dgm:presLayoutVars>
          <dgm:chMax val="0"/>
          <dgm:bulletEnabled val="1"/>
        </dgm:presLayoutVars>
      </dgm:prSet>
      <dgm:spPr/>
    </dgm:pt>
    <dgm:pt modelId="{26D8376E-6638-4AB8-9E33-5E66AB904BD5}" type="pres">
      <dgm:prSet presAssocID="{443A7F31-589E-4438-B987-D1415C91501B}" presName="spacer" presStyleCnt="0"/>
      <dgm:spPr/>
    </dgm:pt>
    <dgm:pt modelId="{45926E92-82B3-4644-9A3C-B28FEE5BE62E}" type="pres">
      <dgm:prSet presAssocID="{1588462C-29B5-4474-A363-01BFE5962252}" presName="parentText" presStyleLbl="node1" presStyleIdx="4" presStyleCnt="5">
        <dgm:presLayoutVars>
          <dgm:chMax val="0"/>
          <dgm:bulletEnabled val="1"/>
        </dgm:presLayoutVars>
      </dgm:prSet>
      <dgm:spPr/>
    </dgm:pt>
  </dgm:ptLst>
  <dgm:cxnLst>
    <dgm:cxn modelId="{FC014F30-A430-4CAD-BEAD-1D92B8B88205}" type="presOf" srcId="{6E18A428-BBA8-4A68-8A87-AE9CA60932F9}" destId="{74A8BA3C-1C2B-4766-AF9C-2A5409C25887}" srcOrd="0" destOrd="0" presId="urn:microsoft.com/office/officeart/2005/8/layout/vList2"/>
    <dgm:cxn modelId="{398AEC6E-3930-459F-BBA2-6CC1B722DC5A}" type="presOf" srcId="{AD999432-31E9-4A5E-A316-6BF988D6F2CC}" destId="{63174D39-7245-4B6D-849F-F6DE2F03374B}" srcOrd="0" destOrd="0" presId="urn:microsoft.com/office/officeart/2005/8/layout/vList2"/>
    <dgm:cxn modelId="{AE4A0E7A-D367-4047-83A4-AB6F3D4B4D6D}" type="presOf" srcId="{58753D06-0AA9-461E-A57D-5EEF968722D6}" destId="{8AD374D4-F857-4497-AB15-0A257B9D0071}" srcOrd="0" destOrd="0" presId="urn:microsoft.com/office/officeart/2005/8/layout/vList2"/>
    <dgm:cxn modelId="{769AE285-62CE-4BFD-BA11-F76B882FF27F}" type="presOf" srcId="{B26C596D-66F5-4021-91B5-BA94667A7082}" destId="{4442C8BB-05B8-48DB-B73B-C4A7C7C32F2D}" srcOrd="0" destOrd="0" presId="urn:microsoft.com/office/officeart/2005/8/layout/vList2"/>
    <dgm:cxn modelId="{30F6A5A3-1739-4D65-B1A7-E0F055171947}" srcId="{58753D06-0AA9-461E-A57D-5EEF968722D6}" destId="{AD999432-31E9-4A5E-A316-6BF988D6F2CC}" srcOrd="0" destOrd="0" parTransId="{C3FE9AC8-5868-4EFB-B67C-08FB6BD5724C}" sibTransId="{6875BDA3-CC42-4064-9201-D525D8F611F0}"/>
    <dgm:cxn modelId="{BB0D06BB-11C4-45A7-8631-8F36DE613EF8}" srcId="{58753D06-0AA9-461E-A57D-5EEF968722D6}" destId="{6E18A428-BBA8-4A68-8A87-AE9CA60932F9}" srcOrd="3" destOrd="0" parTransId="{FCAC610F-BB8D-4CC7-B6A4-4F0DDBCBA0CF}" sibTransId="{443A7F31-589E-4438-B987-D1415C91501B}"/>
    <dgm:cxn modelId="{D0194ACC-CC52-4B3A-88D3-21E8AD7BC1A9}" srcId="{58753D06-0AA9-461E-A57D-5EEF968722D6}" destId="{B26C596D-66F5-4021-91B5-BA94667A7082}" srcOrd="1" destOrd="0" parTransId="{616223F4-02E1-4EB4-A766-8FDDFE01D8C9}" sibTransId="{3761CD04-9C3D-4576-B3FA-A9E003F33E0F}"/>
    <dgm:cxn modelId="{FF65D8CC-DEE9-49E2-81FA-D2A8A959B769}" type="presOf" srcId="{1588462C-29B5-4474-A363-01BFE5962252}" destId="{45926E92-82B3-4644-9A3C-B28FEE5BE62E}" srcOrd="0" destOrd="0" presId="urn:microsoft.com/office/officeart/2005/8/layout/vList2"/>
    <dgm:cxn modelId="{4A57D5D8-2BDD-4847-A079-078D55DD9283}" type="presOf" srcId="{927EF4A9-30F5-49F2-8E40-D2D1BF6220D2}" destId="{4D1863EC-296B-492A-B165-7AF760AC0BAE}" srcOrd="0" destOrd="0" presId="urn:microsoft.com/office/officeart/2005/8/layout/vList2"/>
    <dgm:cxn modelId="{58542CDC-906C-4D18-A4A1-93AE7B9E086B}" srcId="{58753D06-0AA9-461E-A57D-5EEF968722D6}" destId="{927EF4A9-30F5-49F2-8E40-D2D1BF6220D2}" srcOrd="2" destOrd="0" parTransId="{2DB9E90A-E02B-4578-A742-CF21A7015050}" sibTransId="{E9410A1D-E84F-468E-9351-D6525AFC11D9}"/>
    <dgm:cxn modelId="{6F10B3F4-C5AF-48EB-A7EF-8953AF91E97F}" srcId="{58753D06-0AA9-461E-A57D-5EEF968722D6}" destId="{1588462C-29B5-4474-A363-01BFE5962252}" srcOrd="4" destOrd="0" parTransId="{A23D6BC8-1D55-4559-8B46-32D5F9A40998}" sibTransId="{DAD34C84-7564-4286-B415-C178A6BC8D1E}"/>
    <dgm:cxn modelId="{E04CB866-9262-4E2F-AAE1-2B4798C653B9}" type="presParOf" srcId="{8AD374D4-F857-4497-AB15-0A257B9D0071}" destId="{63174D39-7245-4B6D-849F-F6DE2F03374B}" srcOrd="0" destOrd="0" presId="urn:microsoft.com/office/officeart/2005/8/layout/vList2"/>
    <dgm:cxn modelId="{A745AD42-27F3-429E-AD72-6B7D28500FCE}" type="presParOf" srcId="{8AD374D4-F857-4497-AB15-0A257B9D0071}" destId="{53402402-F7C2-4D6D-9DD0-608D4A9B2307}" srcOrd="1" destOrd="0" presId="urn:microsoft.com/office/officeart/2005/8/layout/vList2"/>
    <dgm:cxn modelId="{DD56B459-EB50-4FC7-A3CE-F195D099365A}" type="presParOf" srcId="{8AD374D4-F857-4497-AB15-0A257B9D0071}" destId="{4442C8BB-05B8-48DB-B73B-C4A7C7C32F2D}" srcOrd="2" destOrd="0" presId="urn:microsoft.com/office/officeart/2005/8/layout/vList2"/>
    <dgm:cxn modelId="{76D12A39-6DE4-4D2A-AD41-A499E172A4B3}" type="presParOf" srcId="{8AD374D4-F857-4497-AB15-0A257B9D0071}" destId="{5FB5DB28-8EE0-4A1C-A224-2DAA25221D4F}" srcOrd="3" destOrd="0" presId="urn:microsoft.com/office/officeart/2005/8/layout/vList2"/>
    <dgm:cxn modelId="{642EE38C-0271-48C9-9193-641654C181DE}" type="presParOf" srcId="{8AD374D4-F857-4497-AB15-0A257B9D0071}" destId="{4D1863EC-296B-492A-B165-7AF760AC0BAE}" srcOrd="4" destOrd="0" presId="urn:microsoft.com/office/officeart/2005/8/layout/vList2"/>
    <dgm:cxn modelId="{6ED18F36-3CB5-4873-A75E-C787EA6E38DB}" type="presParOf" srcId="{8AD374D4-F857-4497-AB15-0A257B9D0071}" destId="{C7E52810-EB55-472C-8912-698029F18D88}" srcOrd="5" destOrd="0" presId="urn:microsoft.com/office/officeart/2005/8/layout/vList2"/>
    <dgm:cxn modelId="{906C6300-4822-4B8C-ADFF-0900FD334464}" type="presParOf" srcId="{8AD374D4-F857-4497-AB15-0A257B9D0071}" destId="{74A8BA3C-1C2B-4766-AF9C-2A5409C25887}" srcOrd="6" destOrd="0" presId="urn:microsoft.com/office/officeart/2005/8/layout/vList2"/>
    <dgm:cxn modelId="{39D80BD2-4193-4ECD-854C-57CE568586F1}" type="presParOf" srcId="{8AD374D4-F857-4497-AB15-0A257B9D0071}" destId="{26D8376E-6638-4AB8-9E33-5E66AB904BD5}" srcOrd="7" destOrd="0" presId="urn:microsoft.com/office/officeart/2005/8/layout/vList2"/>
    <dgm:cxn modelId="{5A8A9945-8D4F-4139-AD19-FAD6FD82C163}" type="presParOf" srcId="{8AD374D4-F857-4497-AB15-0A257B9D0071}" destId="{45926E92-82B3-4644-9A3C-B28FEE5BE62E}" srcOrd="8"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62D445B1-3A4D-4F5F-BEE4-AA0B3C67ACDB}" type="doc">
      <dgm:prSet loTypeId="urn:microsoft.com/office/officeart/2008/layout/LinedList" loCatId="list" qsTypeId="urn:microsoft.com/office/officeart/2005/8/quickstyle/simple4" qsCatId="simple" csTypeId="urn:microsoft.com/office/officeart/2005/8/colors/colorful5" csCatId="colorful"/>
      <dgm:spPr/>
      <dgm:t>
        <a:bodyPr/>
        <a:lstStyle/>
        <a:p>
          <a:endParaRPr lang="en-US"/>
        </a:p>
      </dgm:t>
    </dgm:pt>
    <dgm:pt modelId="{8CDB306A-8391-42EA-BDC0-719C7247EE9F}">
      <dgm:prSet/>
      <dgm:spPr/>
      <dgm:t>
        <a:bodyPr/>
        <a:lstStyle/>
        <a:p>
          <a:r>
            <a:rPr lang="sr-Latn-RS" b="0" i="0"/>
            <a:t>Dodela globalno jedinstvenih MAC adresa je neželjena u senzorskim mrežama s većinom malih paketa. </a:t>
          </a:r>
          <a:endParaRPr lang="en-US"/>
        </a:p>
      </dgm:t>
    </dgm:pt>
    <dgm:pt modelId="{C1813E6A-657D-4D82-A142-EBC07167D69D}" type="parTrans" cxnId="{29FF09DE-3389-47C0-9CD9-CAB7AD13F5D7}">
      <dgm:prSet/>
      <dgm:spPr/>
      <dgm:t>
        <a:bodyPr/>
        <a:lstStyle/>
        <a:p>
          <a:endParaRPr lang="en-US"/>
        </a:p>
      </dgm:t>
    </dgm:pt>
    <dgm:pt modelId="{9215E16B-F256-4510-A78F-1BA132D931A5}" type="sibTrans" cxnId="{29FF09DE-3389-47C0-9CD9-CAB7AD13F5D7}">
      <dgm:prSet/>
      <dgm:spPr/>
      <dgm:t>
        <a:bodyPr/>
        <a:lstStyle/>
        <a:p>
          <a:endParaRPr lang="en-US"/>
        </a:p>
      </dgm:t>
    </dgm:pt>
    <dgm:pt modelId="{7EC3D4FD-8D01-424B-99CB-37C68FCA2BF7}">
      <dgm:prSet/>
      <dgm:spPr/>
      <dgm:t>
        <a:bodyPr/>
        <a:lstStyle/>
        <a:p>
          <a:r>
            <a:rPr lang="sr-Latn-RS" b="0" i="0"/>
            <a:t>A priori dodela adresa koje su jedinstvene u mreži je izvodljiva samo ako se može obaviti s razumnim naporom. </a:t>
          </a:r>
          <a:endParaRPr lang="en-US"/>
        </a:p>
      </dgm:t>
    </dgm:pt>
    <dgm:pt modelId="{A1B4DE70-4B98-4F02-BDE0-77E78B35F603}" type="parTrans" cxnId="{FA938525-01FC-4135-9C58-F30B7378267F}">
      <dgm:prSet/>
      <dgm:spPr/>
      <dgm:t>
        <a:bodyPr/>
        <a:lstStyle/>
        <a:p>
          <a:endParaRPr lang="en-US"/>
        </a:p>
      </dgm:t>
    </dgm:pt>
    <dgm:pt modelId="{2CA7605B-C568-442E-BA6A-DC6D7BD18C40}" type="sibTrans" cxnId="{FA938525-01FC-4135-9C58-F30B7378267F}">
      <dgm:prSet/>
      <dgm:spPr/>
      <dgm:t>
        <a:bodyPr/>
        <a:lstStyle/>
        <a:p>
          <a:endParaRPr lang="en-US"/>
        </a:p>
      </dgm:t>
    </dgm:pt>
    <dgm:pt modelId="{16547AE6-6E5D-465E-8EB2-30E4DF48E446}">
      <dgm:prSet/>
      <dgm:spPr/>
      <dgm:t>
        <a:bodyPr/>
        <a:lstStyle/>
        <a:p>
          <a:r>
            <a:rPr lang="sr-Latn-RS" b="0" i="0"/>
            <a:t>postoji problem da overhead za predstavljanje adresa može biti značajan, iako ne toliko velik kao u slučaju globalno jedinstvenih adresa. </a:t>
          </a:r>
          <a:endParaRPr lang="en-US"/>
        </a:p>
      </dgm:t>
    </dgm:pt>
    <dgm:pt modelId="{A1FE5FE0-D00A-4C1A-9698-C6CAB28BF0F8}" type="parTrans" cxnId="{0E40B27B-2690-406B-AD54-FB97C71A29D1}">
      <dgm:prSet/>
      <dgm:spPr/>
      <dgm:t>
        <a:bodyPr/>
        <a:lstStyle/>
        <a:p>
          <a:endParaRPr lang="en-US"/>
        </a:p>
      </dgm:t>
    </dgm:pt>
    <dgm:pt modelId="{76554F08-F9EE-4DFC-B027-7F7D01AD69A1}" type="sibTrans" cxnId="{0E40B27B-2690-406B-AD54-FB97C71A29D1}">
      <dgm:prSet/>
      <dgm:spPr/>
      <dgm:t>
        <a:bodyPr/>
        <a:lstStyle/>
        <a:p>
          <a:endParaRPr lang="en-US"/>
        </a:p>
      </dgm:t>
    </dgm:pt>
    <dgm:pt modelId="{10821073-FB26-434D-A7DE-51FE7324F1EE}">
      <dgm:prSet/>
      <dgm:spPr/>
      <dgm:t>
        <a:bodyPr/>
        <a:lstStyle/>
        <a:p>
          <a:r>
            <a:rPr lang="sr-Latn-RS" b="0" i="0"/>
            <a:t>Dinamična i distribuirana dodela adresa koje su jedinstvene u mreži i lokalne adrese. </a:t>
          </a:r>
          <a:endParaRPr lang="en-US"/>
        </a:p>
      </dgm:t>
    </dgm:pt>
    <dgm:pt modelId="{CF9A0DAD-D499-4ABD-992F-93D4CE4BC202}" type="parTrans" cxnId="{85618EB2-55D9-4595-93C1-1DBFE8C2BD91}">
      <dgm:prSet/>
      <dgm:spPr/>
      <dgm:t>
        <a:bodyPr/>
        <a:lstStyle/>
        <a:p>
          <a:endParaRPr lang="en-US"/>
        </a:p>
      </dgm:t>
    </dgm:pt>
    <dgm:pt modelId="{13107C23-75A1-470A-B90D-8B57CD9E3379}" type="sibTrans" cxnId="{85618EB2-55D9-4595-93C1-1DBFE8C2BD91}">
      <dgm:prSet/>
      <dgm:spPr/>
      <dgm:t>
        <a:bodyPr/>
        <a:lstStyle/>
        <a:p>
          <a:endParaRPr lang="en-US"/>
        </a:p>
      </dgm:t>
    </dgm:pt>
    <dgm:pt modelId="{7DB1E679-FE9C-48B9-B8A1-CF1C23E871B9}" type="pres">
      <dgm:prSet presAssocID="{62D445B1-3A4D-4F5F-BEE4-AA0B3C67ACDB}" presName="vert0" presStyleCnt="0">
        <dgm:presLayoutVars>
          <dgm:dir/>
          <dgm:animOne val="branch"/>
          <dgm:animLvl val="lvl"/>
        </dgm:presLayoutVars>
      </dgm:prSet>
      <dgm:spPr/>
    </dgm:pt>
    <dgm:pt modelId="{6722B490-23EA-47B1-9539-4CD8167A13BF}" type="pres">
      <dgm:prSet presAssocID="{8CDB306A-8391-42EA-BDC0-719C7247EE9F}" presName="thickLine" presStyleLbl="alignNode1" presStyleIdx="0" presStyleCnt="4"/>
      <dgm:spPr/>
    </dgm:pt>
    <dgm:pt modelId="{F9C04E33-C1DD-4A96-B645-31F138000E66}" type="pres">
      <dgm:prSet presAssocID="{8CDB306A-8391-42EA-BDC0-719C7247EE9F}" presName="horz1" presStyleCnt="0"/>
      <dgm:spPr/>
    </dgm:pt>
    <dgm:pt modelId="{2FEDF66B-E5C3-46D4-BD26-653908C9545C}" type="pres">
      <dgm:prSet presAssocID="{8CDB306A-8391-42EA-BDC0-719C7247EE9F}" presName="tx1" presStyleLbl="revTx" presStyleIdx="0" presStyleCnt="4"/>
      <dgm:spPr/>
    </dgm:pt>
    <dgm:pt modelId="{38549D1E-CEAC-4572-AC92-64CE5FAC6FF3}" type="pres">
      <dgm:prSet presAssocID="{8CDB306A-8391-42EA-BDC0-719C7247EE9F}" presName="vert1" presStyleCnt="0"/>
      <dgm:spPr/>
    </dgm:pt>
    <dgm:pt modelId="{B769C868-3423-4298-8433-814960FE2428}" type="pres">
      <dgm:prSet presAssocID="{7EC3D4FD-8D01-424B-99CB-37C68FCA2BF7}" presName="thickLine" presStyleLbl="alignNode1" presStyleIdx="1" presStyleCnt="4"/>
      <dgm:spPr/>
    </dgm:pt>
    <dgm:pt modelId="{8CF65849-3ECC-4646-B258-08E3880ECB43}" type="pres">
      <dgm:prSet presAssocID="{7EC3D4FD-8D01-424B-99CB-37C68FCA2BF7}" presName="horz1" presStyleCnt="0"/>
      <dgm:spPr/>
    </dgm:pt>
    <dgm:pt modelId="{DE24358D-52A3-441C-86EA-2EB946CEA5DF}" type="pres">
      <dgm:prSet presAssocID="{7EC3D4FD-8D01-424B-99CB-37C68FCA2BF7}" presName="tx1" presStyleLbl="revTx" presStyleIdx="1" presStyleCnt="4"/>
      <dgm:spPr/>
    </dgm:pt>
    <dgm:pt modelId="{16196596-36D0-4C40-B0A9-6C25F8C25BFD}" type="pres">
      <dgm:prSet presAssocID="{7EC3D4FD-8D01-424B-99CB-37C68FCA2BF7}" presName="vert1" presStyleCnt="0"/>
      <dgm:spPr/>
    </dgm:pt>
    <dgm:pt modelId="{8E5A4A60-4276-4B4E-836D-3ED76FFC67ED}" type="pres">
      <dgm:prSet presAssocID="{16547AE6-6E5D-465E-8EB2-30E4DF48E446}" presName="thickLine" presStyleLbl="alignNode1" presStyleIdx="2" presStyleCnt="4"/>
      <dgm:spPr/>
    </dgm:pt>
    <dgm:pt modelId="{FE24A497-E1BD-4453-ADF9-CB42303332A3}" type="pres">
      <dgm:prSet presAssocID="{16547AE6-6E5D-465E-8EB2-30E4DF48E446}" presName="horz1" presStyleCnt="0"/>
      <dgm:spPr/>
    </dgm:pt>
    <dgm:pt modelId="{4676F749-6B93-4E5B-9D10-E9CD762D7848}" type="pres">
      <dgm:prSet presAssocID="{16547AE6-6E5D-465E-8EB2-30E4DF48E446}" presName="tx1" presStyleLbl="revTx" presStyleIdx="2" presStyleCnt="4"/>
      <dgm:spPr/>
    </dgm:pt>
    <dgm:pt modelId="{040F8264-287F-4CB2-8236-5F81C003FF01}" type="pres">
      <dgm:prSet presAssocID="{16547AE6-6E5D-465E-8EB2-30E4DF48E446}" presName="vert1" presStyleCnt="0"/>
      <dgm:spPr/>
    </dgm:pt>
    <dgm:pt modelId="{0FE38D9E-15E5-46E1-BBC8-EC01AD69F06E}" type="pres">
      <dgm:prSet presAssocID="{10821073-FB26-434D-A7DE-51FE7324F1EE}" presName="thickLine" presStyleLbl="alignNode1" presStyleIdx="3" presStyleCnt="4"/>
      <dgm:spPr/>
    </dgm:pt>
    <dgm:pt modelId="{3D6BAC87-E5B4-42A7-9AC0-72C994152B38}" type="pres">
      <dgm:prSet presAssocID="{10821073-FB26-434D-A7DE-51FE7324F1EE}" presName="horz1" presStyleCnt="0"/>
      <dgm:spPr/>
    </dgm:pt>
    <dgm:pt modelId="{A5322479-E320-4847-B597-964353E8801E}" type="pres">
      <dgm:prSet presAssocID="{10821073-FB26-434D-A7DE-51FE7324F1EE}" presName="tx1" presStyleLbl="revTx" presStyleIdx="3" presStyleCnt="4"/>
      <dgm:spPr/>
    </dgm:pt>
    <dgm:pt modelId="{F89D6FBE-EED2-4708-ADD5-7426D850614E}" type="pres">
      <dgm:prSet presAssocID="{10821073-FB26-434D-A7DE-51FE7324F1EE}" presName="vert1" presStyleCnt="0"/>
      <dgm:spPr/>
    </dgm:pt>
  </dgm:ptLst>
  <dgm:cxnLst>
    <dgm:cxn modelId="{AD605205-1102-4E6A-A9FB-BE8BC1574215}" type="presOf" srcId="{62D445B1-3A4D-4F5F-BEE4-AA0B3C67ACDB}" destId="{7DB1E679-FE9C-48B9-B8A1-CF1C23E871B9}" srcOrd="0" destOrd="0" presId="urn:microsoft.com/office/officeart/2008/layout/LinedList"/>
    <dgm:cxn modelId="{2AE87623-C090-454E-BE1C-9C19C80CB99F}" type="presOf" srcId="{7EC3D4FD-8D01-424B-99CB-37C68FCA2BF7}" destId="{DE24358D-52A3-441C-86EA-2EB946CEA5DF}" srcOrd="0" destOrd="0" presId="urn:microsoft.com/office/officeart/2008/layout/LinedList"/>
    <dgm:cxn modelId="{FA938525-01FC-4135-9C58-F30B7378267F}" srcId="{62D445B1-3A4D-4F5F-BEE4-AA0B3C67ACDB}" destId="{7EC3D4FD-8D01-424B-99CB-37C68FCA2BF7}" srcOrd="1" destOrd="0" parTransId="{A1B4DE70-4B98-4F02-BDE0-77E78B35F603}" sibTransId="{2CA7605B-C568-442E-BA6A-DC6D7BD18C40}"/>
    <dgm:cxn modelId="{868B4D3A-08C9-4DA0-A496-79941FDDD066}" type="presOf" srcId="{10821073-FB26-434D-A7DE-51FE7324F1EE}" destId="{A5322479-E320-4847-B597-964353E8801E}" srcOrd="0" destOrd="0" presId="urn:microsoft.com/office/officeart/2008/layout/LinedList"/>
    <dgm:cxn modelId="{BABD2B53-D5F0-43ED-9111-229D5750383A}" type="presOf" srcId="{16547AE6-6E5D-465E-8EB2-30E4DF48E446}" destId="{4676F749-6B93-4E5B-9D10-E9CD762D7848}" srcOrd="0" destOrd="0" presId="urn:microsoft.com/office/officeart/2008/layout/LinedList"/>
    <dgm:cxn modelId="{0E40B27B-2690-406B-AD54-FB97C71A29D1}" srcId="{62D445B1-3A4D-4F5F-BEE4-AA0B3C67ACDB}" destId="{16547AE6-6E5D-465E-8EB2-30E4DF48E446}" srcOrd="2" destOrd="0" parTransId="{A1FE5FE0-D00A-4C1A-9698-C6CAB28BF0F8}" sibTransId="{76554F08-F9EE-4DFC-B027-7F7D01AD69A1}"/>
    <dgm:cxn modelId="{217957B2-0003-4A41-9C17-DA113584E075}" type="presOf" srcId="{8CDB306A-8391-42EA-BDC0-719C7247EE9F}" destId="{2FEDF66B-E5C3-46D4-BD26-653908C9545C}" srcOrd="0" destOrd="0" presId="urn:microsoft.com/office/officeart/2008/layout/LinedList"/>
    <dgm:cxn modelId="{85618EB2-55D9-4595-93C1-1DBFE8C2BD91}" srcId="{62D445B1-3A4D-4F5F-BEE4-AA0B3C67ACDB}" destId="{10821073-FB26-434D-A7DE-51FE7324F1EE}" srcOrd="3" destOrd="0" parTransId="{CF9A0DAD-D499-4ABD-992F-93D4CE4BC202}" sibTransId="{13107C23-75A1-470A-B90D-8B57CD9E3379}"/>
    <dgm:cxn modelId="{29FF09DE-3389-47C0-9CD9-CAB7AD13F5D7}" srcId="{62D445B1-3A4D-4F5F-BEE4-AA0B3C67ACDB}" destId="{8CDB306A-8391-42EA-BDC0-719C7247EE9F}" srcOrd="0" destOrd="0" parTransId="{C1813E6A-657D-4D82-A142-EBC07167D69D}" sibTransId="{9215E16B-F256-4510-A78F-1BA132D931A5}"/>
    <dgm:cxn modelId="{27523D3A-EFB4-4ECF-B1AC-3CCBA3EDB93A}" type="presParOf" srcId="{7DB1E679-FE9C-48B9-B8A1-CF1C23E871B9}" destId="{6722B490-23EA-47B1-9539-4CD8167A13BF}" srcOrd="0" destOrd="0" presId="urn:microsoft.com/office/officeart/2008/layout/LinedList"/>
    <dgm:cxn modelId="{442FB31C-A6AF-4BC8-808D-1B07578236F1}" type="presParOf" srcId="{7DB1E679-FE9C-48B9-B8A1-CF1C23E871B9}" destId="{F9C04E33-C1DD-4A96-B645-31F138000E66}" srcOrd="1" destOrd="0" presId="urn:microsoft.com/office/officeart/2008/layout/LinedList"/>
    <dgm:cxn modelId="{407B1DEE-FA43-4031-A9C1-47EEC2881DDC}" type="presParOf" srcId="{F9C04E33-C1DD-4A96-B645-31F138000E66}" destId="{2FEDF66B-E5C3-46D4-BD26-653908C9545C}" srcOrd="0" destOrd="0" presId="urn:microsoft.com/office/officeart/2008/layout/LinedList"/>
    <dgm:cxn modelId="{CAB171B4-58D0-447B-869D-1697F13836AB}" type="presParOf" srcId="{F9C04E33-C1DD-4A96-B645-31F138000E66}" destId="{38549D1E-CEAC-4572-AC92-64CE5FAC6FF3}" srcOrd="1" destOrd="0" presId="urn:microsoft.com/office/officeart/2008/layout/LinedList"/>
    <dgm:cxn modelId="{AD14598F-34AA-402A-A906-FB15F8D3EE9B}" type="presParOf" srcId="{7DB1E679-FE9C-48B9-B8A1-CF1C23E871B9}" destId="{B769C868-3423-4298-8433-814960FE2428}" srcOrd="2" destOrd="0" presId="urn:microsoft.com/office/officeart/2008/layout/LinedList"/>
    <dgm:cxn modelId="{9211B82E-79DA-41B3-87E2-1C56D9EAAA50}" type="presParOf" srcId="{7DB1E679-FE9C-48B9-B8A1-CF1C23E871B9}" destId="{8CF65849-3ECC-4646-B258-08E3880ECB43}" srcOrd="3" destOrd="0" presId="urn:microsoft.com/office/officeart/2008/layout/LinedList"/>
    <dgm:cxn modelId="{08731E3C-FD76-4D51-B6DC-70266E0F00F9}" type="presParOf" srcId="{8CF65849-3ECC-4646-B258-08E3880ECB43}" destId="{DE24358D-52A3-441C-86EA-2EB946CEA5DF}" srcOrd="0" destOrd="0" presId="urn:microsoft.com/office/officeart/2008/layout/LinedList"/>
    <dgm:cxn modelId="{C4C437DF-5FC9-4BAF-99D2-E78918CEB957}" type="presParOf" srcId="{8CF65849-3ECC-4646-B258-08E3880ECB43}" destId="{16196596-36D0-4C40-B0A9-6C25F8C25BFD}" srcOrd="1" destOrd="0" presId="urn:microsoft.com/office/officeart/2008/layout/LinedList"/>
    <dgm:cxn modelId="{7175D008-FDA1-41CA-81A0-C777F41E95C2}" type="presParOf" srcId="{7DB1E679-FE9C-48B9-B8A1-CF1C23E871B9}" destId="{8E5A4A60-4276-4B4E-836D-3ED76FFC67ED}" srcOrd="4" destOrd="0" presId="urn:microsoft.com/office/officeart/2008/layout/LinedList"/>
    <dgm:cxn modelId="{5016261B-573F-45B6-9575-401A7D330D4B}" type="presParOf" srcId="{7DB1E679-FE9C-48B9-B8A1-CF1C23E871B9}" destId="{FE24A497-E1BD-4453-ADF9-CB42303332A3}" srcOrd="5" destOrd="0" presId="urn:microsoft.com/office/officeart/2008/layout/LinedList"/>
    <dgm:cxn modelId="{252D8D9C-87E6-4ACC-9C75-26C6DCCD818C}" type="presParOf" srcId="{FE24A497-E1BD-4453-ADF9-CB42303332A3}" destId="{4676F749-6B93-4E5B-9D10-E9CD762D7848}" srcOrd="0" destOrd="0" presId="urn:microsoft.com/office/officeart/2008/layout/LinedList"/>
    <dgm:cxn modelId="{16B7DE4F-0E9A-454D-B89B-349498EDCD8E}" type="presParOf" srcId="{FE24A497-E1BD-4453-ADF9-CB42303332A3}" destId="{040F8264-287F-4CB2-8236-5F81C003FF01}" srcOrd="1" destOrd="0" presId="urn:microsoft.com/office/officeart/2008/layout/LinedList"/>
    <dgm:cxn modelId="{8C052249-A77B-489A-836A-ED8A7BACA6A4}" type="presParOf" srcId="{7DB1E679-FE9C-48B9-B8A1-CF1C23E871B9}" destId="{0FE38D9E-15E5-46E1-BBC8-EC01AD69F06E}" srcOrd="6" destOrd="0" presId="urn:microsoft.com/office/officeart/2008/layout/LinedList"/>
    <dgm:cxn modelId="{8293B7DE-B460-45E8-9A66-3CF0950CABCB}" type="presParOf" srcId="{7DB1E679-FE9C-48B9-B8A1-CF1C23E871B9}" destId="{3D6BAC87-E5B4-42A7-9AC0-72C994152B38}" srcOrd="7" destOrd="0" presId="urn:microsoft.com/office/officeart/2008/layout/LinedList"/>
    <dgm:cxn modelId="{618C80B9-4A62-417B-93FB-9D57775C5C52}" type="presParOf" srcId="{3D6BAC87-E5B4-42A7-9AC0-72C994152B38}" destId="{A5322479-E320-4847-B597-964353E8801E}" srcOrd="0" destOrd="0" presId="urn:microsoft.com/office/officeart/2008/layout/LinedList"/>
    <dgm:cxn modelId="{7CA24CBA-BC00-415D-85F2-A9B102F09276}" type="presParOf" srcId="{3D6BAC87-E5B4-42A7-9AC0-72C994152B38}" destId="{F89D6FBE-EED2-4708-ADD5-7426D850614E}"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CCB95BE-65F2-4F07-B23B-735AD8F17EF6}">
      <dsp:nvSpPr>
        <dsp:cNvPr id="0" name=""/>
        <dsp:cNvSpPr/>
      </dsp:nvSpPr>
      <dsp:spPr>
        <a:xfrm>
          <a:off x="0" y="258018"/>
          <a:ext cx="6666833" cy="1197750"/>
        </a:xfrm>
        <a:prstGeom prst="round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sr-Latn-RS" sz="1700" b="0" i="0" kern="1200"/>
            <a:t>IEEE je finalizovao IEEE 802.15.4 standard u oktobru 2003. godine, standard pokriva fizički sloj i MAC sloj mreže niskog kapaciteta Bežične Lične Mreže (WPAN). </a:t>
          </a:r>
          <a:endParaRPr lang="en-US" sz="1700" kern="1200"/>
        </a:p>
      </dsp:txBody>
      <dsp:txXfrm>
        <a:off x="58469" y="316487"/>
        <a:ext cx="6549895" cy="1080812"/>
      </dsp:txXfrm>
    </dsp:sp>
    <dsp:sp modelId="{9BD5CAEB-95B4-4D4B-A4DF-F6234E0BC7A5}">
      <dsp:nvSpPr>
        <dsp:cNvPr id="0" name=""/>
        <dsp:cNvSpPr/>
      </dsp:nvSpPr>
      <dsp:spPr>
        <a:xfrm>
          <a:off x="0" y="1504729"/>
          <a:ext cx="6666833" cy="1197750"/>
        </a:xfrm>
        <a:prstGeom prst="roundRect">
          <a:avLst/>
        </a:prstGeom>
        <a:gradFill rotWithShape="0">
          <a:gsLst>
            <a:gs pos="0">
              <a:schemeClr val="accent2">
                <a:hueOff val="2147871"/>
                <a:satOff val="-6164"/>
                <a:lumOff val="-9870"/>
                <a:alphaOff val="0"/>
                <a:satMod val="103000"/>
                <a:lumMod val="102000"/>
                <a:tint val="94000"/>
              </a:schemeClr>
            </a:gs>
            <a:gs pos="50000">
              <a:schemeClr val="accent2">
                <a:hueOff val="2147871"/>
                <a:satOff val="-6164"/>
                <a:lumOff val="-9870"/>
                <a:alphaOff val="0"/>
                <a:satMod val="110000"/>
                <a:lumMod val="100000"/>
                <a:shade val="100000"/>
              </a:schemeClr>
            </a:gs>
            <a:gs pos="100000">
              <a:schemeClr val="accent2">
                <a:hueOff val="2147871"/>
                <a:satOff val="-6164"/>
                <a:lumOff val="-987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sr-Latn-RS" sz="1700" b="0" i="0" kern="1200"/>
            <a:t>ZigBee koristi usluge koje nudi IEEE 802.15.4 i dodaje konstrukciju mreže (zvezdane mreže, peer-to-peer/mreže sa mrežnom strukturom, mreže u obliku klastera), bezbednost, aplikacione usluge i još mnogo toga. </a:t>
          </a:r>
          <a:endParaRPr lang="en-US" sz="1700" kern="1200"/>
        </a:p>
      </dsp:txBody>
      <dsp:txXfrm>
        <a:off x="58469" y="1563198"/>
        <a:ext cx="6549895" cy="1080812"/>
      </dsp:txXfrm>
    </dsp:sp>
    <dsp:sp modelId="{EEB2631A-6E12-440E-A1DB-3510CB2F0F8A}">
      <dsp:nvSpPr>
        <dsp:cNvPr id="0" name=""/>
        <dsp:cNvSpPr/>
      </dsp:nvSpPr>
      <dsp:spPr>
        <a:xfrm>
          <a:off x="0" y="2751440"/>
          <a:ext cx="6666833" cy="1197750"/>
        </a:xfrm>
        <a:prstGeom prst="roundRect">
          <a:avLst/>
        </a:prstGeom>
        <a:gradFill rotWithShape="0">
          <a:gsLst>
            <a:gs pos="0">
              <a:schemeClr val="accent2">
                <a:hueOff val="4295743"/>
                <a:satOff val="-12329"/>
                <a:lumOff val="-19739"/>
                <a:alphaOff val="0"/>
                <a:satMod val="103000"/>
                <a:lumMod val="102000"/>
                <a:tint val="94000"/>
              </a:schemeClr>
            </a:gs>
            <a:gs pos="50000">
              <a:schemeClr val="accent2">
                <a:hueOff val="4295743"/>
                <a:satOff val="-12329"/>
                <a:lumOff val="-19739"/>
                <a:alphaOff val="0"/>
                <a:satMod val="110000"/>
                <a:lumMod val="100000"/>
                <a:shade val="100000"/>
              </a:schemeClr>
            </a:gs>
            <a:gs pos="100000">
              <a:schemeClr val="accent2">
                <a:hueOff val="4295743"/>
                <a:satOff val="-12329"/>
                <a:lumOff val="-19739"/>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sr-Latn-RS" sz="1700" b="0" i="0" kern="1200"/>
            <a:t>Ciljane primene za IEEE 802.15.4 su u oblasti bežičnih senzorskih mreža, automatizacije kuće, kućnih mreža, povezivanja uređaja sa računarom, kućne bezbednosti i slično. </a:t>
          </a:r>
          <a:endParaRPr lang="en-US" sz="1700" kern="1200"/>
        </a:p>
      </dsp:txBody>
      <dsp:txXfrm>
        <a:off x="58469" y="2809909"/>
        <a:ext cx="6549895" cy="1080812"/>
      </dsp:txXfrm>
    </dsp:sp>
    <dsp:sp modelId="{E15559CE-060D-48C5-B8AB-50A952137524}">
      <dsp:nvSpPr>
        <dsp:cNvPr id="0" name=""/>
        <dsp:cNvSpPr/>
      </dsp:nvSpPr>
      <dsp:spPr>
        <a:xfrm>
          <a:off x="0" y="3998150"/>
          <a:ext cx="6666833" cy="1197750"/>
        </a:xfrm>
        <a:prstGeom prst="roundRect">
          <a:avLst/>
        </a:prstGeom>
        <a:gradFill rotWithShape="0">
          <a:gsLst>
            <a:gs pos="0">
              <a:schemeClr val="accent2">
                <a:hueOff val="6443614"/>
                <a:satOff val="-18493"/>
                <a:lumOff val="-29609"/>
                <a:alphaOff val="0"/>
                <a:satMod val="103000"/>
                <a:lumMod val="102000"/>
                <a:tint val="94000"/>
              </a:schemeClr>
            </a:gs>
            <a:gs pos="50000">
              <a:schemeClr val="accent2">
                <a:hueOff val="6443614"/>
                <a:satOff val="-18493"/>
                <a:lumOff val="-29609"/>
                <a:alphaOff val="0"/>
                <a:satMod val="110000"/>
                <a:lumMod val="100000"/>
                <a:shade val="100000"/>
              </a:schemeClr>
            </a:gs>
            <a:gs pos="100000">
              <a:schemeClr val="accent2">
                <a:hueOff val="6443614"/>
                <a:satOff val="-18493"/>
                <a:lumOff val="-29609"/>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sr-Latn-RS" sz="1700" b="0" i="0" kern="1200"/>
            <a:t>Većina ovih aplikacija zahteva samo niske do srednje brzine prenosa podataka (do nekoliko stotina kbps), umerene prosečne kašnjenja bez previše strogih garancija o kašnjenju, a za određene čvorove je veoma poželjno smanjiti potrošnju energije na minimum.</a:t>
          </a:r>
          <a:endParaRPr lang="en-US" sz="1700" kern="1200"/>
        </a:p>
      </dsp:txBody>
      <dsp:txXfrm>
        <a:off x="58469" y="4056619"/>
        <a:ext cx="6549895" cy="1080812"/>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A8F8E08-D458-4895-B96E-62ADA0B6F3BD}">
      <dsp:nvSpPr>
        <dsp:cNvPr id="0" name=""/>
        <dsp:cNvSpPr/>
      </dsp:nvSpPr>
      <dsp:spPr>
        <a:xfrm>
          <a:off x="0" y="2663"/>
          <a:ext cx="6666833" cy="0"/>
        </a:xfrm>
        <a:prstGeom prst="line">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w="12700" cap="flat" cmpd="sng" algn="ctr">
          <a:solidFill>
            <a:schemeClr val="dk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B3439C71-30C4-4A02-9443-E39B8DA499BF}">
      <dsp:nvSpPr>
        <dsp:cNvPr id="0" name=""/>
        <dsp:cNvSpPr/>
      </dsp:nvSpPr>
      <dsp:spPr>
        <a:xfrm>
          <a:off x="0" y="2663"/>
          <a:ext cx="6666833" cy="18161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sr-Latn-RS" sz="2800" b="0" i="0" kern="1200"/>
            <a:t>Čvor nasumično bira adresu iz datog opsega adresa i nada se da je ova adresa jedinstvena. </a:t>
          </a:r>
          <a:endParaRPr lang="en-US" sz="2800" kern="1200"/>
        </a:p>
      </dsp:txBody>
      <dsp:txXfrm>
        <a:off x="0" y="2663"/>
        <a:ext cx="6666833" cy="1816197"/>
      </dsp:txXfrm>
    </dsp:sp>
    <dsp:sp modelId="{388C9823-3FC4-4AE5-8197-890F96E94162}">
      <dsp:nvSpPr>
        <dsp:cNvPr id="0" name=""/>
        <dsp:cNvSpPr/>
      </dsp:nvSpPr>
      <dsp:spPr>
        <a:xfrm>
          <a:off x="0" y="1818861"/>
          <a:ext cx="6666833" cy="0"/>
        </a:xfrm>
        <a:prstGeom prst="line">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w="12700" cap="flat" cmpd="sng" algn="ctr">
          <a:solidFill>
            <a:schemeClr val="dk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5E277D95-7F72-4269-9477-D54C01033E47}">
      <dsp:nvSpPr>
        <dsp:cNvPr id="0" name=""/>
        <dsp:cNvSpPr/>
      </dsp:nvSpPr>
      <dsp:spPr>
        <a:xfrm>
          <a:off x="0" y="1818861"/>
          <a:ext cx="6666833" cy="18161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sr-Latn-RS" sz="2800" b="0" i="0" kern="1200"/>
            <a:t>Ovaj opseg adresa je dat brojevima između 0 i 2m - 1 i adresa se može predstaviti s m bitova. Prostor adresa ima veličinu n = 2m adresa.</a:t>
          </a:r>
          <a:endParaRPr lang="en-US" sz="2800" kern="1200"/>
        </a:p>
      </dsp:txBody>
      <dsp:txXfrm>
        <a:off x="0" y="1818861"/>
        <a:ext cx="6666833" cy="1816197"/>
      </dsp:txXfrm>
    </dsp:sp>
    <dsp:sp modelId="{C6A52080-924A-4942-A4A8-696E21273CCC}">
      <dsp:nvSpPr>
        <dsp:cNvPr id="0" name=""/>
        <dsp:cNvSpPr/>
      </dsp:nvSpPr>
      <dsp:spPr>
        <a:xfrm>
          <a:off x="0" y="3635058"/>
          <a:ext cx="6666833" cy="0"/>
        </a:xfrm>
        <a:prstGeom prst="line">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w="12700" cap="flat" cmpd="sng" algn="ctr">
          <a:solidFill>
            <a:schemeClr val="dk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2A550213-1A63-407E-96A0-D178EA30B5FE}">
      <dsp:nvSpPr>
        <dsp:cNvPr id="0" name=""/>
        <dsp:cNvSpPr/>
      </dsp:nvSpPr>
      <dsp:spPr>
        <a:xfrm>
          <a:off x="0" y="3635058"/>
          <a:ext cx="6666833" cy="18161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sr-Latn-RS" sz="2800" b="0" i="0" kern="1200"/>
            <a:t>Čvor bira svoju adresu bez prethodnih informacija, u kojem slučaju je najbolje koristiti uniformnu distribuciju na opsegu adresa jer to ima maksimalnu entropiju.</a:t>
          </a:r>
          <a:endParaRPr lang="en-US" sz="2800" kern="1200"/>
        </a:p>
      </dsp:txBody>
      <dsp:txXfrm>
        <a:off x="0" y="3635058"/>
        <a:ext cx="6666833" cy="1816197"/>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873D152-3109-46B6-A225-4AE4086CB29A}">
      <dsp:nvSpPr>
        <dsp:cNvPr id="0" name=""/>
        <dsp:cNvSpPr/>
      </dsp:nvSpPr>
      <dsp:spPr>
        <a:xfrm>
          <a:off x="0" y="11922"/>
          <a:ext cx="6422901" cy="795600"/>
        </a:xfrm>
        <a:prstGeom prst="round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sr-Latn-RS" sz="2000" b="0" i="0" kern="1200"/>
            <a:t>Usmeravanje uz razmatranje dostupne energetske baterije</a:t>
          </a:r>
          <a:endParaRPr lang="en-US" sz="2000" kern="1200"/>
        </a:p>
      </dsp:txBody>
      <dsp:txXfrm>
        <a:off x="38838" y="50760"/>
        <a:ext cx="6345225" cy="717924"/>
      </dsp:txXfrm>
    </dsp:sp>
    <dsp:sp modelId="{DBBB13AC-606A-4739-80D0-5103B6C099B9}">
      <dsp:nvSpPr>
        <dsp:cNvPr id="0" name=""/>
        <dsp:cNvSpPr/>
      </dsp:nvSpPr>
      <dsp:spPr>
        <a:xfrm>
          <a:off x="0" y="865122"/>
          <a:ext cx="6422901" cy="795600"/>
        </a:xfrm>
        <a:prstGeom prst="roundRect">
          <a:avLst/>
        </a:prstGeom>
        <a:solidFill>
          <a:schemeClr val="accent2">
            <a:hueOff val="1288723"/>
            <a:satOff val="-3699"/>
            <a:lumOff val="-5922"/>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sr-Latn-RS" sz="2000" b="0" i="0" kern="1200"/>
            <a:t>Maksimalni ukupni dostupni kapacitet baterije</a:t>
          </a:r>
          <a:endParaRPr lang="en-US" sz="2000" kern="1200"/>
        </a:p>
      </dsp:txBody>
      <dsp:txXfrm>
        <a:off x="38838" y="903960"/>
        <a:ext cx="6345225" cy="717924"/>
      </dsp:txXfrm>
    </dsp:sp>
    <dsp:sp modelId="{7F5F6847-BAB0-47E5-88B1-36987BAFB2B6}">
      <dsp:nvSpPr>
        <dsp:cNvPr id="0" name=""/>
        <dsp:cNvSpPr/>
      </dsp:nvSpPr>
      <dsp:spPr>
        <a:xfrm>
          <a:off x="0" y="1718322"/>
          <a:ext cx="6422901" cy="795600"/>
        </a:xfrm>
        <a:prstGeom prst="roundRect">
          <a:avLst/>
        </a:prstGeom>
        <a:solidFill>
          <a:schemeClr val="accent2">
            <a:hueOff val="2577445"/>
            <a:satOff val="-7397"/>
            <a:lumOff val="-11844"/>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sr-Latn-RS" sz="2000" b="0" i="0" kern="1200"/>
            <a:t>Rutiranje minimalnih troškova baterije (MBCR)</a:t>
          </a:r>
          <a:endParaRPr lang="en-US" sz="2000" kern="1200"/>
        </a:p>
      </dsp:txBody>
      <dsp:txXfrm>
        <a:off x="38838" y="1757160"/>
        <a:ext cx="6345225" cy="717924"/>
      </dsp:txXfrm>
    </dsp:sp>
    <dsp:sp modelId="{404FD891-3336-4A52-B541-06E324750C20}">
      <dsp:nvSpPr>
        <dsp:cNvPr id="0" name=""/>
        <dsp:cNvSpPr/>
      </dsp:nvSpPr>
      <dsp:spPr>
        <a:xfrm>
          <a:off x="0" y="2571522"/>
          <a:ext cx="6422901" cy="795600"/>
        </a:xfrm>
        <a:prstGeom prst="roundRect">
          <a:avLst/>
        </a:prstGeom>
        <a:solidFill>
          <a:schemeClr val="accent2">
            <a:hueOff val="3866169"/>
            <a:satOff val="-11096"/>
            <a:lumOff val="-17765"/>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sr-Latn-RS" sz="2000" b="0" i="0" kern="1200"/>
            <a:t>Rutiranje minimalnih i maksimalnih troškova baterije (MMBCR)</a:t>
          </a:r>
          <a:endParaRPr lang="en-US" sz="2000" kern="1200"/>
        </a:p>
      </dsp:txBody>
      <dsp:txXfrm>
        <a:off x="38838" y="2610360"/>
        <a:ext cx="6345225" cy="717924"/>
      </dsp:txXfrm>
    </dsp:sp>
    <dsp:sp modelId="{E87ECEA6-3268-47ED-894F-74ADD32399F5}">
      <dsp:nvSpPr>
        <dsp:cNvPr id="0" name=""/>
        <dsp:cNvSpPr/>
      </dsp:nvSpPr>
      <dsp:spPr>
        <a:xfrm>
          <a:off x="0" y="3424722"/>
          <a:ext cx="6422901" cy="795600"/>
        </a:xfrm>
        <a:prstGeom prst="roundRect">
          <a:avLst/>
        </a:prstGeom>
        <a:solidFill>
          <a:schemeClr val="accent2">
            <a:hueOff val="5154891"/>
            <a:satOff val="-14794"/>
            <a:lumOff val="-23687"/>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sr-Latn-RS" sz="2000" b="0" i="0" kern="1200"/>
            <a:t>Uslovno rutiranje maksimalnih i minimalnih kapaciteta baterije (CMMBCR)</a:t>
          </a:r>
          <a:endParaRPr lang="en-US" sz="2000" kern="1200"/>
        </a:p>
      </dsp:txBody>
      <dsp:txXfrm>
        <a:off x="38838" y="3463560"/>
        <a:ext cx="6345225" cy="717924"/>
      </dsp:txXfrm>
    </dsp:sp>
    <dsp:sp modelId="{8A52B7EB-B0DB-42B0-8F5D-B5D24F9A5567}">
      <dsp:nvSpPr>
        <dsp:cNvPr id="0" name=""/>
        <dsp:cNvSpPr/>
      </dsp:nvSpPr>
      <dsp:spPr>
        <a:xfrm>
          <a:off x="0" y="4277922"/>
          <a:ext cx="6422901" cy="795600"/>
        </a:xfrm>
        <a:prstGeom prst="roundRect">
          <a:avLst/>
        </a:prstGeom>
        <a:solidFill>
          <a:schemeClr val="accent2">
            <a:hueOff val="6443614"/>
            <a:satOff val="-18493"/>
            <a:lumOff val="-29609"/>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sr-Latn-RS" sz="2000" b="0" i="0" kern="1200"/>
            <a:t>Minimiziranje varijanse u nivoima snage Rutiranje minimalne ukupne snage prenosa (MTPR)</a:t>
          </a:r>
          <a:endParaRPr lang="en-US" sz="2000" kern="1200"/>
        </a:p>
      </dsp:txBody>
      <dsp:txXfrm>
        <a:off x="38838" y="4316760"/>
        <a:ext cx="6345225" cy="71792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A0FFC79-E35C-4659-B21D-1DC0469808A5}">
      <dsp:nvSpPr>
        <dsp:cNvPr id="0" name=""/>
        <dsp:cNvSpPr/>
      </dsp:nvSpPr>
      <dsp:spPr>
        <a:xfrm>
          <a:off x="0" y="12862"/>
          <a:ext cx="6666833" cy="1761398"/>
        </a:xfrm>
        <a:prstGeom prst="round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sr-Latn-RS" sz="2500" b="0" i="0" kern="1200"/>
            <a:t>MAC protokoli (Medium Access Control protokoli) su ključni za upravljanje pristupom medijumu u bežičnim mrežama. </a:t>
          </a:r>
          <a:endParaRPr lang="en-US" sz="2500" kern="1200"/>
        </a:p>
      </dsp:txBody>
      <dsp:txXfrm>
        <a:off x="85984" y="98846"/>
        <a:ext cx="6494865" cy="1589430"/>
      </dsp:txXfrm>
    </dsp:sp>
    <dsp:sp modelId="{48E4C936-07A6-4346-91AE-1ABB88E7C696}">
      <dsp:nvSpPr>
        <dsp:cNvPr id="0" name=""/>
        <dsp:cNvSpPr/>
      </dsp:nvSpPr>
      <dsp:spPr>
        <a:xfrm>
          <a:off x="0" y="1846260"/>
          <a:ext cx="6666833" cy="1761398"/>
        </a:xfrm>
        <a:prstGeom prst="roundRect">
          <a:avLst/>
        </a:prstGeom>
        <a:gradFill rotWithShape="0">
          <a:gsLst>
            <a:gs pos="0">
              <a:schemeClr val="accent5">
                <a:hueOff val="-6076075"/>
                <a:satOff val="-413"/>
                <a:lumOff val="981"/>
                <a:alphaOff val="0"/>
                <a:satMod val="103000"/>
                <a:lumMod val="102000"/>
                <a:tint val="94000"/>
              </a:schemeClr>
            </a:gs>
            <a:gs pos="50000">
              <a:schemeClr val="accent5">
                <a:hueOff val="-6076075"/>
                <a:satOff val="-413"/>
                <a:lumOff val="981"/>
                <a:alphaOff val="0"/>
                <a:satMod val="110000"/>
                <a:lumMod val="100000"/>
                <a:shade val="100000"/>
              </a:schemeClr>
            </a:gs>
            <a:gs pos="100000">
              <a:schemeClr val="accent5">
                <a:hueOff val="-6076075"/>
                <a:satOff val="-413"/>
                <a:lumOff val="981"/>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sr-Latn-RS" sz="2500" b="0" i="0" kern="1200"/>
            <a:t>Određuju način kako će se uređaji pristupati zajedničkom bežičnom kanalu kako bi slali i primili podatke.su ključni za upravljanje pristupom medijumu u bežičnim mrežama. </a:t>
          </a:r>
          <a:endParaRPr lang="en-US" sz="2500" kern="1200"/>
        </a:p>
      </dsp:txBody>
      <dsp:txXfrm>
        <a:off x="85984" y="1932244"/>
        <a:ext cx="6494865" cy="1589430"/>
      </dsp:txXfrm>
    </dsp:sp>
    <dsp:sp modelId="{51D05567-E5DD-4056-A72E-7B4BB961436F}">
      <dsp:nvSpPr>
        <dsp:cNvPr id="0" name=""/>
        <dsp:cNvSpPr/>
      </dsp:nvSpPr>
      <dsp:spPr>
        <a:xfrm>
          <a:off x="0" y="3679659"/>
          <a:ext cx="6666833" cy="1761398"/>
        </a:xfrm>
        <a:prstGeom prst="roundRect">
          <a:avLst/>
        </a:prstGeom>
        <a:gradFill rotWithShape="0">
          <a:gsLst>
            <a:gs pos="0">
              <a:schemeClr val="accent5">
                <a:hueOff val="-12152150"/>
                <a:satOff val="-826"/>
                <a:lumOff val="1961"/>
                <a:alphaOff val="0"/>
                <a:satMod val="103000"/>
                <a:lumMod val="102000"/>
                <a:tint val="94000"/>
              </a:schemeClr>
            </a:gs>
            <a:gs pos="50000">
              <a:schemeClr val="accent5">
                <a:hueOff val="-12152150"/>
                <a:satOff val="-826"/>
                <a:lumOff val="1961"/>
                <a:alphaOff val="0"/>
                <a:satMod val="110000"/>
                <a:lumMod val="100000"/>
                <a:shade val="100000"/>
              </a:schemeClr>
            </a:gs>
            <a:gs pos="100000">
              <a:schemeClr val="accent5">
                <a:hueOff val="-12152150"/>
                <a:satOff val="-826"/>
                <a:lumOff val="1961"/>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sr-Latn-RS" sz="2500" b="0" i="0" kern="1200"/>
            <a:t>Određuju način kako će se uređaji pristupati zajedničkom bežičnom kanalu kako bi slali i primili podatke.</a:t>
          </a:r>
          <a:endParaRPr lang="en-US" sz="2500" kern="1200"/>
        </a:p>
      </dsp:txBody>
      <dsp:txXfrm>
        <a:off x="85984" y="3765643"/>
        <a:ext cx="6494865" cy="158943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46D6E23-4A33-444F-B1A8-03F1629B2774}">
      <dsp:nvSpPr>
        <dsp:cNvPr id="0" name=""/>
        <dsp:cNvSpPr/>
      </dsp:nvSpPr>
      <dsp:spPr>
        <a:xfrm>
          <a:off x="0" y="3969"/>
          <a:ext cx="10515600" cy="1044809"/>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sr-Latn-RS" sz="1900" b="1" i="0" kern="1200"/>
            <a:t>FDMA</a:t>
          </a:r>
          <a:r>
            <a:rPr lang="sr-Latn-RS" sz="1900" b="0" i="0" kern="1200"/>
            <a:t> (Frequency Division Multiple Access): Ovaj protokol deli frekvencijski spektar na podopseke, pri čemu svaki uređaj ima svoj opseg frekvencija za komunikaciju. To omogućava više uređaja da istovremeno komuniciraju bez međusobnog ometanja.</a:t>
          </a:r>
          <a:endParaRPr lang="en-US" sz="1900" kern="1200"/>
        </a:p>
      </dsp:txBody>
      <dsp:txXfrm>
        <a:off x="51003" y="54972"/>
        <a:ext cx="10413594" cy="942803"/>
      </dsp:txXfrm>
    </dsp:sp>
    <dsp:sp modelId="{DE741DC8-586D-433F-80BD-E5F38D8575B8}">
      <dsp:nvSpPr>
        <dsp:cNvPr id="0" name=""/>
        <dsp:cNvSpPr/>
      </dsp:nvSpPr>
      <dsp:spPr>
        <a:xfrm>
          <a:off x="0" y="1103499"/>
          <a:ext cx="10515600" cy="1044809"/>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sr-Latn-RS" sz="1900" b="1" i="0" kern="1200"/>
            <a:t>802.11 MAC</a:t>
          </a:r>
          <a:r>
            <a:rPr lang="sr-Latn-RS" sz="1900" b="0" i="0" kern="1200"/>
            <a:t> (MAC protokol koji se koristi u Wi-Fi mrežama): Ovaj protokol kombinuje CSMA/CA i TDMA tehnike kako bi omogućio efikasnu komunikaciju između bežičnih uređaja.</a:t>
          </a:r>
          <a:endParaRPr lang="en-US" sz="1900" kern="1200"/>
        </a:p>
      </dsp:txBody>
      <dsp:txXfrm>
        <a:off x="51003" y="1154502"/>
        <a:ext cx="10413594" cy="942803"/>
      </dsp:txXfrm>
    </dsp:sp>
    <dsp:sp modelId="{26EF0E5D-BE0F-44A1-A15B-D3287B9AF6F4}">
      <dsp:nvSpPr>
        <dsp:cNvPr id="0" name=""/>
        <dsp:cNvSpPr/>
      </dsp:nvSpPr>
      <dsp:spPr>
        <a:xfrm>
          <a:off x="0" y="2203029"/>
          <a:ext cx="10515600" cy="1044809"/>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sr-Latn-RS" sz="1900" b="1" i="0" kern="1200"/>
            <a:t>Bluetooth MAC</a:t>
          </a:r>
          <a:r>
            <a:rPr lang="sr-Latn-RS" sz="1900" b="0" i="0" kern="1200"/>
            <a:t>: Bluetooth koristi TDMA/CDMA (Time Division Multiple Access/Code Division Multiple Access) tehnike kako bi omogućio višestruki pristup bežičnom kanalu.</a:t>
          </a:r>
          <a:endParaRPr lang="en-US" sz="1900" kern="1200"/>
        </a:p>
      </dsp:txBody>
      <dsp:txXfrm>
        <a:off x="51003" y="2254032"/>
        <a:ext cx="10413594" cy="942803"/>
      </dsp:txXfrm>
    </dsp:sp>
    <dsp:sp modelId="{BC9DC08F-17DA-4596-9A22-BD6651C28520}">
      <dsp:nvSpPr>
        <dsp:cNvPr id="0" name=""/>
        <dsp:cNvSpPr/>
      </dsp:nvSpPr>
      <dsp:spPr>
        <a:xfrm>
          <a:off x="0" y="3302559"/>
          <a:ext cx="10515600" cy="1044809"/>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sr-Latn-RS" sz="1900" b="0" i="0" kern="1200"/>
            <a:t>Svaki od ovih protokola ima svoje prednosti i mane i odabir odgovarajućeg protokola </a:t>
          </a:r>
          <a:endParaRPr lang="en-US" sz="1900" kern="1200"/>
        </a:p>
      </dsp:txBody>
      <dsp:txXfrm>
        <a:off x="51003" y="3353562"/>
        <a:ext cx="10413594" cy="942803"/>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727CC9-B1F9-4930-A3C7-D20139C76808}">
      <dsp:nvSpPr>
        <dsp:cNvPr id="0" name=""/>
        <dsp:cNvSpPr/>
      </dsp:nvSpPr>
      <dsp:spPr>
        <a:xfrm>
          <a:off x="0" y="65299"/>
          <a:ext cx="6666833" cy="716040"/>
        </a:xfrm>
        <a:prstGeom prst="round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sr-Latn-RS" sz="1800" b="0" i="0" kern="1200"/>
            <a:t>Brzine prenosa od 20 kbps (jedan kanal u frekvencijskom opsegu od 868–868.6 MHz),</a:t>
          </a:r>
          <a:endParaRPr lang="en-US" sz="1800" kern="1200"/>
        </a:p>
      </dsp:txBody>
      <dsp:txXfrm>
        <a:off x="34954" y="100253"/>
        <a:ext cx="6596925" cy="646132"/>
      </dsp:txXfrm>
    </dsp:sp>
    <dsp:sp modelId="{B95ACC3D-6913-4F0C-B8FB-6F474DC79A98}">
      <dsp:nvSpPr>
        <dsp:cNvPr id="0" name=""/>
        <dsp:cNvSpPr/>
      </dsp:nvSpPr>
      <dsp:spPr>
        <a:xfrm>
          <a:off x="0" y="833179"/>
          <a:ext cx="6666833" cy="716040"/>
        </a:xfrm>
        <a:prstGeom prst="roundRect">
          <a:avLst/>
        </a:prstGeom>
        <a:gradFill rotWithShape="0">
          <a:gsLst>
            <a:gs pos="0">
              <a:schemeClr val="accent5">
                <a:hueOff val="-2025358"/>
                <a:satOff val="-138"/>
                <a:lumOff val="327"/>
                <a:alphaOff val="0"/>
                <a:satMod val="103000"/>
                <a:lumMod val="102000"/>
                <a:tint val="94000"/>
              </a:schemeClr>
            </a:gs>
            <a:gs pos="50000">
              <a:schemeClr val="accent5">
                <a:hueOff val="-2025358"/>
                <a:satOff val="-138"/>
                <a:lumOff val="327"/>
                <a:alphaOff val="0"/>
                <a:satMod val="110000"/>
                <a:lumMod val="100000"/>
                <a:shade val="100000"/>
              </a:schemeClr>
            </a:gs>
            <a:gs pos="100000">
              <a:schemeClr val="accent5">
                <a:hueOff val="-2025358"/>
                <a:satOff val="-138"/>
                <a:lumOff val="327"/>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sr-Latn-RS" sz="1800" b="0" i="0" kern="1200"/>
            <a:t>40 kbps (deset kanala u opsegu između 905 i 928 MHz) i</a:t>
          </a:r>
          <a:endParaRPr lang="en-US" sz="1800" kern="1200"/>
        </a:p>
      </dsp:txBody>
      <dsp:txXfrm>
        <a:off x="34954" y="868133"/>
        <a:ext cx="6596925" cy="646132"/>
      </dsp:txXfrm>
    </dsp:sp>
    <dsp:sp modelId="{B272A795-5396-4571-A1CC-1F8EB5C91EE7}">
      <dsp:nvSpPr>
        <dsp:cNvPr id="0" name=""/>
        <dsp:cNvSpPr/>
      </dsp:nvSpPr>
      <dsp:spPr>
        <a:xfrm>
          <a:off x="0" y="1601059"/>
          <a:ext cx="6666833" cy="716040"/>
        </a:xfrm>
        <a:prstGeom prst="roundRect">
          <a:avLst/>
        </a:prstGeom>
        <a:gradFill rotWithShape="0">
          <a:gsLst>
            <a:gs pos="0">
              <a:schemeClr val="accent5">
                <a:hueOff val="-4050717"/>
                <a:satOff val="-275"/>
                <a:lumOff val="654"/>
                <a:alphaOff val="0"/>
                <a:satMod val="103000"/>
                <a:lumMod val="102000"/>
                <a:tint val="94000"/>
              </a:schemeClr>
            </a:gs>
            <a:gs pos="50000">
              <a:schemeClr val="accent5">
                <a:hueOff val="-4050717"/>
                <a:satOff val="-275"/>
                <a:lumOff val="654"/>
                <a:alphaOff val="0"/>
                <a:satMod val="110000"/>
                <a:lumMod val="100000"/>
                <a:shade val="100000"/>
              </a:schemeClr>
            </a:gs>
            <a:gs pos="100000">
              <a:schemeClr val="accent5">
                <a:hueOff val="-4050717"/>
                <a:satOff val="-275"/>
                <a:lumOff val="654"/>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sr-Latn-RS" sz="1800" b="0" i="0" kern="1200"/>
            <a:t>250 kbps (16 kanala u ISM opsegu od 2.4 GHz između 2.4 i 2.485 GHz sa razmakom od 5 MHz između centralnih frekvencija).</a:t>
          </a:r>
          <a:endParaRPr lang="en-US" sz="1800" kern="1200"/>
        </a:p>
      </dsp:txBody>
      <dsp:txXfrm>
        <a:off x="34954" y="1636013"/>
        <a:ext cx="6596925" cy="646132"/>
      </dsp:txXfrm>
    </dsp:sp>
    <dsp:sp modelId="{860DE323-AC53-4970-8381-96A2A351E2EC}">
      <dsp:nvSpPr>
        <dsp:cNvPr id="0" name=""/>
        <dsp:cNvSpPr/>
      </dsp:nvSpPr>
      <dsp:spPr>
        <a:xfrm>
          <a:off x="0" y="2368939"/>
          <a:ext cx="6666833" cy="716040"/>
        </a:xfrm>
        <a:prstGeom prst="roundRect">
          <a:avLst/>
        </a:prstGeom>
        <a:gradFill rotWithShape="0">
          <a:gsLst>
            <a:gs pos="0">
              <a:schemeClr val="accent5">
                <a:hueOff val="-6076075"/>
                <a:satOff val="-413"/>
                <a:lumOff val="981"/>
                <a:alphaOff val="0"/>
                <a:satMod val="103000"/>
                <a:lumMod val="102000"/>
                <a:tint val="94000"/>
              </a:schemeClr>
            </a:gs>
            <a:gs pos="50000">
              <a:schemeClr val="accent5">
                <a:hueOff val="-6076075"/>
                <a:satOff val="-413"/>
                <a:lumOff val="981"/>
                <a:alphaOff val="0"/>
                <a:satMod val="110000"/>
                <a:lumMod val="100000"/>
                <a:shade val="100000"/>
              </a:schemeClr>
            </a:gs>
            <a:gs pos="100000">
              <a:schemeClr val="accent5">
                <a:hueOff val="-6076075"/>
                <a:satOff val="-413"/>
                <a:lumOff val="981"/>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sr-Latn-RS" sz="1800" b="0" i="0" kern="1200"/>
            <a:t>Ukupno je dostupno 27 kanala,</a:t>
          </a:r>
          <a:endParaRPr lang="en-US" sz="1800" kern="1200"/>
        </a:p>
      </dsp:txBody>
      <dsp:txXfrm>
        <a:off x="34954" y="2403893"/>
        <a:ext cx="6596925" cy="646132"/>
      </dsp:txXfrm>
    </dsp:sp>
    <dsp:sp modelId="{6DF7CDBE-4867-4F7D-AA2A-2A375B2E5039}">
      <dsp:nvSpPr>
        <dsp:cNvPr id="0" name=""/>
        <dsp:cNvSpPr/>
      </dsp:nvSpPr>
      <dsp:spPr>
        <a:xfrm>
          <a:off x="0" y="3136819"/>
          <a:ext cx="6666833" cy="716040"/>
        </a:xfrm>
        <a:prstGeom prst="roundRect">
          <a:avLst/>
        </a:prstGeom>
        <a:gradFill rotWithShape="0">
          <a:gsLst>
            <a:gs pos="0">
              <a:schemeClr val="accent5">
                <a:hueOff val="-8101434"/>
                <a:satOff val="-551"/>
                <a:lumOff val="1307"/>
                <a:alphaOff val="0"/>
                <a:satMod val="103000"/>
                <a:lumMod val="102000"/>
                <a:tint val="94000"/>
              </a:schemeClr>
            </a:gs>
            <a:gs pos="50000">
              <a:schemeClr val="accent5">
                <a:hueOff val="-8101434"/>
                <a:satOff val="-551"/>
                <a:lumOff val="1307"/>
                <a:alphaOff val="0"/>
                <a:satMod val="110000"/>
                <a:lumMod val="100000"/>
                <a:shade val="100000"/>
              </a:schemeClr>
            </a:gs>
            <a:gs pos="100000">
              <a:schemeClr val="accent5">
                <a:hueOff val="-8101434"/>
                <a:satOff val="-551"/>
                <a:lumOff val="1307"/>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sr-Latn-RS" sz="1800" b="0" i="0" kern="1200"/>
            <a:t>MAC protokol koristi samo jedan od ovih kanala u isto vreme;</a:t>
          </a:r>
          <a:endParaRPr lang="en-US" sz="1800" kern="1200"/>
        </a:p>
      </dsp:txBody>
      <dsp:txXfrm>
        <a:off x="34954" y="3171773"/>
        <a:ext cx="6596925" cy="646132"/>
      </dsp:txXfrm>
    </dsp:sp>
    <dsp:sp modelId="{B896A501-02DE-459D-B844-3F77A5A37D5A}">
      <dsp:nvSpPr>
        <dsp:cNvPr id="0" name=""/>
        <dsp:cNvSpPr/>
      </dsp:nvSpPr>
      <dsp:spPr>
        <a:xfrm>
          <a:off x="0" y="3904699"/>
          <a:ext cx="6666833" cy="716040"/>
        </a:xfrm>
        <a:prstGeom prst="roundRect">
          <a:avLst/>
        </a:prstGeom>
        <a:gradFill rotWithShape="0">
          <a:gsLst>
            <a:gs pos="0">
              <a:schemeClr val="accent5">
                <a:hueOff val="-10126791"/>
                <a:satOff val="-688"/>
                <a:lumOff val="1634"/>
                <a:alphaOff val="0"/>
                <a:satMod val="103000"/>
                <a:lumMod val="102000"/>
                <a:tint val="94000"/>
              </a:schemeClr>
            </a:gs>
            <a:gs pos="50000">
              <a:schemeClr val="accent5">
                <a:hueOff val="-10126791"/>
                <a:satOff val="-688"/>
                <a:lumOff val="1634"/>
                <a:alphaOff val="0"/>
                <a:satMod val="110000"/>
                <a:lumMod val="100000"/>
                <a:shade val="100000"/>
              </a:schemeClr>
            </a:gs>
            <a:gs pos="100000">
              <a:schemeClr val="accent5">
                <a:hueOff val="-10126791"/>
                <a:satOff val="-688"/>
                <a:lumOff val="1634"/>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sr-Latn-RS" sz="1800" b="0" i="0" kern="1200"/>
            <a:t>Nije više-kanalni protokol.</a:t>
          </a:r>
          <a:endParaRPr lang="en-US" sz="1800" kern="1200"/>
        </a:p>
      </dsp:txBody>
      <dsp:txXfrm>
        <a:off x="34954" y="3939653"/>
        <a:ext cx="6596925" cy="646132"/>
      </dsp:txXfrm>
    </dsp:sp>
    <dsp:sp modelId="{637073CC-7881-4E6B-AF19-65EB9A193B25}">
      <dsp:nvSpPr>
        <dsp:cNvPr id="0" name=""/>
        <dsp:cNvSpPr/>
      </dsp:nvSpPr>
      <dsp:spPr>
        <a:xfrm>
          <a:off x="0" y="4672580"/>
          <a:ext cx="6666833" cy="716040"/>
        </a:xfrm>
        <a:prstGeom prst="roundRect">
          <a:avLst/>
        </a:prstGeom>
        <a:gradFill rotWithShape="0">
          <a:gsLst>
            <a:gs pos="0">
              <a:schemeClr val="accent5">
                <a:hueOff val="-12152150"/>
                <a:satOff val="-826"/>
                <a:lumOff val="1961"/>
                <a:alphaOff val="0"/>
                <a:satMod val="103000"/>
                <a:lumMod val="102000"/>
                <a:tint val="94000"/>
              </a:schemeClr>
            </a:gs>
            <a:gs pos="50000">
              <a:schemeClr val="accent5">
                <a:hueOff val="-12152150"/>
                <a:satOff val="-826"/>
                <a:lumOff val="1961"/>
                <a:alphaOff val="0"/>
                <a:satMod val="110000"/>
                <a:lumMod val="100000"/>
                <a:shade val="100000"/>
              </a:schemeClr>
            </a:gs>
            <a:gs pos="100000">
              <a:schemeClr val="accent5">
                <a:hueOff val="-12152150"/>
                <a:satOff val="-826"/>
                <a:lumOff val="1961"/>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sr-Latn-RS" sz="1800" b="0" i="0" kern="1200"/>
            <a:t>MAC protokol kombinuje planirane kao i protokole zasnovane na sukobima.</a:t>
          </a:r>
          <a:endParaRPr lang="en-US" sz="1800" kern="1200"/>
        </a:p>
      </dsp:txBody>
      <dsp:txXfrm>
        <a:off x="34954" y="4707534"/>
        <a:ext cx="6596925" cy="646132"/>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9B65685-2EA7-4527-A5F5-02DCB806C660}">
      <dsp:nvSpPr>
        <dsp:cNvPr id="0" name=""/>
        <dsp:cNvSpPr/>
      </dsp:nvSpPr>
      <dsp:spPr>
        <a:xfrm>
          <a:off x="0" y="665"/>
          <a:ext cx="6666833" cy="0"/>
        </a:xfrm>
        <a:prstGeom prst="line">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w="12700" cap="flat" cmpd="sng" algn="ctr">
          <a:solidFill>
            <a:schemeClr val="dk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EF2532A3-34BB-4B0B-9A52-CD05FF5779E2}">
      <dsp:nvSpPr>
        <dsp:cNvPr id="0" name=""/>
        <dsp:cNvSpPr/>
      </dsp:nvSpPr>
      <dsp:spPr>
        <a:xfrm>
          <a:off x="0" y="665"/>
          <a:ext cx="6666833" cy="10905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sr-Latn-RS" sz="1800" b="0" i="0" kern="1200"/>
            <a:t>Koordinator dodeljuje GTS uređajima samo kada oni pošalju odgovarajuće zahtevne pakete tokom CAP-a.</a:t>
          </a:r>
          <a:endParaRPr lang="en-US" sz="1800" kern="1200"/>
        </a:p>
      </dsp:txBody>
      <dsp:txXfrm>
        <a:off x="0" y="665"/>
        <a:ext cx="6666833" cy="1090517"/>
      </dsp:txXfrm>
    </dsp:sp>
    <dsp:sp modelId="{41306432-B022-48F4-9BC4-DD706883496A}">
      <dsp:nvSpPr>
        <dsp:cNvPr id="0" name=""/>
        <dsp:cNvSpPr/>
      </dsp:nvSpPr>
      <dsp:spPr>
        <a:xfrm>
          <a:off x="0" y="1091183"/>
          <a:ext cx="6666833" cy="0"/>
        </a:xfrm>
        <a:prstGeom prst="line">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w="12700" cap="flat" cmpd="sng" algn="ctr">
          <a:solidFill>
            <a:schemeClr val="dk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780C67E1-9EF6-488E-ABC4-ED0C78B20AAB}">
      <dsp:nvSpPr>
        <dsp:cNvPr id="0" name=""/>
        <dsp:cNvSpPr/>
      </dsp:nvSpPr>
      <dsp:spPr>
        <a:xfrm>
          <a:off x="0" y="1091183"/>
          <a:ext cx="6666833" cy="10905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sr-Latn-RS" sz="1800" b="0" i="0" kern="1200"/>
            <a:t>Jedan flag u zahtevu označava da li je traženi vremenski slot transmit slot ili receive slot.</a:t>
          </a:r>
          <a:endParaRPr lang="en-US" sz="1800" kern="1200"/>
        </a:p>
      </dsp:txBody>
      <dsp:txXfrm>
        <a:off x="0" y="1091183"/>
        <a:ext cx="6666833" cy="1090517"/>
      </dsp:txXfrm>
    </dsp:sp>
    <dsp:sp modelId="{86855576-2217-407D-A73D-CF3E0943269B}">
      <dsp:nvSpPr>
        <dsp:cNvPr id="0" name=""/>
        <dsp:cNvSpPr/>
      </dsp:nvSpPr>
      <dsp:spPr>
        <a:xfrm>
          <a:off x="0" y="2181701"/>
          <a:ext cx="6666833" cy="0"/>
        </a:xfrm>
        <a:prstGeom prst="line">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w="12700" cap="flat" cmpd="sng" algn="ctr">
          <a:solidFill>
            <a:schemeClr val="dk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9B1C5E75-0C5B-4C6D-93CF-41CDAC9A219D}">
      <dsp:nvSpPr>
        <dsp:cNvPr id="0" name=""/>
        <dsp:cNvSpPr/>
      </dsp:nvSpPr>
      <dsp:spPr>
        <a:xfrm>
          <a:off x="0" y="2181701"/>
          <a:ext cx="6666833" cy="10905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sr-Latn-RS" sz="1800" b="0" i="0" kern="1200"/>
            <a:t>U transmit slotu, uređaj šalje pakete koordinatoru, a u receive slotu podaci teku u suprotnom smeru. Još jedno polje u zahtevu specificira željeni broj uzastopnih vremenskih slotova u GTS fazi.</a:t>
          </a:r>
          <a:endParaRPr lang="en-US" sz="1800" kern="1200"/>
        </a:p>
      </dsp:txBody>
      <dsp:txXfrm>
        <a:off x="0" y="2181701"/>
        <a:ext cx="6666833" cy="1090517"/>
      </dsp:txXfrm>
    </dsp:sp>
    <dsp:sp modelId="{1E9A06F7-738F-4FB6-94B0-AEAD63AB7C0F}">
      <dsp:nvSpPr>
        <dsp:cNvPr id="0" name=""/>
        <dsp:cNvSpPr/>
      </dsp:nvSpPr>
      <dsp:spPr>
        <a:xfrm>
          <a:off x="0" y="3272218"/>
          <a:ext cx="6666833" cy="0"/>
        </a:xfrm>
        <a:prstGeom prst="line">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w="12700" cap="flat" cmpd="sng" algn="ctr">
          <a:solidFill>
            <a:schemeClr val="dk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C4CE40A0-8F79-405C-8530-2539B64CB387}">
      <dsp:nvSpPr>
        <dsp:cNvPr id="0" name=""/>
        <dsp:cNvSpPr/>
      </dsp:nvSpPr>
      <dsp:spPr>
        <a:xfrm>
          <a:off x="0" y="3272218"/>
          <a:ext cx="6666833" cy="10905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sr-Latn-RS" sz="1800" b="0" i="0" kern="1200"/>
            <a:t>Koordinator odgovara na zahtevni paket u dva koraka: Neposredni paket potvrde potvrđuje da je koordinator pravilno primio zahtevni paket, ali ne sadrži informacije o uspehu ili neuspehu zahteva.</a:t>
          </a:r>
          <a:endParaRPr lang="en-US" sz="1800" kern="1200"/>
        </a:p>
      </dsp:txBody>
      <dsp:txXfrm>
        <a:off x="0" y="3272218"/>
        <a:ext cx="6666833" cy="1090517"/>
      </dsp:txXfrm>
    </dsp:sp>
    <dsp:sp modelId="{925CB6A6-F159-4171-A01F-A1F7E5168B6A}">
      <dsp:nvSpPr>
        <dsp:cNvPr id="0" name=""/>
        <dsp:cNvSpPr/>
      </dsp:nvSpPr>
      <dsp:spPr>
        <a:xfrm>
          <a:off x="0" y="4362736"/>
          <a:ext cx="6666833" cy="0"/>
        </a:xfrm>
        <a:prstGeom prst="line">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w="12700" cap="flat" cmpd="sng" algn="ctr">
          <a:solidFill>
            <a:schemeClr val="dk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B3AC7732-953E-4AB5-BFAB-F416B954AFFC}">
      <dsp:nvSpPr>
        <dsp:cNvPr id="0" name=""/>
        <dsp:cNvSpPr/>
      </dsp:nvSpPr>
      <dsp:spPr>
        <a:xfrm>
          <a:off x="0" y="4362736"/>
          <a:ext cx="6666833" cy="10905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sr-Latn-RS" sz="1800" b="0" i="0" kern="1200"/>
            <a:t>Nakon primanja paketa potvrde, uređaj je dužan da prati bekon koordinatora tokom određenog vremena (nazvanog Agts DescPersistence Time).</a:t>
          </a:r>
          <a:endParaRPr lang="en-US" sz="1800" kern="1200"/>
        </a:p>
      </dsp:txBody>
      <dsp:txXfrm>
        <a:off x="0" y="4362736"/>
        <a:ext cx="6666833" cy="1090517"/>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F8A34CC-6268-4941-8573-3B5989A74D07}">
      <dsp:nvSpPr>
        <dsp:cNvPr id="0" name=""/>
        <dsp:cNvSpPr/>
      </dsp:nvSpPr>
      <dsp:spPr>
        <a:xfrm>
          <a:off x="0" y="131247"/>
          <a:ext cx="6666833" cy="829237"/>
        </a:xfrm>
        <a:prstGeom prst="round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l" defTabSz="666750">
            <a:lnSpc>
              <a:spcPct val="90000"/>
            </a:lnSpc>
            <a:spcBef>
              <a:spcPct val="0"/>
            </a:spcBef>
            <a:spcAft>
              <a:spcPct val="35000"/>
            </a:spcAft>
            <a:buNone/>
          </a:pPr>
          <a:r>
            <a:rPr lang="sr-Latn-RS" sz="1500" b="0" i="0" kern="1200"/>
            <a:t>Uređaj želi da prenese podatke paket koordinatoru.</a:t>
          </a:r>
          <a:endParaRPr lang="en-US" sz="1500" kern="1200"/>
        </a:p>
      </dsp:txBody>
      <dsp:txXfrm>
        <a:off x="40480" y="171727"/>
        <a:ext cx="6585873" cy="748277"/>
      </dsp:txXfrm>
    </dsp:sp>
    <dsp:sp modelId="{99076405-B67B-4615-9576-0E82D5CA2A11}">
      <dsp:nvSpPr>
        <dsp:cNvPr id="0" name=""/>
        <dsp:cNvSpPr/>
      </dsp:nvSpPr>
      <dsp:spPr>
        <a:xfrm>
          <a:off x="0" y="1003684"/>
          <a:ext cx="6666833" cy="829237"/>
        </a:xfrm>
        <a:prstGeom prst="roundRect">
          <a:avLst/>
        </a:prstGeom>
        <a:gradFill rotWithShape="0">
          <a:gsLst>
            <a:gs pos="0">
              <a:schemeClr val="accent2">
                <a:hueOff val="1288723"/>
                <a:satOff val="-3699"/>
                <a:lumOff val="-5922"/>
                <a:alphaOff val="0"/>
                <a:satMod val="103000"/>
                <a:lumMod val="102000"/>
                <a:tint val="94000"/>
              </a:schemeClr>
            </a:gs>
            <a:gs pos="50000">
              <a:schemeClr val="accent2">
                <a:hueOff val="1288723"/>
                <a:satOff val="-3699"/>
                <a:lumOff val="-5922"/>
                <a:alphaOff val="0"/>
                <a:satMod val="110000"/>
                <a:lumMod val="100000"/>
                <a:shade val="100000"/>
              </a:schemeClr>
            </a:gs>
            <a:gs pos="100000">
              <a:schemeClr val="accent2">
                <a:hueOff val="1288723"/>
                <a:satOff val="-3699"/>
                <a:lumOff val="-5922"/>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l" defTabSz="666750">
            <a:lnSpc>
              <a:spcPct val="90000"/>
            </a:lnSpc>
            <a:spcBef>
              <a:spcPct val="0"/>
            </a:spcBef>
            <a:spcAft>
              <a:spcPct val="35000"/>
            </a:spcAft>
            <a:buNone/>
          </a:pPr>
          <a:r>
            <a:rPr lang="sr-Latn-RS" sz="1500" b="0" i="0" kern="1200"/>
            <a:t>Ako uređaj ima dodeljen transmit GTS, budi se neposredno pre početka vremenskog slota i odmah šalje svoj paket bez izvršavanja bilo kakvih operacija za detekciju nosioca ili drugih operacija za izbegavanje kolizija.</a:t>
          </a:r>
          <a:endParaRPr lang="en-US" sz="1500" kern="1200"/>
        </a:p>
      </dsp:txBody>
      <dsp:txXfrm>
        <a:off x="40480" y="1044164"/>
        <a:ext cx="6585873" cy="748277"/>
      </dsp:txXfrm>
    </dsp:sp>
    <dsp:sp modelId="{93270536-FE10-476D-A8BC-1436928D70D2}">
      <dsp:nvSpPr>
        <dsp:cNvPr id="0" name=""/>
        <dsp:cNvSpPr/>
      </dsp:nvSpPr>
      <dsp:spPr>
        <a:xfrm>
          <a:off x="0" y="1876122"/>
          <a:ext cx="6666833" cy="829237"/>
        </a:xfrm>
        <a:prstGeom prst="roundRect">
          <a:avLst/>
        </a:prstGeom>
        <a:gradFill rotWithShape="0">
          <a:gsLst>
            <a:gs pos="0">
              <a:schemeClr val="accent2">
                <a:hueOff val="2577445"/>
                <a:satOff val="-7397"/>
                <a:lumOff val="-11844"/>
                <a:alphaOff val="0"/>
                <a:satMod val="103000"/>
                <a:lumMod val="102000"/>
                <a:tint val="94000"/>
              </a:schemeClr>
            </a:gs>
            <a:gs pos="50000">
              <a:schemeClr val="accent2">
                <a:hueOff val="2577445"/>
                <a:satOff val="-7397"/>
                <a:lumOff val="-11844"/>
                <a:alphaOff val="0"/>
                <a:satMod val="110000"/>
                <a:lumMod val="100000"/>
                <a:shade val="100000"/>
              </a:schemeClr>
            </a:gs>
            <a:gs pos="100000">
              <a:schemeClr val="accent2">
                <a:hueOff val="2577445"/>
                <a:satOff val="-7397"/>
                <a:lumOff val="-11844"/>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l" defTabSz="666750">
            <a:lnSpc>
              <a:spcPct val="90000"/>
            </a:lnSpc>
            <a:spcBef>
              <a:spcPct val="0"/>
            </a:spcBef>
            <a:spcAft>
              <a:spcPct val="35000"/>
            </a:spcAft>
            <a:buNone/>
          </a:pPr>
          <a:r>
            <a:rPr lang="sr-Latn-RS" sz="1500" b="0" i="0" kern="1200"/>
            <a:t>Uređaj to može uraditi samo kada cela transakcija koja se sastoji od podatkovnog paketa i neposredne potvrde koju takođe šalje koordinator, kao i odgovarajućih Inter Frame Spaces (IFSs), stane u dodeljene vremenske slotove. </a:t>
          </a:r>
          <a:endParaRPr lang="en-US" sz="1500" kern="1200"/>
        </a:p>
      </dsp:txBody>
      <dsp:txXfrm>
        <a:off x="40480" y="1916602"/>
        <a:ext cx="6585873" cy="748277"/>
      </dsp:txXfrm>
    </dsp:sp>
    <dsp:sp modelId="{0D19615F-1C87-40AB-B77B-4104EEA093F5}">
      <dsp:nvSpPr>
        <dsp:cNvPr id="0" name=""/>
        <dsp:cNvSpPr/>
      </dsp:nvSpPr>
      <dsp:spPr>
        <a:xfrm>
          <a:off x="0" y="2748559"/>
          <a:ext cx="6666833" cy="829237"/>
        </a:xfrm>
        <a:prstGeom prst="roundRect">
          <a:avLst/>
        </a:prstGeom>
        <a:gradFill rotWithShape="0">
          <a:gsLst>
            <a:gs pos="0">
              <a:schemeClr val="accent2">
                <a:hueOff val="3866169"/>
                <a:satOff val="-11096"/>
                <a:lumOff val="-17765"/>
                <a:alphaOff val="0"/>
                <a:satMod val="103000"/>
                <a:lumMod val="102000"/>
                <a:tint val="94000"/>
              </a:schemeClr>
            </a:gs>
            <a:gs pos="50000">
              <a:schemeClr val="accent2">
                <a:hueOff val="3866169"/>
                <a:satOff val="-11096"/>
                <a:lumOff val="-17765"/>
                <a:alphaOff val="0"/>
                <a:satMod val="110000"/>
                <a:lumMod val="100000"/>
                <a:shade val="100000"/>
              </a:schemeClr>
            </a:gs>
            <a:gs pos="100000">
              <a:schemeClr val="accent2">
                <a:hueOff val="3866169"/>
                <a:satOff val="-11096"/>
                <a:lumOff val="-17765"/>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l" defTabSz="666750">
            <a:lnSpc>
              <a:spcPct val="90000"/>
            </a:lnSpc>
            <a:spcBef>
              <a:spcPct val="0"/>
            </a:spcBef>
            <a:spcAft>
              <a:spcPct val="35000"/>
            </a:spcAft>
            <a:buNone/>
          </a:pPr>
          <a:r>
            <a:rPr lang="sr-Latn-RS" sz="1500" b="0" i="0" kern="1200"/>
            <a:t>Prenos podataka od koordinatora do uređaja</a:t>
          </a:r>
          <a:endParaRPr lang="en-US" sz="1500" kern="1200"/>
        </a:p>
      </dsp:txBody>
      <dsp:txXfrm>
        <a:off x="40480" y="2789039"/>
        <a:ext cx="6585873" cy="748277"/>
      </dsp:txXfrm>
    </dsp:sp>
    <dsp:sp modelId="{6F166EB0-9D0A-403D-BC99-291E158DE1C3}">
      <dsp:nvSpPr>
        <dsp:cNvPr id="0" name=""/>
        <dsp:cNvSpPr/>
      </dsp:nvSpPr>
      <dsp:spPr>
        <a:xfrm>
          <a:off x="0" y="3620997"/>
          <a:ext cx="6666833" cy="829237"/>
        </a:xfrm>
        <a:prstGeom prst="roundRect">
          <a:avLst/>
        </a:prstGeom>
        <a:gradFill rotWithShape="0">
          <a:gsLst>
            <a:gs pos="0">
              <a:schemeClr val="accent2">
                <a:hueOff val="5154891"/>
                <a:satOff val="-14794"/>
                <a:lumOff val="-23687"/>
                <a:alphaOff val="0"/>
                <a:satMod val="103000"/>
                <a:lumMod val="102000"/>
                <a:tint val="94000"/>
              </a:schemeClr>
            </a:gs>
            <a:gs pos="50000">
              <a:schemeClr val="accent2">
                <a:hueOff val="5154891"/>
                <a:satOff val="-14794"/>
                <a:lumOff val="-23687"/>
                <a:alphaOff val="0"/>
                <a:satMod val="110000"/>
                <a:lumMod val="100000"/>
                <a:shade val="100000"/>
              </a:schemeClr>
            </a:gs>
            <a:gs pos="100000">
              <a:schemeClr val="accent2">
                <a:hueOff val="5154891"/>
                <a:satOff val="-14794"/>
                <a:lumOff val="-23687"/>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l" defTabSz="666750">
            <a:lnSpc>
              <a:spcPct val="90000"/>
            </a:lnSpc>
            <a:spcBef>
              <a:spcPct val="0"/>
            </a:spcBef>
            <a:spcAft>
              <a:spcPct val="35000"/>
            </a:spcAft>
            <a:buNone/>
          </a:pPr>
          <a:r>
            <a:rPr lang="sr-Latn-RS" sz="1500" b="0" i="0" kern="1200"/>
            <a:t>Ako uređaj ima dodeljen receive GTS i kada paket/potvrda/IFS ciklus odgovara ovim, koordinator jednostavno prenosi paket u dodeljenom vremenskom slotu bez dalje koordinacije. </a:t>
          </a:r>
          <a:endParaRPr lang="en-US" sz="1500" kern="1200"/>
        </a:p>
      </dsp:txBody>
      <dsp:txXfrm>
        <a:off x="40480" y="3661477"/>
        <a:ext cx="6585873" cy="748277"/>
      </dsp:txXfrm>
    </dsp:sp>
    <dsp:sp modelId="{CCB06FEF-F1EE-4BA6-A1E5-74BBDB03743D}">
      <dsp:nvSpPr>
        <dsp:cNvPr id="0" name=""/>
        <dsp:cNvSpPr/>
      </dsp:nvSpPr>
      <dsp:spPr>
        <a:xfrm>
          <a:off x="0" y="4493435"/>
          <a:ext cx="6666833" cy="829237"/>
        </a:xfrm>
        <a:prstGeom prst="roundRect">
          <a:avLst/>
        </a:prstGeom>
        <a:gradFill rotWithShape="0">
          <a:gsLst>
            <a:gs pos="0">
              <a:schemeClr val="accent2">
                <a:hueOff val="6443614"/>
                <a:satOff val="-18493"/>
                <a:lumOff val="-29609"/>
                <a:alphaOff val="0"/>
                <a:satMod val="103000"/>
                <a:lumMod val="102000"/>
                <a:tint val="94000"/>
              </a:schemeClr>
            </a:gs>
            <a:gs pos="50000">
              <a:schemeClr val="accent2">
                <a:hueOff val="6443614"/>
                <a:satOff val="-18493"/>
                <a:lumOff val="-29609"/>
                <a:alphaOff val="0"/>
                <a:satMod val="110000"/>
                <a:lumMod val="100000"/>
                <a:shade val="100000"/>
              </a:schemeClr>
            </a:gs>
            <a:gs pos="100000">
              <a:schemeClr val="accent2">
                <a:hueOff val="6443614"/>
                <a:satOff val="-18493"/>
                <a:lumOff val="-29609"/>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l" defTabSz="666750">
            <a:lnSpc>
              <a:spcPct val="90000"/>
            </a:lnSpc>
            <a:spcBef>
              <a:spcPct val="0"/>
            </a:spcBef>
            <a:spcAft>
              <a:spcPct val="35000"/>
            </a:spcAft>
            <a:buNone/>
          </a:pPr>
          <a:r>
            <a:rPr lang="sr-Latn-RS" sz="1500" b="0" i="0" kern="1200"/>
            <a:t>Uređaj mora potvrditi prijem podatkovnog paketa.</a:t>
          </a:r>
          <a:endParaRPr lang="en-US" sz="1500" kern="1200"/>
        </a:p>
      </dsp:txBody>
      <dsp:txXfrm>
        <a:off x="40480" y="4533915"/>
        <a:ext cx="6585873" cy="748277"/>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2887140-57F7-4275-94AE-AE24A7C783AA}">
      <dsp:nvSpPr>
        <dsp:cNvPr id="0" name=""/>
        <dsp:cNvSpPr/>
      </dsp:nvSpPr>
      <dsp:spPr>
        <a:xfrm>
          <a:off x="0" y="2663"/>
          <a:ext cx="6666833" cy="0"/>
        </a:xfrm>
        <a:prstGeom prst="line">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w="12700" cap="flat" cmpd="sng" algn="ctr">
          <a:solidFill>
            <a:schemeClr val="dk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11A69C0A-A784-4BC8-A015-9023A0325E9E}">
      <dsp:nvSpPr>
        <dsp:cNvPr id="0" name=""/>
        <dsp:cNvSpPr/>
      </dsp:nvSpPr>
      <dsp:spPr>
        <a:xfrm>
          <a:off x="0" y="2663"/>
          <a:ext cx="6666833" cy="90809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sr-Latn-RS" sz="1600" b="0" i="0" kern="1200"/>
            <a:t>Protokol IEEE 802.15.4 nudi režim rada bez odašiljanja balisa pored odašiljanja s balisom. </a:t>
          </a:r>
          <a:endParaRPr lang="en-US" sz="1600" kern="1200"/>
        </a:p>
      </dsp:txBody>
      <dsp:txXfrm>
        <a:off x="0" y="2663"/>
        <a:ext cx="6666833" cy="908098"/>
      </dsp:txXfrm>
    </dsp:sp>
    <dsp:sp modelId="{F79CB4B4-0D34-44B4-AD10-897D16C811A6}">
      <dsp:nvSpPr>
        <dsp:cNvPr id="0" name=""/>
        <dsp:cNvSpPr/>
      </dsp:nvSpPr>
      <dsp:spPr>
        <a:xfrm>
          <a:off x="0" y="910762"/>
          <a:ext cx="6666833" cy="0"/>
        </a:xfrm>
        <a:prstGeom prst="line">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w="12700" cap="flat" cmpd="sng" algn="ctr">
          <a:solidFill>
            <a:schemeClr val="dk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AC40C692-8CEB-46E5-9073-E8AADB632F6A}">
      <dsp:nvSpPr>
        <dsp:cNvPr id="0" name=""/>
        <dsp:cNvSpPr/>
      </dsp:nvSpPr>
      <dsp:spPr>
        <a:xfrm>
          <a:off x="0" y="910762"/>
          <a:ext cx="6666833" cy="90809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sr-Latn-RS" sz="1600" b="0" i="0" kern="1200"/>
            <a:t>Neka od važnih razlika između ovih režima su sledeće:</a:t>
          </a:r>
          <a:endParaRPr lang="en-US" sz="1600" kern="1200"/>
        </a:p>
      </dsp:txBody>
      <dsp:txXfrm>
        <a:off x="0" y="910762"/>
        <a:ext cx="6666833" cy="908098"/>
      </dsp:txXfrm>
    </dsp:sp>
    <dsp:sp modelId="{B58BF85B-EA7D-4431-80B7-A09A6C9E9FE9}">
      <dsp:nvSpPr>
        <dsp:cNvPr id="0" name=""/>
        <dsp:cNvSpPr/>
      </dsp:nvSpPr>
      <dsp:spPr>
        <a:xfrm>
          <a:off x="0" y="1818861"/>
          <a:ext cx="6666833" cy="0"/>
        </a:xfrm>
        <a:prstGeom prst="line">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w="12700" cap="flat" cmpd="sng" algn="ctr">
          <a:solidFill>
            <a:schemeClr val="dk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7EC7DD83-C484-4D99-88B5-EDEA9679E1D4}">
      <dsp:nvSpPr>
        <dsp:cNvPr id="0" name=""/>
        <dsp:cNvSpPr/>
      </dsp:nvSpPr>
      <dsp:spPr>
        <a:xfrm>
          <a:off x="0" y="1818861"/>
          <a:ext cx="6666833" cy="90809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sr-Latn-RS" sz="1600" b="0" i="0" kern="1200"/>
            <a:t>U režimu bez bekoniranja, koordinator ne šalje bekon okvire niti postoji mehanizam za GTS.</a:t>
          </a:r>
          <a:endParaRPr lang="en-US" sz="1600" kern="1200"/>
        </a:p>
      </dsp:txBody>
      <dsp:txXfrm>
        <a:off x="0" y="1818861"/>
        <a:ext cx="6666833" cy="908098"/>
      </dsp:txXfrm>
    </dsp:sp>
    <dsp:sp modelId="{990C8DEB-1D83-42AA-8E73-2D83C05DBBC1}">
      <dsp:nvSpPr>
        <dsp:cNvPr id="0" name=""/>
        <dsp:cNvSpPr/>
      </dsp:nvSpPr>
      <dsp:spPr>
        <a:xfrm>
          <a:off x="0" y="2726960"/>
          <a:ext cx="6666833" cy="0"/>
        </a:xfrm>
        <a:prstGeom prst="line">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w="12700" cap="flat" cmpd="sng" algn="ctr">
          <a:solidFill>
            <a:schemeClr val="dk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5147E5E8-1C14-4D49-A00E-69E97C068778}">
      <dsp:nvSpPr>
        <dsp:cNvPr id="0" name=""/>
        <dsp:cNvSpPr/>
      </dsp:nvSpPr>
      <dsp:spPr>
        <a:xfrm>
          <a:off x="0" y="2726960"/>
          <a:ext cx="6666833" cy="90809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sr-Latn-RS" sz="1600" b="0" i="0" kern="1200"/>
            <a:t>Svi paketi sa uređaja se prenose koristeći ne-slotovani CSMA-CA protokol (zbog nedostatka vremenske sinhronizacije).</a:t>
          </a:r>
          <a:endParaRPr lang="en-US" sz="1600" kern="1200"/>
        </a:p>
      </dsp:txBody>
      <dsp:txXfrm>
        <a:off x="0" y="2726960"/>
        <a:ext cx="6666833" cy="908098"/>
      </dsp:txXfrm>
    </dsp:sp>
    <dsp:sp modelId="{2E2D70EF-0D5B-4FCE-ADC9-F3626E90F509}">
      <dsp:nvSpPr>
        <dsp:cNvPr id="0" name=""/>
        <dsp:cNvSpPr/>
      </dsp:nvSpPr>
      <dsp:spPr>
        <a:xfrm>
          <a:off x="0" y="3635058"/>
          <a:ext cx="6666833" cy="0"/>
        </a:xfrm>
        <a:prstGeom prst="line">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w="12700" cap="flat" cmpd="sng" algn="ctr">
          <a:solidFill>
            <a:schemeClr val="dk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0DE05771-E0A3-4B6D-BECE-7E7632724D38}">
      <dsp:nvSpPr>
        <dsp:cNvPr id="0" name=""/>
        <dsp:cNvSpPr/>
      </dsp:nvSpPr>
      <dsp:spPr>
        <a:xfrm>
          <a:off x="0" y="3635058"/>
          <a:ext cx="6666833" cy="90809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sr-Latn-RS" sz="1600" b="0" i="0" kern="1200"/>
            <a:t>Koordinatori moraju biti stalno uključeni, ali uređaji mogu pratiti svoj sopstveni raspored spavanja.</a:t>
          </a:r>
          <a:endParaRPr lang="en-US" sz="1600" kern="1200"/>
        </a:p>
      </dsp:txBody>
      <dsp:txXfrm>
        <a:off x="0" y="3635058"/>
        <a:ext cx="6666833" cy="908098"/>
      </dsp:txXfrm>
    </dsp:sp>
    <dsp:sp modelId="{D9C83706-D9AC-4AC5-900F-16238E2DA646}">
      <dsp:nvSpPr>
        <dsp:cNvPr id="0" name=""/>
        <dsp:cNvSpPr/>
      </dsp:nvSpPr>
      <dsp:spPr>
        <a:xfrm>
          <a:off x="0" y="4543157"/>
          <a:ext cx="6666833" cy="0"/>
        </a:xfrm>
        <a:prstGeom prst="line">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w="12700" cap="flat" cmpd="sng" algn="ctr">
          <a:solidFill>
            <a:schemeClr val="dk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2BF1D255-3737-4174-84DD-2911C05393ED}">
      <dsp:nvSpPr>
        <dsp:cNvPr id="0" name=""/>
        <dsp:cNvSpPr/>
      </dsp:nvSpPr>
      <dsp:spPr>
        <a:xfrm>
          <a:off x="0" y="4543157"/>
          <a:ext cx="6666833" cy="90809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sr-Latn-RS" sz="1600" b="0" i="0" kern="1200"/>
            <a:t>Uređaji se bude iz dva razloga: (i) da pošalju podatke/kontrolni paket koordinatorima, ili (ii) da preuzmu paket namenjen sebi od koordinatora korišćenjem rukovanja zahtevom/odgovorom za podatke/odgovorom.</a:t>
          </a:r>
          <a:endParaRPr lang="en-US" sz="1600" kern="1200"/>
        </a:p>
      </dsp:txBody>
      <dsp:txXfrm>
        <a:off x="0" y="4543157"/>
        <a:ext cx="6666833" cy="908098"/>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3174D39-7245-4B6D-849F-F6DE2F03374B}">
      <dsp:nvSpPr>
        <dsp:cNvPr id="0" name=""/>
        <dsp:cNvSpPr/>
      </dsp:nvSpPr>
      <dsp:spPr>
        <a:xfrm>
          <a:off x="0" y="578434"/>
          <a:ext cx="6666833" cy="824850"/>
        </a:xfrm>
        <a:prstGeom prst="round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l" defTabSz="666750">
            <a:lnSpc>
              <a:spcPct val="90000"/>
            </a:lnSpc>
            <a:spcBef>
              <a:spcPct val="0"/>
            </a:spcBef>
            <a:spcAft>
              <a:spcPct val="35000"/>
            </a:spcAft>
            <a:buNone/>
          </a:pPr>
          <a:r>
            <a:rPr lang="sr-Latn-RS" sz="1500" b="0" i="0" kern="1200"/>
            <a:t>MAC adrese su neophodne ukoliko MAC protokol treba da koristi izbegavanje slučajnog preslušavanja i da što češće pređe u režim mirovanja. Međutim, da li MAC adrese treba da budu globalno ili jedinstvene u okviru mreže?</a:t>
          </a:r>
          <a:endParaRPr lang="en-US" sz="1500" kern="1200"/>
        </a:p>
      </dsp:txBody>
      <dsp:txXfrm>
        <a:off x="40266" y="618700"/>
        <a:ext cx="6586301" cy="744318"/>
      </dsp:txXfrm>
    </dsp:sp>
    <dsp:sp modelId="{4442C8BB-05B8-48DB-B73B-C4A7C7C32F2D}">
      <dsp:nvSpPr>
        <dsp:cNvPr id="0" name=""/>
        <dsp:cNvSpPr/>
      </dsp:nvSpPr>
      <dsp:spPr>
        <a:xfrm>
          <a:off x="0" y="1446484"/>
          <a:ext cx="6666833" cy="824850"/>
        </a:xfrm>
        <a:prstGeom prst="roundRect">
          <a:avLst/>
        </a:prstGeom>
        <a:gradFill rotWithShape="0">
          <a:gsLst>
            <a:gs pos="0">
              <a:schemeClr val="accent2">
                <a:hueOff val="1610903"/>
                <a:satOff val="-4623"/>
                <a:lumOff val="-7402"/>
                <a:alphaOff val="0"/>
                <a:satMod val="103000"/>
                <a:lumMod val="102000"/>
                <a:tint val="94000"/>
              </a:schemeClr>
            </a:gs>
            <a:gs pos="50000">
              <a:schemeClr val="accent2">
                <a:hueOff val="1610903"/>
                <a:satOff val="-4623"/>
                <a:lumOff val="-7402"/>
                <a:alphaOff val="0"/>
                <a:satMod val="110000"/>
                <a:lumMod val="100000"/>
                <a:shade val="100000"/>
              </a:schemeClr>
            </a:gs>
            <a:gs pos="100000">
              <a:schemeClr val="accent2">
                <a:hueOff val="1610903"/>
                <a:satOff val="-4623"/>
                <a:lumOff val="-7402"/>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l" defTabSz="666750">
            <a:lnSpc>
              <a:spcPct val="90000"/>
            </a:lnSpc>
            <a:spcBef>
              <a:spcPct val="0"/>
            </a:spcBef>
            <a:spcAft>
              <a:spcPct val="35000"/>
            </a:spcAft>
            <a:buNone/>
          </a:pPr>
          <a:r>
            <a:rPr lang="sr-Latn-RS" sz="1500" b="0" i="0" kern="1200"/>
            <a:t>Budući da je opseg MAC protokola komunikacija između susednih čvorova, dovoljno je da adrese budu lokalno jedinstvene unutar dvoskopskog susedstva.</a:t>
          </a:r>
          <a:endParaRPr lang="en-US" sz="1500" kern="1200"/>
        </a:p>
      </dsp:txBody>
      <dsp:txXfrm>
        <a:off x="40266" y="1486750"/>
        <a:ext cx="6586301" cy="744318"/>
      </dsp:txXfrm>
    </dsp:sp>
    <dsp:sp modelId="{4D1863EC-296B-492A-B165-7AF760AC0BAE}">
      <dsp:nvSpPr>
        <dsp:cNvPr id="0" name=""/>
        <dsp:cNvSpPr/>
      </dsp:nvSpPr>
      <dsp:spPr>
        <a:xfrm>
          <a:off x="0" y="2314534"/>
          <a:ext cx="6666833" cy="824850"/>
        </a:xfrm>
        <a:prstGeom prst="roundRect">
          <a:avLst/>
        </a:prstGeom>
        <a:gradFill rotWithShape="0">
          <a:gsLst>
            <a:gs pos="0">
              <a:schemeClr val="accent2">
                <a:hueOff val="3221807"/>
                <a:satOff val="-9246"/>
                <a:lumOff val="-14805"/>
                <a:alphaOff val="0"/>
                <a:satMod val="103000"/>
                <a:lumMod val="102000"/>
                <a:tint val="94000"/>
              </a:schemeClr>
            </a:gs>
            <a:gs pos="50000">
              <a:schemeClr val="accent2">
                <a:hueOff val="3221807"/>
                <a:satOff val="-9246"/>
                <a:lumOff val="-14805"/>
                <a:alphaOff val="0"/>
                <a:satMod val="110000"/>
                <a:lumMod val="100000"/>
                <a:shade val="100000"/>
              </a:schemeClr>
            </a:gs>
            <a:gs pos="100000">
              <a:schemeClr val="accent2">
                <a:hueOff val="3221807"/>
                <a:satOff val="-9246"/>
                <a:lumOff val="-14805"/>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l" defTabSz="666750">
            <a:lnSpc>
              <a:spcPct val="90000"/>
            </a:lnSpc>
            <a:spcBef>
              <a:spcPct val="0"/>
            </a:spcBef>
            <a:spcAft>
              <a:spcPct val="35000"/>
            </a:spcAft>
            <a:buNone/>
          </a:pPr>
          <a:r>
            <a:rPr lang="sr-Latn-RS" sz="1500" b="0" i="0" kern="1200"/>
            <a:t>Ovaj zahtev osigurava da nijedna dva suseda izabranog čvora nemaju istu MAC adresu.</a:t>
          </a:r>
          <a:endParaRPr lang="en-US" sz="1500" kern="1200"/>
        </a:p>
      </dsp:txBody>
      <dsp:txXfrm>
        <a:off x="40266" y="2354800"/>
        <a:ext cx="6586301" cy="744318"/>
      </dsp:txXfrm>
    </dsp:sp>
    <dsp:sp modelId="{74A8BA3C-1C2B-4766-AF9C-2A5409C25887}">
      <dsp:nvSpPr>
        <dsp:cNvPr id="0" name=""/>
        <dsp:cNvSpPr/>
      </dsp:nvSpPr>
      <dsp:spPr>
        <a:xfrm>
          <a:off x="0" y="3182585"/>
          <a:ext cx="6666833" cy="824850"/>
        </a:xfrm>
        <a:prstGeom prst="roundRect">
          <a:avLst/>
        </a:prstGeom>
        <a:gradFill rotWithShape="0">
          <a:gsLst>
            <a:gs pos="0">
              <a:schemeClr val="accent2">
                <a:hueOff val="4832710"/>
                <a:satOff val="-13870"/>
                <a:lumOff val="-22207"/>
                <a:alphaOff val="0"/>
                <a:satMod val="103000"/>
                <a:lumMod val="102000"/>
                <a:tint val="94000"/>
              </a:schemeClr>
            </a:gs>
            <a:gs pos="50000">
              <a:schemeClr val="accent2">
                <a:hueOff val="4832710"/>
                <a:satOff val="-13870"/>
                <a:lumOff val="-22207"/>
                <a:alphaOff val="0"/>
                <a:satMod val="110000"/>
                <a:lumMod val="100000"/>
                <a:shade val="100000"/>
              </a:schemeClr>
            </a:gs>
            <a:gs pos="100000">
              <a:schemeClr val="accent2">
                <a:hueOff val="4832710"/>
                <a:satOff val="-13870"/>
                <a:lumOff val="-22207"/>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l" defTabSz="666750">
            <a:lnSpc>
              <a:spcPct val="90000"/>
            </a:lnSpc>
            <a:spcBef>
              <a:spcPct val="0"/>
            </a:spcBef>
            <a:spcAft>
              <a:spcPct val="35000"/>
            </a:spcAft>
            <a:buNone/>
          </a:pPr>
          <a:r>
            <a:rPr lang="sr-Latn-RS" sz="1500" b="0" i="0" kern="1200"/>
            <a:t>To zapravo nije potrebno u bežičnim senzorskim mrežama, jer je cela mreža ne kolekcija pojedinačnih čvorova koji pripadaju pojedinačnim korisnicima, već čvorovi sarađuju u obradi signala i događaja iz fizičkog okruženja.</a:t>
          </a:r>
          <a:endParaRPr lang="en-US" sz="1500" kern="1200"/>
        </a:p>
      </dsp:txBody>
      <dsp:txXfrm>
        <a:off x="40266" y="3222851"/>
        <a:ext cx="6586301" cy="744318"/>
      </dsp:txXfrm>
    </dsp:sp>
    <dsp:sp modelId="{45926E92-82B3-4644-9A3C-B28FEE5BE62E}">
      <dsp:nvSpPr>
        <dsp:cNvPr id="0" name=""/>
        <dsp:cNvSpPr/>
      </dsp:nvSpPr>
      <dsp:spPr>
        <a:xfrm>
          <a:off x="0" y="4050635"/>
          <a:ext cx="6666833" cy="824850"/>
        </a:xfrm>
        <a:prstGeom prst="roundRect">
          <a:avLst/>
        </a:prstGeom>
        <a:gradFill rotWithShape="0">
          <a:gsLst>
            <a:gs pos="0">
              <a:schemeClr val="accent2">
                <a:hueOff val="6443614"/>
                <a:satOff val="-18493"/>
                <a:lumOff val="-29609"/>
                <a:alphaOff val="0"/>
                <a:satMod val="103000"/>
                <a:lumMod val="102000"/>
                <a:tint val="94000"/>
              </a:schemeClr>
            </a:gs>
            <a:gs pos="50000">
              <a:schemeClr val="accent2">
                <a:hueOff val="6443614"/>
                <a:satOff val="-18493"/>
                <a:lumOff val="-29609"/>
                <a:alphaOff val="0"/>
                <a:satMod val="110000"/>
                <a:lumMod val="100000"/>
                <a:shade val="100000"/>
              </a:schemeClr>
            </a:gs>
            <a:gs pos="100000">
              <a:schemeClr val="accent2">
                <a:hueOff val="6443614"/>
                <a:satOff val="-18493"/>
                <a:lumOff val="-29609"/>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l" defTabSz="666750">
            <a:lnSpc>
              <a:spcPct val="90000"/>
            </a:lnSpc>
            <a:spcBef>
              <a:spcPct val="0"/>
            </a:spcBef>
            <a:spcAft>
              <a:spcPct val="35000"/>
            </a:spcAft>
            <a:buNone/>
          </a:pPr>
          <a:r>
            <a:rPr lang="sr-Latn-RS" sz="1500" b="0" i="0" kern="1200"/>
            <a:t>Korisnici su na kraju zainteresovani za podatke, a ne za pojedinačne ili grupe čvorova koji ih isporučuju. Podaci takođe mogu uticati na rad protokola, što je suština mreža usmerenih na podatke.</a:t>
          </a:r>
          <a:endParaRPr lang="en-US" sz="1500" kern="1200"/>
        </a:p>
      </dsp:txBody>
      <dsp:txXfrm>
        <a:off x="40266" y="4090901"/>
        <a:ext cx="6586301" cy="744318"/>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722B490-23EA-47B1-9539-4CD8167A13BF}">
      <dsp:nvSpPr>
        <dsp:cNvPr id="0" name=""/>
        <dsp:cNvSpPr/>
      </dsp:nvSpPr>
      <dsp:spPr>
        <a:xfrm>
          <a:off x="0" y="0"/>
          <a:ext cx="6666833" cy="0"/>
        </a:xfrm>
        <a:prstGeom prst="line">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w="12700" cap="flat" cmpd="sng" algn="ctr">
          <a:solidFill>
            <a:schemeClr val="accent5">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2FEDF66B-E5C3-46D4-BD26-653908C9545C}">
      <dsp:nvSpPr>
        <dsp:cNvPr id="0" name=""/>
        <dsp:cNvSpPr/>
      </dsp:nvSpPr>
      <dsp:spPr>
        <a:xfrm>
          <a:off x="0" y="0"/>
          <a:ext cx="6666833" cy="13634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5250" tIns="95250" rIns="95250" bIns="95250" numCol="1" spcCol="1270" anchor="t" anchorCtr="0">
          <a:noAutofit/>
        </a:bodyPr>
        <a:lstStyle/>
        <a:p>
          <a:pPr marL="0" lvl="0" indent="0" algn="l" defTabSz="1111250">
            <a:lnSpc>
              <a:spcPct val="90000"/>
            </a:lnSpc>
            <a:spcBef>
              <a:spcPct val="0"/>
            </a:spcBef>
            <a:spcAft>
              <a:spcPct val="35000"/>
            </a:spcAft>
            <a:buNone/>
          </a:pPr>
          <a:r>
            <a:rPr lang="sr-Latn-RS" sz="2500" b="0" i="0" kern="1200"/>
            <a:t>Dodela globalno jedinstvenih MAC adresa je neželjena u senzorskim mrežama s većinom malih paketa. </a:t>
          </a:r>
          <a:endParaRPr lang="en-US" sz="2500" kern="1200"/>
        </a:p>
      </dsp:txBody>
      <dsp:txXfrm>
        <a:off x="0" y="0"/>
        <a:ext cx="6666833" cy="1363480"/>
      </dsp:txXfrm>
    </dsp:sp>
    <dsp:sp modelId="{B769C868-3423-4298-8433-814960FE2428}">
      <dsp:nvSpPr>
        <dsp:cNvPr id="0" name=""/>
        <dsp:cNvSpPr/>
      </dsp:nvSpPr>
      <dsp:spPr>
        <a:xfrm>
          <a:off x="0" y="1363480"/>
          <a:ext cx="6666833" cy="0"/>
        </a:xfrm>
        <a:prstGeom prst="line">
          <a:avLst/>
        </a:prstGeom>
        <a:gradFill rotWithShape="0">
          <a:gsLst>
            <a:gs pos="0">
              <a:schemeClr val="accent5">
                <a:hueOff val="-4050717"/>
                <a:satOff val="-275"/>
                <a:lumOff val="654"/>
                <a:alphaOff val="0"/>
                <a:satMod val="103000"/>
                <a:lumMod val="102000"/>
                <a:tint val="94000"/>
              </a:schemeClr>
            </a:gs>
            <a:gs pos="50000">
              <a:schemeClr val="accent5">
                <a:hueOff val="-4050717"/>
                <a:satOff val="-275"/>
                <a:lumOff val="654"/>
                <a:alphaOff val="0"/>
                <a:satMod val="110000"/>
                <a:lumMod val="100000"/>
                <a:shade val="100000"/>
              </a:schemeClr>
            </a:gs>
            <a:gs pos="100000">
              <a:schemeClr val="accent5">
                <a:hueOff val="-4050717"/>
                <a:satOff val="-275"/>
                <a:lumOff val="654"/>
                <a:alphaOff val="0"/>
                <a:lumMod val="99000"/>
                <a:satMod val="120000"/>
                <a:shade val="78000"/>
              </a:schemeClr>
            </a:gs>
          </a:gsLst>
          <a:lin ang="5400000" scaled="0"/>
        </a:gradFill>
        <a:ln w="12700" cap="flat" cmpd="sng" algn="ctr">
          <a:solidFill>
            <a:schemeClr val="accent5">
              <a:hueOff val="-4050717"/>
              <a:satOff val="-275"/>
              <a:lumOff val="654"/>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DE24358D-52A3-441C-86EA-2EB946CEA5DF}">
      <dsp:nvSpPr>
        <dsp:cNvPr id="0" name=""/>
        <dsp:cNvSpPr/>
      </dsp:nvSpPr>
      <dsp:spPr>
        <a:xfrm>
          <a:off x="0" y="1363480"/>
          <a:ext cx="6666833" cy="13634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5250" tIns="95250" rIns="95250" bIns="95250" numCol="1" spcCol="1270" anchor="t" anchorCtr="0">
          <a:noAutofit/>
        </a:bodyPr>
        <a:lstStyle/>
        <a:p>
          <a:pPr marL="0" lvl="0" indent="0" algn="l" defTabSz="1111250">
            <a:lnSpc>
              <a:spcPct val="90000"/>
            </a:lnSpc>
            <a:spcBef>
              <a:spcPct val="0"/>
            </a:spcBef>
            <a:spcAft>
              <a:spcPct val="35000"/>
            </a:spcAft>
            <a:buNone/>
          </a:pPr>
          <a:r>
            <a:rPr lang="sr-Latn-RS" sz="2500" b="0" i="0" kern="1200"/>
            <a:t>A priori dodela adresa koje su jedinstvene u mreži je izvodljiva samo ako se može obaviti s razumnim naporom. </a:t>
          </a:r>
          <a:endParaRPr lang="en-US" sz="2500" kern="1200"/>
        </a:p>
      </dsp:txBody>
      <dsp:txXfrm>
        <a:off x="0" y="1363480"/>
        <a:ext cx="6666833" cy="1363480"/>
      </dsp:txXfrm>
    </dsp:sp>
    <dsp:sp modelId="{8E5A4A60-4276-4B4E-836D-3ED76FFC67ED}">
      <dsp:nvSpPr>
        <dsp:cNvPr id="0" name=""/>
        <dsp:cNvSpPr/>
      </dsp:nvSpPr>
      <dsp:spPr>
        <a:xfrm>
          <a:off x="0" y="2726960"/>
          <a:ext cx="6666833" cy="0"/>
        </a:xfrm>
        <a:prstGeom prst="line">
          <a:avLst/>
        </a:prstGeom>
        <a:gradFill rotWithShape="0">
          <a:gsLst>
            <a:gs pos="0">
              <a:schemeClr val="accent5">
                <a:hueOff val="-8101434"/>
                <a:satOff val="-551"/>
                <a:lumOff val="1307"/>
                <a:alphaOff val="0"/>
                <a:satMod val="103000"/>
                <a:lumMod val="102000"/>
                <a:tint val="94000"/>
              </a:schemeClr>
            </a:gs>
            <a:gs pos="50000">
              <a:schemeClr val="accent5">
                <a:hueOff val="-8101434"/>
                <a:satOff val="-551"/>
                <a:lumOff val="1307"/>
                <a:alphaOff val="0"/>
                <a:satMod val="110000"/>
                <a:lumMod val="100000"/>
                <a:shade val="100000"/>
              </a:schemeClr>
            </a:gs>
            <a:gs pos="100000">
              <a:schemeClr val="accent5">
                <a:hueOff val="-8101434"/>
                <a:satOff val="-551"/>
                <a:lumOff val="1307"/>
                <a:alphaOff val="0"/>
                <a:lumMod val="99000"/>
                <a:satMod val="120000"/>
                <a:shade val="78000"/>
              </a:schemeClr>
            </a:gs>
          </a:gsLst>
          <a:lin ang="5400000" scaled="0"/>
        </a:gradFill>
        <a:ln w="12700" cap="flat" cmpd="sng" algn="ctr">
          <a:solidFill>
            <a:schemeClr val="accent5">
              <a:hueOff val="-8101434"/>
              <a:satOff val="-551"/>
              <a:lumOff val="1307"/>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4676F749-6B93-4E5B-9D10-E9CD762D7848}">
      <dsp:nvSpPr>
        <dsp:cNvPr id="0" name=""/>
        <dsp:cNvSpPr/>
      </dsp:nvSpPr>
      <dsp:spPr>
        <a:xfrm>
          <a:off x="0" y="2726960"/>
          <a:ext cx="6666833" cy="13634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5250" tIns="95250" rIns="95250" bIns="95250" numCol="1" spcCol="1270" anchor="t" anchorCtr="0">
          <a:noAutofit/>
        </a:bodyPr>
        <a:lstStyle/>
        <a:p>
          <a:pPr marL="0" lvl="0" indent="0" algn="l" defTabSz="1111250">
            <a:lnSpc>
              <a:spcPct val="90000"/>
            </a:lnSpc>
            <a:spcBef>
              <a:spcPct val="0"/>
            </a:spcBef>
            <a:spcAft>
              <a:spcPct val="35000"/>
            </a:spcAft>
            <a:buNone/>
          </a:pPr>
          <a:r>
            <a:rPr lang="sr-Latn-RS" sz="2500" b="0" i="0" kern="1200"/>
            <a:t>postoji problem da overhead za predstavljanje adresa može biti značajan, iako ne toliko velik kao u slučaju globalno jedinstvenih adresa. </a:t>
          </a:r>
          <a:endParaRPr lang="en-US" sz="2500" kern="1200"/>
        </a:p>
      </dsp:txBody>
      <dsp:txXfrm>
        <a:off x="0" y="2726960"/>
        <a:ext cx="6666833" cy="1363480"/>
      </dsp:txXfrm>
    </dsp:sp>
    <dsp:sp modelId="{0FE38D9E-15E5-46E1-BBC8-EC01AD69F06E}">
      <dsp:nvSpPr>
        <dsp:cNvPr id="0" name=""/>
        <dsp:cNvSpPr/>
      </dsp:nvSpPr>
      <dsp:spPr>
        <a:xfrm>
          <a:off x="0" y="4090440"/>
          <a:ext cx="6666833" cy="0"/>
        </a:xfrm>
        <a:prstGeom prst="line">
          <a:avLst/>
        </a:prstGeom>
        <a:gradFill rotWithShape="0">
          <a:gsLst>
            <a:gs pos="0">
              <a:schemeClr val="accent5">
                <a:hueOff val="-12152150"/>
                <a:satOff val="-826"/>
                <a:lumOff val="1961"/>
                <a:alphaOff val="0"/>
                <a:satMod val="103000"/>
                <a:lumMod val="102000"/>
                <a:tint val="94000"/>
              </a:schemeClr>
            </a:gs>
            <a:gs pos="50000">
              <a:schemeClr val="accent5">
                <a:hueOff val="-12152150"/>
                <a:satOff val="-826"/>
                <a:lumOff val="1961"/>
                <a:alphaOff val="0"/>
                <a:satMod val="110000"/>
                <a:lumMod val="100000"/>
                <a:shade val="100000"/>
              </a:schemeClr>
            </a:gs>
            <a:gs pos="100000">
              <a:schemeClr val="accent5">
                <a:hueOff val="-12152150"/>
                <a:satOff val="-826"/>
                <a:lumOff val="1961"/>
                <a:alphaOff val="0"/>
                <a:lumMod val="99000"/>
                <a:satMod val="120000"/>
                <a:shade val="78000"/>
              </a:schemeClr>
            </a:gs>
          </a:gsLst>
          <a:lin ang="5400000" scaled="0"/>
        </a:gradFill>
        <a:ln w="12700" cap="flat" cmpd="sng" algn="ctr">
          <a:solidFill>
            <a:schemeClr val="accent5">
              <a:hueOff val="-12152150"/>
              <a:satOff val="-826"/>
              <a:lumOff val="1961"/>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A5322479-E320-4847-B597-964353E8801E}">
      <dsp:nvSpPr>
        <dsp:cNvPr id="0" name=""/>
        <dsp:cNvSpPr/>
      </dsp:nvSpPr>
      <dsp:spPr>
        <a:xfrm>
          <a:off x="0" y="4090440"/>
          <a:ext cx="6666833" cy="13634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5250" tIns="95250" rIns="95250" bIns="95250" numCol="1" spcCol="1270" anchor="t" anchorCtr="0">
          <a:noAutofit/>
        </a:bodyPr>
        <a:lstStyle/>
        <a:p>
          <a:pPr marL="0" lvl="0" indent="0" algn="l" defTabSz="1111250">
            <a:lnSpc>
              <a:spcPct val="90000"/>
            </a:lnSpc>
            <a:spcBef>
              <a:spcPct val="0"/>
            </a:spcBef>
            <a:spcAft>
              <a:spcPct val="35000"/>
            </a:spcAft>
            <a:buNone/>
          </a:pPr>
          <a:r>
            <a:rPr lang="sr-Latn-RS" sz="2500" b="0" i="0" kern="1200"/>
            <a:t>Dinamična i distribuirana dodela adresa koje su jedinstvene u mreži i lokalne adrese. </a:t>
          </a:r>
          <a:endParaRPr lang="en-US" sz="2500" kern="1200"/>
        </a:p>
      </dsp:txBody>
      <dsp:txXfrm>
        <a:off x="0" y="4090440"/>
        <a:ext cx="6666833" cy="136348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Naslov slajda">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7D5A61FD-6805-9747-6B90-41815D56AEFB}"/>
              </a:ext>
            </a:extLst>
          </p:cNvPr>
          <p:cNvSpPr>
            <a:spLocks noGrp="1"/>
          </p:cNvSpPr>
          <p:nvPr>
            <p:ph type="ctrTitle"/>
          </p:nvPr>
        </p:nvSpPr>
        <p:spPr>
          <a:xfrm>
            <a:off x="1524000" y="1122363"/>
            <a:ext cx="9144000" cy="2387600"/>
          </a:xfrm>
        </p:spPr>
        <p:txBody>
          <a:bodyPr anchor="b"/>
          <a:lstStyle>
            <a:lvl1pPr algn="ctr">
              <a:defRPr sz="6000"/>
            </a:lvl1pPr>
          </a:lstStyle>
          <a:p>
            <a:r>
              <a:rPr lang="sr-Latn-RS"/>
              <a:t>Kliknite i uredite naslov mastera</a:t>
            </a:r>
          </a:p>
        </p:txBody>
      </p:sp>
      <p:sp>
        <p:nvSpPr>
          <p:cNvPr id="3" name="Podnaslov 2">
            <a:extLst>
              <a:ext uri="{FF2B5EF4-FFF2-40B4-BE49-F238E27FC236}">
                <a16:creationId xmlns:a16="http://schemas.microsoft.com/office/drawing/2014/main" id="{FED77E87-8FFD-68B9-538C-FF5A6C05932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r-Latn-RS"/>
              <a:t>Kliknite da biste uredili stil podnaslova mastera</a:t>
            </a:r>
          </a:p>
        </p:txBody>
      </p:sp>
      <p:sp>
        <p:nvSpPr>
          <p:cNvPr id="4" name="Čuvar mesta za datum 3">
            <a:extLst>
              <a:ext uri="{FF2B5EF4-FFF2-40B4-BE49-F238E27FC236}">
                <a16:creationId xmlns:a16="http://schemas.microsoft.com/office/drawing/2014/main" id="{B3AF102F-5937-29AF-665E-F974EA909751}"/>
              </a:ext>
            </a:extLst>
          </p:cNvPr>
          <p:cNvSpPr>
            <a:spLocks noGrp="1"/>
          </p:cNvSpPr>
          <p:nvPr>
            <p:ph type="dt" sz="half" idx="10"/>
          </p:nvPr>
        </p:nvSpPr>
        <p:spPr/>
        <p:txBody>
          <a:bodyPr/>
          <a:lstStyle/>
          <a:p>
            <a:fld id="{22A3B110-BBAD-48C0-9CB3-3F2EF832E1A4}" type="datetimeFigureOut">
              <a:rPr lang="sr-Latn-RS" smtClean="0"/>
              <a:t>19.12.2024.</a:t>
            </a:fld>
            <a:endParaRPr lang="sr-Latn-RS"/>
          </a:p>
        </p:txBody>
      </p:sp>
      <p:sp>
        <p:nvSpPr>
          <p:cNvPr id="5" name="Čuvar mesta za podnožje 4">
            <a:extLst>
              <a:ext uri="{FF2B5EF4-FFF2-40B4-BE49-F238E27FC236}">
                <a16:creationId xmlns:a16="http://schemas.microsoft.com/office/drawing/2014/main" id="{26336B49-DCA0-41D3-7D7C-7DB379C3E785}"/>
              </a:ext>
            </a:extLst>
          </p:cNvPr>
          <p:cNvSpPr>
            <a:spLocks noGrp="1"/>
          </p:cNvSpPr>
          <p:nvPr>
            <p:ph type="ftr" sz="quarter" idx="11"/>
          </p:nvPr>
        </p:nvSpPr>
        <p:spPr/>
        <p:txBody>
          <a:bodyPr/>
          <a:lstStyle/>
          <a:p>
            <a:endParaRPr lang="sr-Latn-RS"/>
          </a:p>
        </p:txBody>
      </p:sp>
      <p:sp>
        <p:nvSpPr>
          <p:cNvPr id="6" name="Čuvar mesta za broj slajda 5">
            <a:extLst>
              <a:ext uri="{FF2B5EF4-FFF2-40B4-BE49-F238E27FC236}">
                <a16:creationId xmlns:a16="http://schemas.microsoft.com/office/drawing/2014/main" id="{58551E8A-361A-59D9-9A5A-CC9F4EECF934}"/>
              </a:ext>
            </a:extLst>
          </p:cNvPr>
          <p:cNvSpPr>
            <a:spLocks noGrp="1"/>
          </p:cNvSpPr>
          <p:nvPr>
            <p:ph type="sldNum" sz="quarter" idx="12"/>
          </p:nvPr>
        </p:nvSpPr>
        <p:spPr/>
        <p:txBody>
          <a:bodyPr/>
          <a:lstStyle/>
          <a:p>
            <a:fld id="{80D00FC2-9440-435B-BC9C-212E06F4EAF3}" type="slidenum">
              <a:rPr lang="sr-Latn-RS" smtClean="0"/>
              <a:t>‹#›</a:t>
            </a:fld>
            <a:endParaRPr lang="sr-Latn-RS"/>
          </a:p>
        </p:txBody>
      </p:sp>
    </p:spTree>
    <p:extLst>
      <p:ext uri="{BB962C8B-B14F-4D97-AF65-F5344CB8AC3E}">
        <p14:creationId xmlns:p14="http://schemas.microsoft.com/office/powerpoint/2010/main" val="31511441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slov i vertikalni tekst">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5B56C061-EEF8-D27D-5202-427B32010158}"/>
              </a:ext>
            </a:extLst>
          </p:cNvPr>
          <p:cNvSpPr>
            <a:spLocks noGrp="1"/>
          </p:cNvSpPr>
          <p:nvPr>
            <p:ph type="title"/>
          </p:nvPr>
        </p:nvSpPr>
        <p:spPr/>
        <p:txBody>
          <a:bodyPr/>
          <a:lstStyle/>
          <a:p>
            <a:r>
              <a:rPr lang="sr-Latn-RS"/>
              <a:t>Kliknite i uredite naslov mastera</a:t>
            </a:r>
          </a:p>
        </p:txBody>
      </p:sp>
      <p:sp>
        <p:nvSpPr>
          <p:cNvPr id="3" name="Čuvar mesta za vertikalni tekst 2">
            <a:extLst>
              <a:ext uri="{FF2B5EF4-FFF2-40B4-BE49-F238E27FC236}">
                <a16:creationId xmlns:a16="http://schemas.microsoft.com/office/drawing/2014/main" id="{8F5B84AB-3792-2560-0B3A-D26FCBE31FF7}"/>
              </a:ext>
            </a:extLst>
          </p:cNvPr>
          <p:cNvSpPr>
            <a:spLocks noGrp="1"/>
          </p:cNvSpPr>
          <p:nvPr>
            <p:ph type="body" orient="vert" idx="1"/>
          </p:nvPr>
        </p:nvSpPr>
        <p:spPr/>
        <p:txBody>
          <a:bodyPr vert="eaVert"/>
          <a:lstStyle/>
          <a:p>
            <a:pPr lvl="0"/>
            <a:r>
              <a:rPr lang="sr-Latn-RS"/>
              <a:t>Kliknite da biste uredili stilove teksta mastera</a:t>
            </a:r>
          </a:p>
          <a:p>
            <a:pPr lvl="1"/>
            <a:r>
              <a:rPr lang="sr-Latn-RS"/>
              <a:t>Drugi nivo</a:t>
            </a:r>
          </a:p>
          <a:p>
            <a:pPr lvl="2"/>
            <a:r>
              <a:rPr lang="sr-Latn-RS"/>
              <a:t>Treći nivo</a:t>
            </a:r>
          </a:p>
          <a:p>
            <a:pPr lvl="3"/>
            <a:r>
              <a:rPr lang="sr-Latn-RS"/>
              <a:t>Četvrti nivo</a:t>
            </a:r>
          </a:p>
          <a:p>
            <a:pPr lvl="4"/>
            <a:r>
              <a:rPr lang="sr-Latn-RS"/>
              <a:t>Peti nivo</a:t>
            </a:r>
          </a:p>
        </p:txBody>
      </p:sp>
      <p:sp>
        <p:nvSpPr>
          <p:cNvPr id="4" name="Čuvar mesta za datum 3">
            <a:extLst>
              <a:ext uri="{FF2B5EF4-FFF2-40B4-BE49-F238E27FC236}">
                <a16:creationId xmlns:a16="http://schemas.microsoft.com/office/drawing/2014/main" id="{F8BB354F-B619-B628-508A-7403882286A9}"/>
              </a:ext>
            </a:extLst>
          </p:cNvPr>
          <p:cNvSpPr>
            <a:spLocks noGrp="1"/>
          </p:cNvSpPr>
          <p:nvPr>
            <p:ph type="dt" sz="half" idx="10"/>
          </p:nvPr>
        </p:nvSpPr>
        <p:spPr/>
        <p:txBody>
          <a:bodyPr/>
          <a:lstStyle/>
          <a:p>
            <a:fld id="{22A3B110-BBAD-48C0-9CB3-3F2EF832E1A4}" type="datetimeFigureOut">
              <a:rPr lang="sr-Latn-RS" smtClean="0"/>
              <a:t>19.12.2024.</a:t>
            </a:fld>
            <a:endParaRPr lang="sr-Latn-RS"/>
          </a:p>
        </p:txBody>
      </p:sp>
      <p:sp>
        <p:nvSpPr>
          <p:cNvPr id="5" name="Čuvar mesta za podnožje 4">
            <a:extLst>
              <a:ext uri="{FF2B5EF4-FFF2-40B4-BE49-F238E27FC236}">
                <a16:creationId xmlns:a16="http://schemas.microsoft.com/office/drawing/2014/main" id="{3DC4FDCC-DAB6-5349-BF04-D42A5A126B93}"/>
              </a:ext>
            </a:extLst>
          </p:cNvPr>
          <p:cNvSpPr>
            <a:spLocks noGrp="1"/>
          </p:cNvSpPr>
          <p:nvPr>
            <p:ph type="ftr" sz="quarter" idx="11"/>
          </p:nvPr>
        </p:nvSpPr>
        <p:spPr/>
        <p:txBody>
          <a:bodyPr/>
          <a:lstStyle/>
          <a:p>
            <a:endParaRPr lang="sr-Latn-RS"/>
          </a:p>
        </p:txBody>
      </p:sp>
      <p:sp>
        <p:nvSpPr>
          <p:cNvPr id="6" name="Čuvar mesta za broj slajda 5">
            <a:extLst>
              <a:ext uri="{FF2B5EF4-FFF2-40B4-BE49-F238E27FC236}">
                <a16:creationId xmlns:a16="http://schemas.microsoft.com/office/drawing/2014/main" id="{EF485785-6657-17C1-2D8C-D0025F073351}"/>
              </a:ext>
            </a:extLst>
          </p:cNvPr>
          <p:cNvSpPr>
            <a:spLocks noGrp="1"/>
          </p:cNvSpPr>
          <p:nvPr>
            <p:ph type="sldNum" sz="quarter" idx="12"/>
          </p:nvPr>
        </p:nvSpPr>
        <p:spPr/>
        <p:txBody>
          <a:bodyPr/>
          <a:lstStyle/>
          <a:p>
            <a:fld id="{80D00FC2-9440-435B-BC9C-212E06F4EAF3}" type="slidenum">
              <a:rPr lang="sr-Latn-RS" smtClean="0"/>
              <a:t>‹#›</a:t>
            </a:fld>
            <a:endParaRPr lang="sr-Latn-RS"/>
          </a:p>
        </p:txBody>
      </p:sp>
    </p:spTree>
    <p:extLst>
      <p:ext uri="{BB962C8B-B14F-4D97-AF65-F5344CB8AC3E}">
        <p14:creationId xmlns:p14="http://schemas.microsoft.com/office/powerpoint/2010/main" val="1042855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ni naslov i tekst">
    <p:spTree>
      <p:nvGrpSpPr>
        <p:cNvPr id="1" name=""/>
        <p:cNvGrpSpPr/>
        <p:nvPr/>
      </p:nvGrpSpPr>
      <p:grpSpPr>
        <a:xfrm>
          <a:off x="0" y="0"/>
          <a:ext cx="0" cy="0"/>
          <a:chOff x="0" y="0"/>
          <a:chExt cx="0" cy="0"/>
        </a:xfrm>
      </p:grpSpPr>
      <p:sp>
        <p:nvSpPr>
          <p:cNvPr id="2" name="Vertikalni naslov 1">
            <a:extLst>
              <a:ext uri="{FF2B5EF4-FFF2-40B4-BE49-F238E27FC236}">
                <a16:creationId xmlns:a16="http://schemas.microsoft.com/office/drawing/2014/main" id="{461427AD-A2CE-A1A7-F2F8-3D63A1EA973C}"/>
              </a:ext>
            </a:extLst>
          </p:cNvPr>
          <p:cNvSpPr>
            <a:spLocks noGrp="1"/>
          </p:cNvSpPr>
          <p:nvPr>
            <p:ph type="title" orient="vert"/>
          </p:nvPr>
        </p:nvSpPr>
        <p:spPr>
          <a:xfrm>
            <a:off x="8724900" y="365125"/>
            <a:ext cx="2628900" cy="5811838"/>
          </a:xfrm>
        </p:spPr>
        <p:txBody>
          <a:bodyPr vert="eaVert"/>
          <a:lstStyle/>
          <a:p>
            <a:r>
              <a:rPr lang="sr-Latn-RS"/>
              <a:t>Kliknite i uredite naslov mastera</a:t>
            </a:r>
          </a:p>
        </p:txBody>
      </p:sp>
      <p:sp>
        <p:nvSpPr>
          <p:cNvPr id="3" name="Čuvar mesta za vertikalni tekst 2">
            <a:extLst>
              <a:ext uri="{FF2B5EF4-FFF2-40B4-BE49-F238E27FC236}">
                <a16:creationId xmlns:a16="http://schemas.microsoft.com/office/drawing/2014/main" id="{ED51C673-0F3F-5298-2502-91C728486A9F}"/>
              </a:ext>
            </a:extLst>
          </p:cNvPr>
          <p:cNvSpPr>
            <a:spLocks noGrp="1"/>
          </p:cNvSpPr>
          <p:nvPr>
            <p:ph type="body" orient="vert" idx="1"/>
          </p:nvPr>
        </p:nvSpPr>
        <p:spPr>
          <a:xfrm>
            <a:off x="838200" y="365125"/>
            <a:ext cx="7734300" cy="5811838"/>
          </a:xfrm>
        </p:spPr>
        <p:txBody>
          <a:bodyPr vert="eaVert"/>
          <a:lstStyle/>
          <a:p>
            <a:pPr lvl="0"/>
            <a:r>
              <a:rPr lang="sr-Latn-RS"/>
              <a:t>Kliknite da biste uredili stilove teksta mastera</a:t>
            </a:r>
          </a:p>
          <a:p>
            <a:pPr lvl="1"/>
            <a:r>
              <a:rPr lang="sr-Latn-RS"/>
              <a:t>Drugi nivo</a:t>
            </a:r>
          </a:p>
          <a:p>
            <a:pPr lvl="2"/>
            <a:r>
              <a:rPr lang="sr-Latn-RS"/>
              <a:t>Treći nivo</a:t>
            </a:r>
          </a:p>
          <a:p>
            <a:pPr lvl="3"/>
            <a:r>
              <a:rPr lang="sr-Latn-RS"/>
              <a:t>Četvrti nivo</a:t>
            </a:r>
          </a:p>
          <a:p>
            <a:pPr lvl="4"/>
            <a:r>
              <a:rPr lang="sr-Latn-RS"/>
              <a:t>Peti nivo</a:t>
            </a:r>
          </a:p>
        </p:txBody>
      </p:sp>
      <p:sp>
        <p:nvSpPr>
          <p:cNvPr id="4" name="Čuvar mesta za datum 3">
            <a:extLst>
              <a:ext uri="{FF2B5EF4-FFF2-40B4-BE49-F238E27FC236}">
                <a16:creationId xmlns:a16="http://schemas.microsoft.com/office/drawing/2014/main" id="{64ACC108-8F88-B01C-13B1-6DBF7CAF8024}"/>
              </a:ext>
            </a:extLst>
          </p:cNvPr>
          <p:cNvSpPr>
            <a:spLocks noGrp="1"/>
          </p:cNvSpPr>
          <p:nvPr>
            <p:ph type="dt" sz="half" idx="10"/>
          </p:nvPr>
        </p:nvSpPr>
        <p:spPr/>
        <p:txBody>
          <a:bodyPr/>
          <a:lstStyle/>
          <a:p>
            <a:fld id="{22A3B110-BBAD-48C0-9CB3-3F2EF832E1A4}" type="datetimeFigureOut">
              <a:rPr lang="sr-Latn-RS" smtClean="0"/>
              <a:t>19.12.2024.</a:t>
            </a:fld>
            <a:endParaRPr lang="sr-Latn-RS"/>
          </a:p>
        </p:txBody>
      </p:sp>
      <p:sp>
        <p:nvSpPr>
          <p:cNvPr id="5" name="Čuvar mesta za podnožje 4">
            <a:extLst>
              <a:ext uri="{FF2B5EF4-FFF2-40B4-BE49-F238E27FC236}">
                <a16:creationId xmlns:a16="http://schemas.microsoft.com/office/drawing/2014/main" id="{001BECE7-E5EF-17D1-9F33-DC29120A737D}"/>
              </a:ext>
            </a:extLst>
          </p:cNvPr>
          <p:cNvSpPr>
            <a:spLocks noGrp="1"/>
          </p:cNvSpPr>
          <p:nvPr>
            <p:ph type="ftr" sz="quarter" idx="11"/>
          </p:nvPr>
        </p:nvSpPr>
        <p:spPr/>
        <p:txBody>
          <a:bodyPr/>
          <a:lstStyle/>
          <a:p>
            <a:endParaRPr lang="sr-Latn-RS"/>
          </a:p>
        </p:txBody>
      </p:sp>
      <p:sp>
        <p:nvSpPr>
          <p:cNvPr id="6" name="Čuvar mesta za broj slajda 5">
            <a:extLst>
              <a:ext uri="{FF2B5EF4-FFF2-40B4-BE49-F238E27FC236}">
                <a16:creationId xmlns:a16="http://schemas.microsoft.com/office/drawing/2014/main" id="{77F5C9AE-9F8B-B2F5-B60A-D067A870FB47}"/>
              </a:ext>
            </a:extLst>
          </p:cNvPr>
          <p:cNvSpPr>
            <a:spLocks noGrp="1"/>
          </p:cNvSpPr>
          <p:nvPr>
            <p:ph type="sldNum" sz="quarter" idx="12"/>
          </p:nvPr>
        </p:nvSpPr>
        <p:spPr/>
        <p:txBody>
          <a:bodyPr/>
          <a:lstStyle/>
          <a:p>
            <a:fld id="{80D00FC2-9440-435B-BC9C-212E06F4EAF3}" type="slidenum">
              <a:rPr lang="sr-Latn-RS" smtClean="0"/>
              <a:t>‹#›</a:t>
            </a:fld>
            <a:endParaRPr lang="sr-Latn-RS"/>
          </a:p>
        </p:txBody>
      </p:sp>
    </p:spTree>
    <p:extLst>
      <p:ext uri="{BB962C8B-B14F-4D97-AF65-F5344CB8AC3E}">
        <p14:creationId xmlns:p14="http://schemas.microsoft.com/office/powerpoint/2010/main" val="2409477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slov i sadržaj">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DB468B0B-A370-EA94-6920-930CD307AE54}"/>
              </a:ext>
            </a:extLst>
          </p:cNvPr>
          <p:cNvSpPr>
            <a:spLocks noGrp="1"/>
          </p:cNvSpPr>
          <p:nvPr>
            <p:ph type="title"/>
          </p:nvPr>
        </p:nvSpPr>
        <p:spPr/>
        <p:txBody>
          <a:bodyPr/>
          <a:lstStyle/>
          <a:p>
            <a:r>
              <a:rPr lang="sr-Latn-RS"/>
              <a:t>Kliknite i uredite naslov mastera</a:t>
            </a:r>
          </a:p>
        </p:txBody>
      </p:sp>
      <p:sp>
        <p:nvSpPr>
          <p:cNvPr id="3" name="Čuvar mesta za sadržaj 2">
            <a:extLst>
              <a:ext uri="{FF2B5EF4-FFF2-40B4-BE49-F238E27FC236}">
                <a16:creationId xmlns:a16="http://schemas.microsoft.com/office/drawing/2014/main" id="{FFC14C7F-1C7A-D6BC-BF25-1EBCDCE7747C}"/>
              </a:ext>
            </a:extLst>
          </p:cNvPr>
          <p:cNvSpPr>
            <a:spLocks noGrp="1"/>
          </p:cNvSpPr>
          <p:nvPr>
            <p:ph idx="1"/>
          </p:nvPr>
        </p:nvSpPr>
        <p:spPr/>
        <p:txBody>
          <a:bodyPr/>
          <a:lstStyle/>
          <a:p>
            <a:pPr lvl="0"/>
            <a:r>
              <a:rPr lang="sr-Latn-RS"/>
              <a:t>Kliknite da biste uredili stilove teksta mastera</a:t>
            </a:r>
          </a:p>
          <a:p>
            <a:pPr lvl="1"/>
            <a:r>
              <a:rPr lang="sr-Latn-RS"/>
              <a:t>Drugi nivo</a:t>
            </a:r>
          </a:p>
          <a:p>
            <a:pPr lvl="2"/>
            <a:r>
              <a:rPr lang="sr-Latn-RS"/>
              <a:t>Treći nivo</a:t>
            </a:r>
          </a:p>
          <a:p>
            <a:pPr lvl="3"/>
            <a:r>
              <a:rPr lang="sr-Latn-RS"/>
              <a:t>Četvrti nivo</a:t>
            </a:r>
          </a:p>
          <a:p>
            <a:pPr lvl="4"/>
            <a:r>
              <a:rPr lang="sr-Latn-RS"/>
              <a:t>Peti nivo</a:t>
            </a:r>
          </a:p>
        </p:txBody>
      </p:sp>
      <p:sp>
        <p:nvSpPr>
          <p:cNvPr id="4" name="Čuvar mesta za datum 3">
            <a:extLst>
              <a:ext uri="{FF2B5EF4-FFF2-40B4-BE49-F238E27FC236}">
                <a16:creationId xmlns:a16="http://schemas.microsoft.com/office/drawing/2014/main" id="{B632FFF4-17C9-6372-8362-0945A7EEF13C}"/>
              </a:ext>
            </a:extLst>
          </p:cNvPr>
          <p:cNvSpPr>
            <a:spLocks noGrp="1"/>
          </p:cNvSpPr>
          <p:nvPr>
            <p:ph type="dt" sz="half" idx="10"/>
          </p:nvPr>
        </p:nvSpPr>
        <p:spPr/>
        <p:txBody>
          <a:bodyPr/>
          <a:lstStyle/>
          <a:p>
            <a:fld id="{22A3B110-BBAD-48C0-9CB3-3F2EF832E1A4}" type="datetimeFigureOut">
              <a:rPr lang="sr-Latn-RS" smtClean="0"/>
              <a:t>19.12.2024.</a:t>
            </a:fld>
            <a:endParaRPr lang="sr-Latn-RS"/>
          </a:p>
        </p:txBody>
      </p:sp>
      <p:sp>
        <p:nvSpPr>
          <p:cNvPr id="5" name="Čuvar mesta za podnožje 4">
            <a:extLst>
              <a:ext uri="{FF2B5EF4-FFF2-40B4-BE49-F238E27FC236}">
                <a16:creationId xmlns:a16="http://schemas.microsoft.com/office/drawing/2014/main" id="{89DF23E0-7CE8-C3B8-BB84-793243F61A11}"/>
              </a:ext>
            </a:extLst>
          </p:cNvPr>
          <p:cNvSpPr>
            <a:spLocks noGrp="1"/>
          </p:cNvSpPr>
          <p:nvPr>
            <p:ph type="ftr" sz="quarter" idx="11"/>
          </p:nvPr>
        </p:nvSpPr>
        <p:spPr/>
        <p:txBody>
          <a:bodyPr/>
          <a:lstStyle/>
          <a:p>
            <a:endParaRPr lang="sr-Latn-RS"/>
          </a:p>
        </p:txBody>
      </p:sp>
      <p:sp>
        <p:nvSpPr>
          <p:cNvPr id="6" name="Čuvar mesta za broj slajda 5">
            <a:extLst>
              <a:ext uri="{FF2B5EF4-FFF2-40B4-BE49-F238E27FC236}">
                <a16:creationId xmlns:a16="http://schemas.microsoft.com/office/drawing/2014/main" id="{7604099F-9393-D924-746F-0E4A568F670F}"/>
              </a:ext>
            </a:extLst>
          </p:cNvPr>
          <p:cNvSpPr>
            <a:spLocks noGrp="1"/>
          </p:cNvSpPr>
          <p:nvPr>
            <p:ph type="sldNum" sz="quarter" idx="12"/>
          </p:nvPr>
        </p:nvSpPr>
        <p:spPr/>
        <p:txBody>
          <a:bodyPr/>
          <a:lstStyle/>
          <a:p>
            <a:fld id="{80D00FC2-9440-435B-BC9C-212E06F4EAF3}" type="slidenum">
              <a:rPr lang="sr-Latn-RS" smtClean="0"/>
              <a:t>‹#›</a:t>
            </a:fld>
            <a:endParaRPr lang="sr-Latn-RS"/>
          </a:p>
        </p:txBody>
      </p:sp>
    </p:spTree>
    <p:extLst>
      <p:ext uri="{BB962C8B-B14F-4D97-AF65-F5344CB8AC3E}">
        <p14:creationId xmlns:p14="http://schemas.microsoft.com/office/powerpoint/2010/main" val="39629248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Zaglavlje odeljka">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B82F13D0-A0F5-BB67-2ED2-7A945A964BCE}"/>
              </a:ext>
            </a:extLst>
          </p:cNvPr>
          <p:cNvSpPr>
            <a:spLocks noGrp="1"/>
          </p:cNvSpPr>
          <p:nvPr>
            <p:ph type="title"/>
          </p:nvPr>
        </p:nvSpPr>
        <p:spPr>
          <a:xfrm>
            <a:off x="831850" y="1709738"/>
            <a:ext cx="10515600" cy="2852737"/>
          </a:xfrm>
        </p:spPr>
        <p:txBody>
          <a:bodyPr anchor="b"/>
          <a:lstStyle>
            <a:lvl1pPr>
              <a:defRPr sz="6000"/>
            </a:lvl1pPr>
          </a:lstStyle>
          <a:p>
            <a:r>
              <a:rPr lang="sr-Latn-RS"/>
              <a:t>Kliknite i uredite naslov mastera</a:t>
            </a:r>
          </a:p>
        </p:txBody>
      </p:sp>
      <p:sp>
        <p:nvSpPr>
          <p:cNvPr id="3" name="Čuvar mesta za tekst 2">
            <a:extLst>
              <a:ext uri="{FF2B5EF4-FFF2-40B4-BE49-F238E27FC236}">
                <a16:creationId xmlns:a16="http://schemas.microsoft.com/office/drawing/2014/main" id="{51A8D62C-F4A4-7409-4017-16C9FC3321A2}"/>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sr-Latn-RS"/>
              <a:t>Kliknite da biste uredili stilove teksta mastera</a:t>
            </a:r>
          </a:p>
        </p:txBody>
      </p:sp>
      <p:sp>
        <p:nvSpPr>
          <p:cNvPr id="4" name="Čuvar mesta za datum 3">
            <a:extLst>
              <a:ext uri="{FF2B5EF4-FFF2-40B4-BE49-F238E27FC236}">
                <a16:creationId xmlns:a16="http://schemas.microsoft.com/office/drawing/2014/main" id="{70D6DEA1-6DBE-2B4A-5345-C2DC8B8A73B7}"/>
              </a:ext>
            </a:extLst>
          </p:cNvPr>
          <p:cNvSpPr>
            <a:spLocks noGrp="1"/>
          </p:cNvSpPr>
          <p:nvPr>
            <p:ph type="dt" sz="half" idx="10"/>
          </p:nvPr>
        </p:nvSpPr>
        <p:spPr/>
        <p:txBody>
          <a:bodyPr/>
          <a:lstStyle/>
          <a:p>
            <a:fld id="{22A3B110-BBAD-48C0-9CB3-3F2EF832E1A4}" type="datetimeFigureOut">
              <a:rPr lang="sr-Latn-RS" smtClean="0"/>
              <a:t>19.12.2024.</a:t>
            </a:fld>
            <a:endParaRPr lang="sr-Latn-RS"/>
          </a:p>
        </p:txBody>
      </p:sp>
      <p:sp>
        <p:nvSpPr>
          <p:cNvPr id="5" name="Čuvar mesta za podnožje 4">
            <a:extLst>
              <a:ext uri="{FF2B5EF4-FFF2-40B4-BE49-F238E27FC236}">
                <a16:creationId xmlns:a16="http://schemas.microsoft.com/office/drawing/2014/main" id="{B909D153-E831-C3BD-BBDA-9DC177172F1E}"/>
              </a:ext>
            </a:extLst>
          </p:cNvPr>
          <p:cNvSpPr>
            <a:spLocks noGrp="1"/>
          </p:cNvSpPr>
          <p:nvPr>
            <p:ph type="ftr" sz="quarter" idx="11"/>
          </p:nvPr>
        </p:nvSpPr>
        <p:spPr/>
        <p:txBody>
          <a:bodyPr/>
          <a:lstStyle/>
          <a:p>
            <a:endParaRPr lang="sr-Latn-RS"/>
          </a:p>
        </p:txBody>
      </p:sp>
      <p:sp>
        <p:nvSpPr>
          <p:cNvPr id="6" name="Čuvar mesta za broj slajda 5">
            <a:extLst>
              <a:ext uri="{FF2B5EF4-FFF2-40B4-BE49-F238E27FC236}">
                <a16:creationId xmlns:a16="http://schemas.microsoft.com/office/drawing/2014/main" id="{AAC1E0B8-D2F5-8B1E-1A91-D541C07C16F5}"/>
              </a:ext>
            </a:extLst>
          </p:cNvPr>
          <p:cNvSpPr>
            <a:spLocks noGrp="1"/>
          </p:cNvSpPr>
          <p:nvPr>
            <p:ph type="sldNum" sz="quarter" idx="12"/>
          </p:nvPr>
        </p:nvSpPr>
        <p:spPr/>
        <p:txBody>
          <a:bodyPr/>
          <a:lstStyle/>
          <a:p>
            <a:fld id="{80D00FC2-9440-435B-BC9C-212E06F4EAF3}" type="slidenum">
              <a:rPr lang="sr-Latn-RS" smtClean="0"/>
              <a:t>‹#›</a:t>
            </a:fld>
            <a:endParaRPr lang="sr-Latn-RS"/>
          </a:p>
        </p:txBody>
      </p:sp>
    </p:spTree>
    <p:extLst>
      <p:ext uri="{BB962C8B-B14F-4D97-AF65-F5344CB8AC3E}">
        <p14:creationId xmlns:p14="http://schemas.microsoft.com/office/powerpoint/2010/main" val="24190816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sadržaja">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9CEE0034-BCCC-3D48-347D-729FC4601312}"/>
              </a:ext>
            </a:extLst>
          </p:cNvPr>
          <p:cNvSpPr>
            <a:spLocks noGrp="1"/>
          </p:cNvSpPr>
          <p:nvPr>
            <p:ph type="title"/>
          </p:nvPr>
        </p:nvSpPr>
        <p:spPr/>
        <p:txBody>
          <a:bodyPr/>
          <a:lstStyle/>
          <a:p>
            <a:r>
              <a:rPr lang="sr-Latn-RS"/>
              <a:t>Kliknite i uredite naslov mastera</a:t>
            </a:r>
          </a:p>
        </p:txBody>
      </p:sp>
      <p:sp>
        <p:nvSpPr>
          <p:cNvPr id="3" name="Čuvar mesta za sadržaj 2">
            <a:extLst>
              <a:ext uri="{FF2B5EF4-FFF2-40B4-BE49-F238E27FC236}">
                <a16:creationId xmlns:a16="http://schemas.microsoft.com/office/drawing/2014/main" id="{DF953518-B087-03D3-4316-CED98833481F}"/>
              </a:ext>
            </a:extLst>
          </p:cNvPr>
          <p:cNvSpPr>
            <a:spLocks noGrp="1"/>
          </p:cNvSpPr>
          <p:nvPr>
            <p:ph sz="half" idx="1"/>
          </p:nvPr>
        </p:nvSpPr>
        <p:spPr>
          <a:xfrm>
            <a:off x="838200" y="1825625"/>
            <a:ext cx="5181600" cy="4351338"/>
          </a:xfrm>
        </p:spPr>
        <p:txBody>
          <a:bodyPr/>
          <a:lstStyle/>
          <a:p>
            <a:pPr lvl="0"/>
            <a:r>
              <a:rPr lang="sr-Latn-RS"/>
              <a:t>Kliknite da biste uredili stilove teksta mastera</a:t>
            </a:r>
          </a:p>
          <a:p>
            <a:pPr lvl="1"/>
            <a:r>
              <a:rPr lang="sr-Latn-RS"/>
              <a:t>Drugi nivo</a:t>
            </a:r>
          </a:p>
          <a:p>
            <a:pPr lvl="2"/>
            <a:r>
              <a:rPr lang="sr-Latn-RS"/>
              <a:t>Treći nivo</a:t>
            </a:r>
          </a:p>
          <a:p>
            <a:pPr lvl="3"/>
            <a:r>
              <a:rPr lang="sr-Latn-RS"/>
              <a:t>Četvrti nivo</a:t>
            </a:r>
          </a:p>
          <a:p>
            <a:pPr lvl="4"/>
            <a:r>
              <a:rPr lang="sr-Latn-RS"/>
              <a:t>Peti nivo</a:t>
            </a:r>
          </a:p>
        </p:txBody>
      </p:sp>
      <p:sp>
        <p:nvSpPr>
          <p:cNvPr id="4" name="Čuvar mesta za sadržaj 3">
            <a:extLst>
              <a:ext uri="{FF2B5EF4-FFF2-40B4-BE49-F238E27FC236}">
                <a16:creationId xmlns:a16="http://schemas.microsoft.com/office/drawing/2014/main" id="{425E4B54-E444-04C0-CE84-9D95C20E74FB}"/>
              </a:ext>
            </a:extLst>
          </p:cNvPr>
          <p:cNvSpPr>
            <a:spLocks noGrp="1"/>
          </p:cNvSpPr>
          <p:nvPr>
            <p:ph sz="half" idx="2"/>
          </p:nvPr>
        </p:nvSpPr>
        <p:spPr>
          <a:xfrm>
            <a:off x="6172200" y="1825625"/>
            <a:ext cx="5181600" cy="4351338"/>
          </a:xfrm>
        </p:spPr>
        <p:txBody>
          <a:bodyPr/>
          <a:lstStyle/>
          <a:p>
            <a:pPr lvl="0"/>
            <a:r>
              <a:rPr lang="sr-Latn-RS"/>
              <a:t>Kliknite da biste uredili stilove teksta mastera</a:t>
            </a:r>
          </a:p>
          <a:p>
            <a:pPr lvl="1"/>
            <a:r>
              <a:rPr lang="sr-Latn-RS"/>
              <a:t>Drugi nivo</a:t>
            </a:r>
          </a:p>
          <a:p>
            <a:pPr lvl="2"/>
            <a:r>
              <a:rPr lang="sr-Latn-RS"/>
              <a:t>Treći nivo</a:t>
            </a:r>
          </a:p>
          <a:p>
            <a:pPr lvl="3"/>
            <a:r>
              <a:rPr lang="sr-Latn-RS"/>
              <a:t>Četvrti nivo</a:t>
            </a:r>
          </a:p>
          <a:p>
            <a:pPr lvl="4"/>
            <a:r>
              <a:rPr lang="sr-Latn-RS"/>
              <a:t>Peti nivo</a:t>
            </a:r>
          </a:p>
        </p:txBody>
      </p:sp>
      <p:sp>
        <p:nvSpPr>
          <p:cNvPr id="5" name="Čuvar mesta za datum 4">
            <a:extLst>
              <a:ext uri="{FF2B5EF4-FFF2-40B4-BE49-F238E27FC236}">
                <a16:creationId xmlns:a16="http://schemas.microsoft.com/office/drawing/2014/main" id="{7A807934-9A99-E9A3-4A2E-5D178B770CA1}"/>
              </a:ext>
            </a:extLst>
          </p:cNvPr>
          <p:cNvSpPr>
            <a:spLocks noGrp="1"/>
          </p:cNvSpPr>
          <p:nvPr>
            <p:ph type="dt" sz="half" idx="10"/>
          </p:nvPr>
        </p:nvSpPr>
        <p:spPr/>
        <p:txBody>
          <a:bodyPr/>
          <a:lstStyle/>
          <a:p>
            <a:fld id="{22A3B110-BBAD-48C0-9CB3-3F2EF832E1A4}" type="datetimeFigureOut">
              <a:rPr lang="sr-Latn-RS" smtClean="0"/>
              <a:t>19.12.2024.</a:t>
            </a:fld>
            <a:endParaRPr lang="sr-Latn-RS"/>
          </a:p>
        </p:txBody>
      </p:sp>
      <p:sp>
        <p:nvSpPr>
          <p:cNvPr id="6" name="Čuvar mesta za podnožje 5">
            <a:extLst>
              <a:ext uri="{FF2B5EF4-FFF2-40B4-BE49-F238E27FC236}">
                <a16:creationId xmlns:a16="http://schemas.microsoft.com/office/drawing/2014/main" id="{01B50CE7-F022-32B3-D969-A8897B707941}"/>
              </a:ext>
            </a:extLst>
          </p:cNvPr>
          <p:cNvSpPr>
            <a:spLocks noGrp="1"/>
          </p:cNvSpPr>
          <p:nvPr>
            <p:ph type="ftr" sz="quarter" idx="11"/>
          </p:nvPr>
        </p:nvSpPr>
        <p:spPr/>
        <p:txBody>
          <a:bodyPr/>
          <a:lstStyle/>
          <a:p>
            <a:endParaRPr lang="sr-Latn-RS"/>
          </a:p>
        </p:txBody>
      </p:sp>
      <p:sp>
        <p:nvSpPr>
          <p:cNvPr id="7" name="Čuvar mesta za broj slajda 6">
            <a:extLst>
              <a:ext uri="{FF2B5EF4-FFF2-40B4-BE49-F238E27FC236}">
                <a16:creationId xmlns:a16="http://schemas.microsoft.com/office/drawing/2014/main" id="{74A413E2-7060-1C5C-F955-DE887D522826}"/>
              </a:ext>
            </a:extLst>
          </p:cNvPr>
          <p:cNvSpPr>
            <a:spLocks noGrp="1"/>
          </p:cNvSpPr>
          <p:nvPr>
            <p:ph type="sldNum" sz="quarter" idx="12"/>
          </p:nvPr>
        </p:nvSpPr>
        <p:spPr/>
        <p:txBody>
          <a:bodyPr/>
          <a:lstStyle/>
          <a:p>
            <a:fld id="{80D00FC2-9440-435B-BC9C-212E06F4EAF3}" type="slidenum">
              <a:rPr lang="sr-Latn-RS" smtClean="0"/>
              <a:t>‹#›</a:t>
            </a:fld>
            <a:endParaRPr lang="sr-Latn-RS"/>
          </a:p>
        </p:txBody>
      </p:sp>
    </p:spTree>
    <p:extLst>
      <p:ext uri="{BB962C8B-B14F-4D97-AF65-F5344CB8AC3E}">
        <p14:creationId xmlns:p14="http://schemas.microsoft.com/office/powerpoint/2010/main" val="8215647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eđenje">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A3F09CD1-2079-BC20-E69C-CD3D5C4B56FF}"/>
              </a:ext>
            </a:extLst>
          </p:cNvPr>
          <p:cNvSpPr>
            <a:spLocks noGrp="1"/>
          </p:cNvSpPr>
          <p:nvPr>
            <p:ph type="title"/>
          </p:nvPr>
        </p:nvSpPr>
        <p:spPr>
          <a:xfrm>
            <a:off x="839788" y="365125"/>
            <a:ext cx="10515600" cy="1325563"/>
          </a:xfrm>
        </p:spPr>
        <p:txBody>
          <a:bodyPr/>
          <a:lstStyle/>
          <a:p>
            <a:r>
              <a:rPr lang="sr-Latn-RS"/>
              <a:t>Kliknite i uredite naslov mastera</a:t>
            </a:r>
          </a:p>
        </p:txBody>
      </p:sp>
      <p:sp>
        <p:nvSpPr>
          <p:cNvPr id="3" name="Čuvar mesta za tekst 2">
            <a:extLst>
              <a:ext uri="{FF2B5EF4-FFF2-40B4-BE49-F238E27FC236}">
                <a16:creationId xmlns:a16="http://schemas.microsoft.com/office/drawing/2014/main" id="{E9EC0D46-8A9E-00ED-234A-051FFDDC35A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r-Latn-RS"/>
              <a:t>Kliknite da biste uredili stilove teksta mastera</a:t>
            </a:r>
          </a:p>
        </p:txBody>
      </p:sp>
      <p:sp>
        <p:nvSpPr>
          <p:cNvPr id="4" name="Čuvar mesta za sadržaj 3">
            <a:extLst>
              <a:ext uri="{FF2B5EF4-FFF2-40B4-BE49-F238E27FC236}">
                <a16:creationId xmlns:a16="http://schemas.microsoft.com/office/drawing/2014/main" id="{A7E13B74-A3A4-C7C4-1C89-F8DE9D00EB7C}"/>
              </a:ext>
            </a:extLst>
          </p:cNvPr>
          <p:cNvSpPr>
            <a:spLocks noGrp="1"/>
          </p:cNvSpPr>
          <p:nvPr>
            <p:ph sz="half" idx="2"/>
          </p:nvPr>
        </p:nvSpPr>
        <p:spPr>
          <a:xfrm>
            <a:off x="839788" y="2505075"/>
            <a:ext cx="5157787" cy="3684588"/>
          </a:xfrm>
        </p:spPr>
        <p:txBody>
          <a:bodyPr/>
          <a:lstStyle/>
          <a:p>
            <a:pPr lvl="0"/>
            <a:r>
              <a:rPr lang="sr-Latn-RS"/>
              <a:t>Kliknite da biste uredili stilove teksta mastera</a:t>
            </a:r>
          </a:p>
          <a:p>
            <a:pPr lvl="1"/>
            <a:r>
              <a:rPr lang="sr-Latn-RS"/>
              <a:t>Drugi nivo</a:t>
            </a:r>
          </a:p>
          <a:p>
            <a:pPr lvl="2"/>
            <a:r>
              <a:rPr lang="sr-Latn-RS"/>
              <a:t>Treći nivo</a:t>
            </a:r>
          </a:p>
          <a:p>
            <a:pPr lvl="3"/>
            <a:r>
              <a:rPr lang="sr-Latn-RS"/>
              <a:t>Četvrti nivo</a:t>
            </a:r>
          </a:p>
          <a:p>
            <a:pPr lvl="4"/>
            <a:r>
              <a:rPr lang="sr-Latn-RS"/>
              <a:t>Peti nivo</a:t>
            </a:r>
          </a:p>
        </p:txBody>
      </p:sp>
      <p:sp>
        <p:nvSpPr>
          <p:cNvPr id="5" name="Čuvar mesta za tekst 4">
            <a:extLst>
              <a:ext uri="{FF2B5EF4-FFF2-40B4-BE49-F238E27FC236}">
                <a16:creationId xmlns:a16="http://schemas.microsoft.com/office/drawing/2014/main" id="{233E37EB-0E25-3C9B-717E-4EBED6CAADC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r-Latn-RS"/>
              <a:t>Kliknite da biste uredili stilove teksta mastera</a:t>
            </a:r>
          </a:p>
        </p:txBody>
      </p:sp>
      <p:sp>
        <p:nvSpPr>
          <p:cNvPr id="6" name="Čuvar mesta za sadržaj 5">
            <a:extLst>
              <a:ext uri="{FF2B5EF4-FFF2-40B4-BE49-F238E27FC236}">
                <a16:creationId xmlns:a16="http://schemas.microsoft.com/office/drawing/2014/main" id="{50C829C1-B84F-22DD-EF75-97333BBCAEE9}"/>
              </a:ext>
            </a:extLst>
          </p:cNvPr>
          <p:cNvSpPr>
            <a:spLocks noGrp="1"/>
          </p:cNvSpPr>
          <p:nvPr>
            <p:ph sz="quarter" idx="4"/>
          </p:nvPr>
        </p:nvSpPr>
        <p:spPr>
          <a:xfrm>
            <a:off x="6172200" y="2505075"/>
            <a:ext cx="5183188" cy="3684588"/>
          </a:xfrm>
        </p:spPr>
        <p:txBody>
          <a:bodyPr/>
          <a:lstStyle/>
          <a:p>
            <a:pPr lvl="0"/>
            <a:r>
              <a:rPr lang="sr-Latn-RS"/>
              <a:t>Kliknite da biste uredili stilove teksta mastera</a:t>
            </a:r>
          </a:p>
          <a:p>
            <a:pPr lvl="1"/>
            <a:r>
              <a:rPr lang="sr-Latn-RS"/>
              <a:t>Drugi nivo</a:t>
            </a:r>
          </a:p>
          <a:p>
            <a:pPr lvl="2"/>
            <a:r>
              <a:rPr lang="sr-Latn-RS"/>
              <a:t>Treći nivo</a:t>
            </a:r>
          </a:p>
          <a:p>
            <a:pPr lvl="3"/>
            <a:r>
              <a:rPr lang="sr-Latn-RS"/>
              <a:t>Četvrti nivo</a:t>
            </a:r>
          </a:p>
          <a:p>
            <a:pPr lvl="4"/>
            <a:r>
              <a:rPr lang="sr-Latn-RS"/>
              <a:t>Peti nivo</a:t>
            </a:r>
          </a:p>
        </p:txBody>
      </p:sp>
      <p:sp>
        <p:nvSpPr>
          <p:cNvPr id="7" name="Čuvar mesta za datum 6">
            <a:extLst>
              <a:ext uri="{FF2B5EF4-FFF2-40B4-BE49-F238E27FC236}">
                <a16:creationId xmlns:a16="http://schemas.microsoft.com/office/drawing/2014/main" id="{B9FAA651-3714-A98B-B0D2-4E63F68317D6}"/>
              </a:ext>
            </a:extLst>
          </p:cNvPr>
          <p:cNvSpPr>
            <a:spLocks noGrp="1"/>
          </p:cNvSpPr>
          <p:nvPr>
            <p:ph type="dt" sz="half" idx="10"/>
          </p:nvPr>
        </p:nvSpPr>
        <p:spPr/>
        <p:txBody>
          <a:bodyPr/>
          <a:lstStyle/>
          <a:p>
            <a:fld id="{22A3B110-BBAD-48C0-9CB3-3F2EF832E1A4}" type="datetimeFigureOut">
              <a:rPr lang="sr-Latn-RS" smtClean="0"/>
              <a:t>19.12.2024.</a:t>
            </a:fld>
            <a:endParaRPr lang="sr-Latn-RS"/>
          </a:p>
        </p:txBody>
      </p:sp>
      <p:sp>
        <p:nvSpPr>
          <p:cNvPr id="8" name="Čuvar mesta za podnožje 7">
            <a:extLst>
              <a:ext uri="{FF2B5EF4-FFF2-40B4-BE49-F238E27FC236}">
                <a16:creationId xmlns:a16="http://schemas.microsoft.com/office/drawing/2014/main" id="{20163CC8-F7BA-7ECC-FE8F-4C4641BA6179}"/>
              </a:ext>
            </a:extLst>
          </p:cNvPr>
          <p:cNvSpPr>
            <a:spLocks noGrp="1"/>
          </p:cNvSpPr>
          <p:nvPr>
            <p:ph type="ftr" sz="quarter" idx="11"/>
          </p:nvPr>
        </p:nvSpPr>
        <p:spPr/>
        <p:txBody>
          <a:bodyPr/>
          <a:lstStyle/>
          <a:p>
            <a:endParaRPr lang="sr-Latn-RS"/>
          </a:p>
        </p:txBody>
      </p:sp>
      <p:sp>
        <p:nvSpPr>
          <p:cNvPr id="9" name="Čuvar mesta za broj slajda 8">
            <a:extLst>
              <a:ext uri="{FF2B5EF4-FFF2-40B4-BE49-F238E27FC236}">
                <a16:creationId xmlns:a16="http://schemas.microsoft.com/office/drawing/2014/main" id="{430031C5-D1B1-EA16-63AA-99E9C381C475}"/>
              </a:ext>
            </a:extLst>
          </p:cNvPr>
          <p:cNvSpPr>
            <a:spLocks noGrp="1"/>
          </p:cNvSpPr>
          <p:nvPr>
            <p:ph type="sldNum" sz="quarter" idx="12"/>
          </p:nvPr>
        </p:nvSpPr>
        <p:spPr/>
        <p:txBody>
          <a:bodyPr/>
          <a:lstStyle/>
          <a:p>
            <a:fld id="{80D00FC2-9440-435B-BC9C-212E06F4EAF3}" type="slidenum">
              <a:rPr lang="sr-Latn-RS" smtClean="0"/>
              <a:t>‹#›</a:t>
            </a:fld>
            <a:endParaRPr lang="sr-Latn-RS"/>
          </a:p>
        </p:txBody>
      </p:sp>
    </p:spTree>
    <p:extLst>
      <p:ext uri="{BB962C8B-B14F-4D97-AF65-F5344CB8AC3E}">
        <p14:creationId xmlns:p14="http://schemas.microsoft.com/office/powerpoint/2010/main" val="37429137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amo naslov">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09400BC8-DAB9-2FDB-9AC9-8D8CA8F3A117}"/>
              </a:ext>
            </a:extLst>
          </p:cNvPr>
          <p:cNvSpPr>
            <a:spLocks noGrp="1"/>
          </p:cNvSpPr>
          <p:nvPr>
            <p:ph type="title"/>
          </p:nvPr>
        </p:nvSpPr>
        <p:spPr/>
        <p:txBody>
          <a:bodyPr/>
          <a:lstStyle/>
          <a:p>
            <a:r>
              <a:rPr lang="sr-Latn-RS"/>
              <a:t>Kliknite i uredite naslov mastera</a:t>
            </a:r>
          </a:p>
        </p:txBody>
      </p:sp>
      <p:sp>
        <p:nvSpPr>
          <p:cNvPr id="3" name="Čuvar mesta za datum 2">
            <a:extLst>
              <a:ext uri="{FF2B5EF4-FFF2-40B4-BE49-F238E27FC236}">
                <a16:creationId xmlns:a16="http://schemas.microsoft.com/office/drawing/2014/main" id="{D9532B01-8A33-52E9-B70F-DF08E7742131}"/>
              </a:ext>
            </a:extLst>
          </p:cNvPr>
          <p:cNvSpPr>
            <a:spLocks noGrp="1"/>
          </p:cNvSpPr>
          <p:nvPr>
            <p:ph type="dt" sz="half" idx="10"/>
          </p:nvPr>
        </p:nvSpPr>
        <p:spPr/>
        <p:txBody>
          <a:bodyPr/>
          <a:lstStyle/>
          <a:p>
            <a:fld id="{22A3B110-BBAD-48C0-9CB3-3F2EF832E1A4}" type="datetimeFigureOut">
              <a:rPr lang="sr-Latn-RS" smtClean="0"/>
              <a:t>19.12.2024.</a:t>
            </a:fld>
            <a:endParaRPr lang="sr-Latn-RS"/>
          </a:p>
        </p:txBody>
      </p:sp>
      <p:sp>
        <p:nvSpPr>
          <p:cNvPr id="4" name="Čuvar mesta za podnožje 3">
            <a:extLst>
              <a:ext uri="{FF2B5EF4-FFF2-40B4-BE49-F238E27FC236}">
                <a16:creationId xmlns:a16="http://schemas.microsoft.com/office/drawing/2014/main" id="{FB7D0E3F-5B49-5000-A18D-A7A4FF1C865C}"/>
              </a:ext>
            </a:extLst>
          </p:cNvPr>
          <p:cNvSpPr>
            <a:spLocks noGrp="1"/>
          </p:cNvSpPr>
          <p:nvPr>
            <p:ph type="ftr" sz="quarter" idx="11"/>
          </p:nvPr>
        </p:nvSpPr>
        <p:spPr/>
        <p:txBody>
          <a:bodyPr/>
          <a:lstStyle/>
          <a:p>
            <a:endParaRPr lang="sr-Latn-RS"/>
          </a:p>
        </p:txBody>
      </p:sp>
      <p:sp>
        <p:nvSpPr>
          <p:cNvPr id="5" name="Čuvar mesta za broj slajda 4">
            <a:extLst>
              <a:ext uri="{FF2B5EF4-FFF2-40B4-BE49-F238E27FC236}">
                <a16:creationId xmlns:a16="http://schemas.microsoft.com/office/drawing/2014/main" id="{721A2432-E1E0-8B7B-5B9C-84CAC0DB61CB}"/>
              </a:ext>
            </a:extLst>
          </p:cNvPr>
          <p:cNvSpPr>
            <a:spLocks noGrp="1"/>
          </p:cNvSpPr>
          <p:nvPr>
            <p:ph type="sldNum" sz="quarter" idx="12"/>
          </p:nvPr>
        </p:nvSpPr>
        <p:spPr/>
        <p:txBody>
          <a:bodyPr/>
          <a:lstStyle/>
          <a:p>
            <a:fld id="{80D00FC2-9440-435B-BC9C-212E06F4EAF3}" type="slidenum">
              <a:rPr lang="sr-Latn-RS" smtClean="0"/>
              <a:t>‹#›</a:t>
            </a:fld>
            <a:endParaRPr lang="sr-Latn-RS"/>
          </a:p>
        </p:txBody>
      </p:sp>
    </p:spTree>
    <p:extLst>
      <p:ext uri="{BB962C8B-B14F-4D97-AF65-F5344CB8AC3E}">
        <p14:creationId xmlns:p14="http://schemas.microsoft.com/office/powerpoint/2010/main" val="8383102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azno">
    <p:spTree>
      <p:nvGrpSpPr>
        <p:cNvPr id="1" name=""/>
        <p:cNvGrpSpPr/>
        <p:nvPr/>
      </p:nvGrpSpPr>
      <p:grpSpPr>
        <a:xfrm>
          <a:off x="0" y="0"/>
          <a:ext cx="0" cy="0"/>
          <a:chOff x="0" y="0"/>
          <a:chExt cx="0" cy="0"/>
        </a:xfrm>
      </p:grpSpPr>
      <p:sp>
        <p:nvSpPr>
          <p:cNvPr id="2" name="Čuvar mesta za datum 1">
            <a:extLst>
              <a:ext uri="{FF2B5EF4-FFF2-40B4-BE49-F238E27FC236}">
                <a16:creationId xmlns:a16="http://schemas.microsoft.com/office/drawing/2014/main" id="{A95EC682-8730-56ED-D316-50CCC0D06E20}"/>
              </a:ext>
            </a:extLst>
          </p:cNvPr>
          <p:cNvSpPr>
            <a:spLocks noGrp="1"/>
          </p:cNvSpPr>
          <p:nvPr>
            <p:ph type="dt" sz="half" idx="10"/>
          </p:nvPr>
        </p:nvSpPr>
        <p:spPr/>
        <p:txBody>
          <a:bodyPr/>
          <a:lstStyle/>
          <a:p>
            <a:fld id="{22A3B110-BBAD-48C0-9CB3-3F2EF832E1A4}" type="datetimeFigureOut">
              <a:rPr lang="sr-Latn-RS" smtClean="0"/>
              <a:t>19.12.2024.</a:t>
            </a:fld>
            <a:endParaRPr lang="sr-Latn-RS"/>
          </a:p>
        </p:txBody>
      </p:sp>
      <p:sp>
        <p:nvSpPr>
          <p:cNvPr id="3" name="Čuvar mesta za podnožje 2">
            <a:extLst>
              <a:ext uri="{FF2B5EF4-FFF2-40B4-BE49-F238E27FC236}">
                <a16:creationId xmlns:a16="http://schemas.microsoft.com/office/drawing/2014/main" id="{AFDFEF3A-56CD-5DC9-374B-391760BB1D52}"/>
              </a:ext>
            </a:extLst>
          </p:cNvPr>
          <p:cNvSpPr>
            <a:spLocks noGrp="1"/>
          </p:cNvSpPr>
          <p:nvPr>
            <p:ph type="ftr" sz="quarter" idx="11"/>
          </p:nvPr>
        </p:nvSpPr>
        <p:spPr/>
        <p:txBody>
          <a:bodyPr/>
          <a:lstStyle/>
          <a:p>
            <a:endParaRPr lang="sr-Latn-RS"/>
          </a:p>
        </p:txBody>
      </p:sp>
      <p:sp>
        <p:nvSpPr>
          <p:cNvPr id="4" name="Čuvar mesta za broj slajda 3">
            <a:extLst>
              <a:ext uri="{FF2B5EF4-FFF2-40B4-BE49-F238E27FC236}">
                <a16:creationId xmlns:a16="http://schemas.microsoft.com/office/drawing/2014/main" id="{13A088A2-2A46-18FA-DCA7-540816DC7AB2}"/>
              </a:ext>
            </a:extLst>
          </p:cNvPr>
          <p:cNvSpPr>
            <a:spLocks noGrp="1"/>
          </p:cNvSpPr>
          <p:nvPr>
            <p:ph type="sldNum" sz="quarter" idx="12"/>
          </p:nvPr>
        </p:nvSpPr>
        <p:spPr/>
        <p:txBody>
          <a:bodyPr/>
          <a:lstStyle/>
          <a:p>
            <a:fld id="{80D00FC2-9440-435B-BC9C-212E06F4EAF3}" type="slidenum">
              <a:rPr lang="sr-Latn-RS" smtClean="0"/>
              <a:t>‹#›</a:t>
            </a:fld>
            <a:endParaRPr lang="sr-Latn-RS"/>
          </a:p>
        </p:txBody>
      </p:sp>
    </p:spTree>
    <p:extLst>
      <p:ext uri="{BB962C8B-B14F-4D97-AF65-F5344CB8AC3E}">
        <p14:creationId xmlns:p14="http://schemas.microsoft.com/office/powerpoint/2010/main" val="21573169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Sadržaj sa natpisom">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96ECB513-6FAB-D4E4-E078-365F14987BED}"/>
              </a:ext>
            </a:extLst>
          </p:cNvPr>
          <p:cNvSpPr>
            <a:spLocks noGrp="1"/>
          </p:cNvSpPr>
          <p:nvPr>
            <p:ph type="title"/>
          </p:nvPr>
        </p:nvSpPr>
        <p:spPr>
          <a:xfrm>
            <a:off x="839788" y="457200"/>
            <a:ext cx="3932237" cy="1600200"/>
          </a:xfrm>
        </p:spPr>
        <p:txBody>
          <a:bodyPr anchor="b"/>
          <a:lstStyle>
            <a:lvl1pPr>
              <a:defRPr sz="3200"/>
            </a:lvl1pPr>
          </a:lstStyle>
          <a:p>
            <a:r>
              <a:rPr lang="sr-Latn-RS"/>
              <a:t>Kliknite i uredite naslov mastera</a:t>
            </a:r>
          </a:p>
        </p:txBody>
      </p:sp>
      <p:sp>
        <p:nvSpPr>
          <p:cNvPr id="3" name="Čuvar mesta za sadržaj 2">
            <a:extLst>
              <a:ext uri="{FF2B5EF4-FFF2-40B4-BE49-F238E27FC236}">
                <a16:creationId xmlns:a16="http://schemas.microsoft.com/office/drawing/2014/main" id="{A7CD8D3E-233F-DB9F-23D2-48311E07D38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r-Latn-RS"/>
              <a:t>Kliknite da biste uredili stilove teksta mastera</a:t>
            </a:r>
          </a:p>
          <a:p>
            <a:pPr lvl="1"/>
            <a:r>
              <a:rPr lang="sr-Latn-RS"/>
              <a:t>Drugi nivo</a:t>
            </a:r>
          </a:p>
          <a:p>
            <a:pPr lvl="2"/>
            <a:r>
              <a:rPr lang="sr-Latn-RS"/>
              <a:t>Treći nivo</a:t>
            </a:r>
          </a:p>
          <a:p>
            <a:pPr lvl="3"/>
            <a:r>
              <a:rPr lang="sr-Latn-RS"/>
              <a:t>Četvrti nivo</a:t>
            </a:r>
          </a:p>
          <a:p>
            <a:pPr lvl="4"/>
            <a:r>
              <a:rPr lang="sr-Latn-RS"/>
              <a:t>Peti nivo</a:t>
            </a:r>
          </a:p>
        </p:txBody>
      </p:sp>
      <p:sp>
        <p:nvSpPr>
          <p:cNvPr id="4" name="Čuvar mesta za tekst 3">
            <a:extLst>
              <a:ext uri="{FF2B5EF4-FFF2-40B4-BE49-F238E27FC236}">
                <a16:creationId xmlns:a16="http://schemas.microsoft.com/office/drawing/2014/main" id="{F5421308-A7E9-5487-DFF0-9624CA96FAD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r-Latn-RS"/>
              <a:t>Kliknite da biste uredili stilove teksta mastera</a:t>
            </a:r>
          </a:p>
        </p:txBody>
      </p:sp>
      <p:sp>
        <p:nvSpPr>
          <p:cNvPr id="5" name="Čuvar mesta za datum 4">
            <a:extLst>
              <a:ext uri="{FF2B5EF4-FFF2-40B4-BE49-F238E27FC236}">
                <a16:creationId xmlns:a16="http://schemas.microsoft.com/office/drawing/2014/main" id="{462F2973-EDFC-1416-EBF4-496D178318D0}"/>
              </a:ext>
            </a:extLst>
          </p:cNvPr>
          <p:cNvSpPr>
            <a:spLocks noGrp="1"/>
          </p:cNvSpPr>
          <p:nvPr>
            <p:ph type="dt" sz="half" idx="10"/>
          </p:nvPr>
        </p:nvSpPr>
        <p:spPr/>
        <p:txBody>
          <a:bodyPr/>
          <a:lstStyle/>
          <a:p>
            <a:fld id="{22A3B110-BBAD-48C0-9CB3-3F2EF832E1A4}" type="datetimeFigureOut">
              <a:rPr lang="sr-Latn-RS" smtClean="0"/>
              <a:t>19.12.2024.</a:t>
            </a:fld>
            <a:endParaRPr lang="sr-Latn-RS"/>
          </a:p>
        </p:txBody>
      </p:sp>
      <p:sp>
        <p:nvSpPr>
          <p:cNvPr id="6" name="Čuvar mesta za podnožje 5">
            <a:extLst>
              <a:ext uri="{FF2B5EF4-FFF2-40B4-BE49-F238E27FC236}">
                <a16:creationId xmlns:a16="http://schemas.microsoft.com/office/drawing/2014/main" id="{D4C2E78A-2FD3-8F55-8571-D3452386E181}"/>
              </a:ext>
            </a:extLst>
          </p:cNvPr>
          <p:cNvSpPr>
            <a:spLocks noGrp="1"/>
          </p:cNvSpPr>
          <p:nvPr>
            <p:ph type="ftr" sz="quarter" idx="11"/>
          </p:nvPr>
        </p:nvSpPr>
        <p:spPr/>
        <p:txBody>
          <a:bodyPr/>
          <a:lstStyle/>
          <a:p>
            <a:endParaRPr lang="sr-Latn-RS"/>
          </a:p>
        </p:txBody>
      </p:sp>
      <p:sp>
        <p:nvSpPr>
          <p:cNvPr id="7" name="Čuvar mesta za broj slajda 6">
            <a:extLst>
              <a:ext uri="{FF2B5EF4-FFF2-40B4-BE49-F238E27FC236}">
                <a16:creationId xmlns:a16="http://schemas.microsoft.com/office/drawing/2014/main" id="{955B0F36-E952-0F35-9335-1EAEFA47948A}"/>
              </a:ext>
            </a:extLst>
          </p:cNvPr>
          <p:cNvSpPr>
            <a:spLocks noGrp="1"/>
          </p:cNvSpPr>
          <p:nvPr>
            <p:ph type="sldNum" sz="quarter" idx="12"/>
          </p:nvPr>
        </p:nvSpPr>
        <p:spPr/>
        <p:txBody>
          <a:bodyPr/>
          <a:lstStyle/>
          <a:p>
            <a:fld id="{80D00FC2-9440-435B-BC9C-212E06F4EAF3}" type="slidenum">
              <a:rPr lang="sr-Latn-RS" smtClean="0"/>
              <a:t>‹#›</a:t>
            </a:fld>
            <a:endParaRPr lang="sr-Latn-RS"/>
          </a:p>
        </p:txBody>
      </p:sp>
    </p:spTree>
    <p:extLst>
      <p:ext uri="{BB962C8B-B14F-4D97-AF65-F5344CB8AC3E}">
        <p14:creationId xmlns:p14="http://schemas.microsoft.com/office/powerpoint/2010/main" val="32730139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Slika sa natpisom">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1BBE5DD6-AD4E-F2BF-B7C8-0F1567952683}"/>
              </a:ext>
            </a:extLst>
          </p:cNvPr>
          <p:cNvSpPr>
            <a:spLocks noGrp="1"/>
          </p:cNvSpPr>
          <p:nvPr>
            <p:ph type="title"/>
          </p:nvPr>
        </p:nvSpPr>
        <p:spPr>
          <a:xfrm>
            <a:off x="839788" y="457200"/>
            <a:ext cx="3932237" cy="1600200"/>
          </a:xfrm>
        </p:spPr>
        <p:txBody>
          <a:bodyPr anchor="b"/>
          <a:lstStyle>
            <a:lvl1pPr>
              <a:defRPr sz="3200"/>
            </a:lvl1pPr>
          </a:lstStyle>
          <a:p>
            <a:r>
              <a:rPr lang="sr-Latn-RS"/>
              <a:t>Kliknite i uredite naslov mastera</a:t>
            </a:r>
          </a:p>
        </p:txBody>
      </p:sp>
      <p:sp>
        <p:nvSpPr>
          <p:cNvPr id="3" name="Čuvar mesta za sliku 2">
            <a:extLst>
              <a:ext uri="{FF2B5EF4-FFF2-40B4-BE49-F238E27FC236}">
                <a16:creationId xmlns:a16="http://schemas.microsoft.com/office/drawing/2014/main" id="{5CBC45DA-E36F-DD5C-70A8-ADBF77155E4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r-Latn-RS"/>
          </a:p>
        </p:txBody>
      </p:sp>
      <p:sp>
        <p:nvSpPr>
          <p:cNvPr id="4" name="Čuvar mesta za tekst 3">
            <a:extLst>
              <a:ext uri="{FF2B5EF4-FFF2-40B4-BE49-F238E27FC236}">
                <a16:creationId xmlns:a16="http://schemas.microsoft.com/office/drawing/2014/main" id="{40A98C70-C42C-5365-3FEA-6888F8A003F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r-Latn-RS"/>
              <a:t>Kliknite da biste uredili stilove teksta mastera</a:t>
            </a:r>
          </a:p>
        </p:txBody>
      </p:sp>
      <p:sp>
        <p:nvSpPr>
          <p:cNvPr id="5" name="Čuvar mesta za datum 4">
            <a:extLst>
              <a:ext uri="{FF2B5EF4-FFF2-40B4-BE49-F238E27FC236}">
                <a16:creationId xmlns:a16="http://schemas.microsoft.com/office/drawing/2014/main" id="{A263CC85-7392-665C-3185-412F3A6CEDEE}"/>
              </a:ext>
            </a:extLst>
          </p:cNvPr>
          <p:cNvSpPr>
            <a:spLocks noGrp="1"/>
          </p:cNvSpPr>
          <p:nvPr>
            <p:ph type="dt" sz="half" idx="10"/>
          </p:nvPr>
        </p:nvSpPr>
        <p:spPr/>
        <p:txBody>
          <a:bodyPr/>
          <a:lstStyle/>
          <a:p>
            <a:fld id="{22A3B110-BBAD-48C0-9CB3-3F2EF832E1A4}" type="datetimeFigureOut">
              <a:rPr lang="sr-Latn-RS" smtClean="0"/>
              <a:t>19.12.2024.</a:t>
            </a:fld>
            <a:endParaRPr lang="sr-Latn-RS"/>
          </a:p>
        </p:txBody>
      </p:sp>
      <p:sp>
        <p:nvSpPr>
          <p:cNvPr id="6" name="Čuvar mesta za podnožje 5">
            <a:extLst>
              <a:ext uri="{FF2B5EF4-FFF2-40B4-BE49-F238E27FC236}">
                <a16:creationId xmlns:a16="http://schemas.microsoft.com/office/drawing/2014/main" id="{28302EFE-6167-5BE9-50E0-DEF26B1511A0}"/>
              </a:ext>
            </a:extLst>
          </p:cNvPr>
          <p:cNvSpPr>
            <a:spLocks noGrp="1"/>
          </p:cNvSpPr>
          <p:nvPr>
            <p:ph type="ftr" sz="quarter" idx="11"/>
          </p:nvPr>
        </p:nvSpPr>
        <p:spPr/>
        <p:txBody>
          <a:bodyPr/>
          <a:lstStyle/>
          <a:p>
            <a:endParaRPr lang="sr-Latn-RS"/>
          </a:p>
        </p:txBody>
      </p:sp>
      <p:sp>
        <p:nvSpPr>
          <p:cNvPr id="7" name="Čuvar mesta za broj slajda 6">
            <a:extLst>
              <a:ext uri="{FF2B5EF4-FFF2-40B4-BE49-F238E27FC236}">
                <a16:creationId xmlns:a16="http://schemas.microsoft.com/office/drawing/2014/main" id="{DEE01B63-5AD7-6B11-0334-0752B8D784C2}"/>
              </a:ext>
            </a:extLst>
          </p:cNvPr>
          <p:cNvSpPr>
            <a:spLocks noGrp="1"/>
          </p:cNvSpPr>
          <p:nvPr>
            <p:ph type="sldNum" sz="quarter" idx="12"/>
          </p:nvPr>
        </p:nvSpPr>
        <p:spPr/>
        <p:txBody>
          <a:bodyPr/>
          <a:lstStyle/>
          <a:p>
            <a:fld id="{80D00FC2-9440-435B-BC9C-212E06F4EAF3}" type="slidenum">
              <a:rPr lang="sr-Latn-RS" smtClean="0"/>
              <a:t>‹#›</a:t>
            </a:fld>
            <a:endParaRPr lang="sr-Latn-RS"/>
          </a:p>
        </p:txBody>
      </p:sp>
    </p:spTree>
    <p:extLst>
      <p:ext uri="{BB962C8B-B14F-4D97-AF65-F5344CB8AC3E}">
        <p14:creationId xmlns:p14="http://schemas.microsoft.com/office/powerpoint/2010/main" val="6504551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Čuvar mesta za naslov 1">
            <a:extLst>
              <a:ext uri="{FF2B5EF4-FFF2-40B4-BE49-F238E27FC236}">
                <a16:creationId xmlns:a16="http://schemas.microsoft.com/office/drawing/2014/main" id="{6BB2F782-AB68-9176-7A61-524A2FB8081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sr-Latn-RS"/>
              <a:t>Kliknite i uredite naslov mastera</a:t>
            </a:r>
          </a:p>
        </p:txBody>
      </p:sp>
      <p:sp>
        <p:nvSpPr>
          <p:cNvPr id="3" name="Čuvar mesta za tekst 2">
            <a:extLst>
              <a:ext uri="{FF2B5EF4-FFF2-40B4-BE49-F238E27FC236}">
                <a16:creationId xmlns:a16="http://schemas.microsoft.com/office/drawing/2014/main" id="{5B5EF341-86BE-886D-5897-685E9B97AE3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sr-Latn-RS"/>
              <a:t>Kliknite da biste uredili stilove teksta mastera</a:t>
            </a:r>
          </a:p>
          <a:p>
            <a:pPr lvl="1"/>
            <a:r>
              <a:rPr lang="sr-Latn-RS"/>
              <a:t>Drugi nivo</a:t>
            </a:r>
          </a:p>
          <a:p>
            <a:pPr lvl="2"/>
            <a:r>
              <a:rPr lang="sr-Latn-RS"/>
              <a:t>Treći nivo</a:t>
            </a:r>
          </a:p>
          <a:p>
            <a:pPr lvl="3"/>
            <a:r>
              <a:rPr lang="sr-Latn-RS"/>
              <a:t>Četvrti nivo</a:t>
            </a:r>
          </a:p>
          <a:p>
            <a:pPr lvl="4"/>
            <a:r>
              <a:rPr lang="sr-Latn-RS"/>
              <a:t>Peti nivo</a:t>
            </a:r>
          </a:p>
        </p:txBody>
      </p:sp>
      <p:sp>
        <p:nvSpPr>
          <p:cNvPr id="4" name="Čuvar mesta za datum 3">
            <a:extLst>
              <a:ext uri="{FF2B5EF4-FFF2-40B4-BE49-F238E27FC236}">
                <a16:creationId xmlns:a16="http://schemas.microsoft.com/office/drawing/2014/main" id="{B415C7E2-811E-EE48-6ED6-F48A26E1699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22A3B110-BBAD-48C0-9CB3-3F2EF832E1A4}" type="datetimeFigureOut">
              <a:rPr lang="sr-Latn-RS" smtClean="0"/>
              <a:t>19.12.2024.</a:t>
            </a:fld>
            <a:endParaRPr lang="sr-Latn-RS"/>
          </a:p>
        </p:txBody>
      </p:sp>
      <p:sp>
        <p:nvSpPr>
          <p:cNvPr id="5" name="Čuvar mesta za podnožje 4">
            <a:extLst>
              <a:ext uri="{FF2B5EF4-FFF2-40B4-BE49-F238E27FC236}">
                <a16:creationId xmlns:a16="http://schemas.microsoft.com/office/drawing/2014/main" id="{3652802B-B8B5-C361-5881-8EA0039F145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sr-Latn-RS"/>
          </a:p>
        </p:txBody>
      </p:sp>
      <p:sp>
        <p:nvSpPr>
          <p:cNvPr id="6" name="Čuvar mesta za broj slajda 5">
            <a:extLst>
              <a:ext uri="{FF2B5EF4-FFF2-40B4-BE49-F238E27FC236}">
                <a16:creationId xmlns:a16="http://schemas.microsoft.com/office/drawing/2014/main" id="{0F4C2637-7776-EFBD-EBDE-FCA09D4D5B7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80D00FC2-9440-435B-BC9C-212E06F4EAF3}" type="slidenum">
              <a:rPr lang="sr-Latn-RS" smtClean="0"/>
              <a:t>‹#›</a:t>
            </a:fld>
            <a:endParaRPr lang="sr-Latn-RS"/>
          </a:p>
        </p:txBody>
      </p:sp>
    </p:spTree>
    <p:extLst>
      <p:ext uri="{BB962C8B-B14F-4D97-AF65-F5344CB8AC3E}">
        <p14:creationId xmlns:p14="http://schemas.microsoft.com/office/powerpoint/2010/main" val="259085863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r-Latn-R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https://creativecommons.org/licenses/by-sa/3.0/" TargetMode="External"/><Relationship Id="rId3" Type="http://schemas.openxmlformats.org/officeDocument/2006/relationships/hyperlink" Target="http://serverfault.com/questions/724027/the-proper-way-to-create-a-vpn-tunnel-with-one-static-host-and-one-dynamic-host" TargetMode="External"/><Relationship Id="rId7" Type="http://schemas.openxmlformats.org/officeDocument/2006/relationships/hyperlink" Target="https://behind-the-scenes.net/understanding-common-network-protocols/" TargetMode="Externa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3.jpg"/><Relationship Id="rId5" Type="http://schemas.openxmlformats.org/officeDocument/2006/relationships/hyperlink" Target="http://serverfault.com/questions/541728/dns-architecture-sanity-check" TargetMode="External"/><Relationship Id="rId10" Type="http://schemas.openxmlformats.org/officeDocument/2006/relationships/image" Target="../media/image5.png"/><Relationship Id="rId4" Type="http://schemas.openxmlformats.org/officeDocument/2006/relationships/image" Target="../media/image2.png"/><Relationship Id="rId9"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diagramLayout" Target="../diagrams/layout4.xml"/><Relationship Id="rId7" Type="http://schemas.openxmlformats.org/officeDocument/2006/relationships/image" Target="../media/image4.png"/><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emf"/><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diagramLayout" Target="../diagrams/layout5.xml"/><Relationship Id="rId7" Type="http://schemas.openxmlformats.org/officeDocument/2006/relationships/image" Target="../media/image4.png"/><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2.emf"/><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3.emf"/><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diagramLayout" Target="../diagrams/layout1.xml"/><Relationship Id="rId7" Type="http://schemas.openxmlformats.org/officeDocument/2006/relationships/image" Target="../media/image4.pn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diagramLayout" Target="../diagrams/layout7.xml"/><Relationship Id="rId7" Type="http://schemas.openxmlformats.org/officeDocument/2006/relationships/image" Target="../media/image4.png"/><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4.emf"/><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diagramLayout" Target="../diagrams/layout8.xml"/><Relationship Id="rId7" Type="http://schemas.openxmlformats.org/officeDocument/2006/relationships/image" Target="../media/image4.png"/><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25.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diagramLayout" Target="../diagrams/layout9.xml"/><Relationship Id="rId7" Type="http://schemas.openxmlformats.org/officeDocument/2006/relationships/image" Target="../media/image4.png"/><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26.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diagramLayout" Target="../diagrams/layout10.xml"/><Relationship Id="rId7" Type="http://schemas.openxmlformats.org/officeDocument/2006/relationships/image" Target="../media/image4.png"/><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5.emf"/><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6.emf"/><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diagramLayout" Target="../diagrams/layout2.xml"/><Relationship Id="rId7" Type="http://schemas.openxmlformats.org/officeDocument/2006/relationships/image" Target="../media/image4.png"/><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0.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diagramLayout" Target="../diagrams/layout11.xml"/><Relationship Id="rId7" Type="http://schemas.openxmlformats.org/officeDocument/2006/relationships/image" Target="../media/image4.png"/><Relationship Id="rId2" Type="http://schemas.openxmlformats.org/officeDocument/2006/relationships/diagramData" Target="../diagrams/data11.xml"/><Relationship Id="rId1" Type="http://schemas.openxmlformats.org/officeDocument/2006/relationships/slideLayout" Target="../slideLayouts/slideLayout2.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7.emf"/><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9.emf"/><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0.emf"/><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1.jpe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diagramLayout" Target="../diagrams/layout3.xml"/><Relationship Id="rId7" Type="http://schemas.openxmlformats.org/officeDocument/2006/relationships/image" Target="../media/image4.png"/><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2" name="Rectangle 21">
            <a:extLst>
              <a:ext uri="{FF2B5EF4-FFF2-40B4-BE49-F238E27FC236}">
                <a16:creationId xmlns:a16="http://schemas.microsoft.com/office/drawing/2014/main" id="{9CB95732-565A-4D2C-A3AB-CC460C0D382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77F1AF47-AE98-4034-BD91-1976FA4D9C4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7539" y="1417538"/>
            <a:ext cx="6875818" cy="4040744"/>
          </a:xfrm>
          <a:prstGeom prst="rect">
            <a:avLst/>
          </a:prstGeom>
          <a:gradFill>
            <a:gsLst>
              <a:gs pos="11000">
                <a:srgbClr val="000000"/>
              </a:gs>
              <a:gs pos="100000">
                <a:schemeClr val="accent1">
                  <a:lumMod val="75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Rectangle 25">
            <a:extLst>
              <a:ext uri="{FF2B5EF4-FFF2-40B4-BE49-F238E27FC236}">
                <a16:creationId xmlns:a16="http://schemas.microsoft.com/office/drawing/2014/main" id="{8EC0EE2B-2029-48DD-893D-F528E651B07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57200" y="8482"/>
            <a:ext cx="3568276" cy="6858000"/>
          </a:xfrm>
          <a:prstGeom prst="rect">
            <a:avLst/>
          </a:prstGeom>
          <a:gradFill>
            <a:gsLst>
              <a:gs pos="0">
                <a:schemeClr val="accent1">
                  <a:alpha val="32000"/>
                </a:schemeClr>
              </a:gs>
              <a:gs pos="70000">
                <a:srgbClr val="000000">
                  <a:alpha val="0"/>
                </a:srgb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Freeform: Shape 27">
            <a:extLst>
              <a:ext uri="{FF2B5EF4-FFF2-40B4-BE49-F238E27FC236}">
                <a16:creationId xmlns:a16="http://schemas.microsoft.com/office/drawing/2014/main" id="{45AE1D08-1ED1-4F59-B42F-4D8EA33DC8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6097846">
            <a:off x="-747355" y="1201312"/>
            <a:ext cx="4808302" cy="4088666"/>
          </a:xfrm>
          <a:custGeom>
            <a:avLst/>
            <a:gdLst>
              <a:gd name="connsiteX0" fmla="*/ 48844 w 4808302"/>
              <a:gd name="connsiteY0" fmla="*/ 2888671 h 4088666"/>
              <a:gd name="connsiteX1" fmla="*/ 0 w 4808302"/>
              <a:gd name="connsiteY1" fmla="*/ 2404151 h 4088666"/>
              <a:gd name="connsiteX2" fmla="*/ 2404151 w 4808302"/>
              <a:gd name="connsiteY2" fmla="*/ 0 h 4088666"/>
              <a:gd name="connsiteX3" fmla="*/ 4808302 w 4808302"/>
              <a:gd name="connsiteY3" fmla="*/ 2404151 h 4088666"/>
              <a:gd name="connsiteX4" fmla="*/ 4700216 w 4808302"/>
              <a:gd name="connsiteY4" fmla="*/ 3119072 h 4088666"/>
              <a:gd name="connsiteX5" fmla="*/ 4643143 w 4808302"/>
              <a:gd name="connsiteY5" fmla="*/ 3275009 h 4088666"/>
              <a:gd name="connsiteX6" fmla="*/ 690093 w 4808302"/>
              <a:gd name="connsiteY6" fmla="*/ 4088666 h 4088666"/>
              <a:gd name="connsiteX7" fmla="*/ 548991 w 4808302"/>
              <a:gd name="connsiteY7" fmla="*/ 3933414 h 4088666"/>
              <a:gd name="connsiteX8" fmla="*/ 48844 w 4808302"/>
              <a:gd name="connsiteY8" fmla="*/ 2888671 h 4088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08302" h="4088666">
                <a:moveTo>
                  <a:pt x="48844" y="2888671"/>
                </a:moveTo>
                <a:cubicBezTo>
                  <a:pt x="16818" y="2732167"/>
                  <a:pt x="0" y="2570123"/>
                  <a:pt x="0" y="2404151"/>
                </a:cubicBezTo>
                <a:cubicBezTo>
                  <a:pt x="0" y="1076375"/>
                  <a:pt x="1076375" y="0"/>
                  <a:pt x="2404151" y="0"/>
                </a:cubicBezTo>
                <a:cubicBezTo>
                  <a:pt x="3731927" y="0"/>
                  <a:pt x="4808302" y="1076375"/>
                  <a:pt x="4808302" y="2404151"/>
                </a:cubicBezTo>
                <a:cubicBezTo>
                  <a:pt x="4808302" y="2653109"/>
                  <a:pt x="4770461" y="2893229"/>
                  <a:pt x="4700216" y="3119072"/>
                </a:cubicBezTo>
                <a:lnTo>
                  <a:pt x="4643143" y="3275009"/>
                </a:lnTo>
                <a:lnTo>
                  <a:pt x="690093" y="4088666"/>
                </a:lnTo>
                <a:lnTo>
                  <a:pt x="548991" y="3933414"/>
                </a:lnTo>
                <a:cubicBezTo>
                  <a:pt x="304015" y="3636572"/>
                  <a:pt x="128908" y="3279932"/>
                  <a:pt x="48844" y="2888671"/>
                </a:cubicBezTo>
                <a:close/>
              </a:path>
            </a:pathLst>
          </a:custGeom>
          <a:gradFill>
            <a:gsLst>
              <a:gs pos="39000">
                <a:schemeClr val="accent1">
                  <a:lumMod val="60000"/>
                  <a:lumOff val="40000"/>
                  <a:alpha val="0"/>
                </a:schemeClr>
              </a:gs>
              <a:gs pos="100000">
                <a:schemeClr val="accent1">
                  <a:lumMod val="75000"/>
                  <a:alpha val="26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0" name="Rectangle 29">
            <a:extLst>
              <a:ext uri="{FF2B5EF4-FFF2-40B4-BE49-F238E27FC236}">
                <a16:creationId xmlns:a16="http://schemas.microsoft.com/office/drawing/2014/main" id="{9A79B912-88EA-4640-BDEB-51B3B11A026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59565" y="2659404"/>
            <a:ext cx="4355594" cy="4040742"/>
          </a:xfrm>
          <a:prstGeom prst="rect">
            <a:avLst/>
          </a:prstGeom>
          <a:gradFill>
            <a:gsLst>
              <a:gs pos="0">
                <a:schemeClr val="accent1">
                  <a:alpha val="24000"/>
                </a:schemeClr>
              </a:gs>
              <a:gs pos="100000">
                <a:schemeClr val="accent1">
                  <a:lumMod val="50000"/>
                  <a:alpha val="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slov 1">
            <a:extLst>
              <a:ext uri="{FF2B5EF4-FFF2-40B4-BE49-F238E27FC236}">
                <a16:creationId xmlns:a16="http://schemas.microsoft.com/office/drawing/2014/main" id="{53DA4C20-787A-F5C8-AB45-546ED3C47875}"/>
              </a:ext>
            </a:extLst>
          </p:cNvPr>
          <p:cNvSpPr>
            <a:spLocks noGrp="1"/>
          </p:cNvSpPr>
          <p:nvPr>
            <p:ph type="ctrTitle"/>
          </p:nvPr>
        </p:nvSpPr>
        <p:spPr>
          <a:xfrm>
            <a:off x="662180" y="2862471"/>
            <a:ext cx="3041803" cy="2907802"/>
          </a:xfrm>
        </p:spPr>
        <p:txBody>
          <a:bodyPr anchor="t">
            <a:normAutofit/>
          </a:bodyPr>
          <a:lstStyle/>
          <a:p>
            <a:pPr algn="l"/>
            <a:r>
              <a:rPr lang="sr-Latn-RS" sz="4000" b="1" i="0" u="none" strike="noStrike" baseline="0" dirty="0">
                <a:solidFill>
                  <a:srgbClr val="FFFFFF"/>
                </a:solidFill>
                <a:latin typeface="Cambria-Bold"/>
              </a:rPr>
              <a:t>Protokoli u senzorskim sistemima</a:t>
            </a:r>
            <a:endParaRPr lang="sr-Latn-RS" sz="4000" dirty="0">
              <a:solidFill>
                <a:srgbClr val="FFFFFF"/>
              </a:solidFill>
            </a:endParaRPr>
          </a:p>
        </p:txBody>
      </p:sp>
      <p:sp>
        <p:nvSpPr>
          <p:cNvPr id="3" name="Podnaslov 2">
            <a:extLst>
              <a:ext uri="{FF2B5EF4-FFF2-40B4-BE49-F238E27FC236}">
                <a16:creationId xmlns:a16="http://schemas.microsoft.com/office/drawing/2014/main" id="{B3DD11B5-385F-9D25-3CA4-645AC628B738}"/>
              </a:ext>
            </a:extLst>
          </p:cNvPr>
          <p:cNvSpPr>
            <a:spLocks noGrp="1"/>
          </p:cNvSpPr>
          <p:nvPr>
            <p:ph type="subTitle" idx="1"/>
          </p:nvPr>
        </p:nvSpPr>
        <p:spPr>
          <a:xfrm>
            <a:off x="662180" y="1087727"/>
            <a:ext cx="3041803" cy="1045873"/>
          </a:xfrm>
        </p:spPr>
        <p:txBody>
          <a:bodyPr anchor="b">
            <a:normAutofit/>
          </a:bodyPr>
          <a:lstStyle/>
          <a:p>
            <a:pPr algn="l"/>
            <a:r>
              <a:rPr lang="sr-Latn-RS" sz="2000" b="0" i="0" u="none" strike="noStrike" baseline="0">
                <a:solidFill>
                  <a:srgbClr val="FFFFFF"/>
                </a:solidFill>
                <a:latin typeface="Cambria" panose="02040503050406030204" pitchFamily="18" charset="0"/>
              </a:rPr>
              <a:t>IEEE 802.15.4 MAC protocol</a:t>
            </a:r>
            <a:endParaRPr lang="sr-Latn-RS" sz="2000">
              <a:solidFill>
                <a:srgbClr val="FFFFFF"/>
              </a:solidFill>
            </a:endParaRPr>
          </a:p>
        </p:txBody>
      </p:sp>
      <p:pic>
        <p:nvPicPr>
          <p:cNvPr id="16" name="Slika 15" descr="Slika na kojoj se nalazi tekst, dijagram, snimak ekrana, Plan&#10;&#10;Opis je automatski generisan">
            <a:extLst>
              <a:ext uri="{FF2B5EF4-FFF2-40B4-BE49-F238E27FC236}">
                <a16:creationId xmlns:a16="http://schemas.microsoft.com/office/drawing/2014/main" id="{C922289E-EB0F-1A10-87E7-04D9FDBC03BC}"/>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4601040" y="523057"/>
            <a:ext cx="3387578" cy="2650779"/>
          </a:xfrm>
          <a:prstGeom prst="rect">
            <a:avLst/>
          </a:prstGeom>
        </p:spPr>
      </p:pic>
      <p:pic>
        <p:nvPicPr>
          <p:cNvPr id="10" name="Slika 9" descr="Slika na kojoj se nalazi tekst, snimak ekrana, dijagram, Font&#10;&#10;Opis je automatski generisan">
            <a:extLst>
              <a:ext uri="{FF2B5EF4-FFF2-40B4-BE49-F238E27FC236}">
                <a16:creationId xmlns:a16="http://schemas.microsoft.com/office/drawing/2014/main" id="{CF9B3455-E791-8973-CDFD-325DA0E106CD}"/>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8293930" y="1207604"/>
            <a:ext cx="3419533" cy="1966231"/>
          </a:xfrm>
          <a:prstGeom prst="rect">
            <a:avLst/>
          </a:prstGeom>
        </p:spPr>
      </p:pic>
      <p:pic>
        <p:nvPicPr>
          <p:cNvPr id="6" name="Slika 5" descr="Slika na kojoj se nalazi zelena, Font, snimak ekrana, Grafika&#10;&#10;Opis je automatski generisan">
            <a:extLst>
              <a:ext uri="{FF2B5EF4-FFF2-40B4-BE49-F238E27FC236}">
                <a16:creationId xmlns:a16="http://schemas.microsoft.com/office/drawing/2014/main" id="{632F4180-81AD-69A5-3A6A-1A3D1B8B57F1}"/>
              </a:ext>
            </a:extLst>
          </p:cNvPr>
          <p:cNvPicPr>
            <a:picLocks noChangeAspect="1"/>
          </p:cNvPicPr>
          <p:nvPr/>
        </p:nvPicPr>
        <p:blipFill>
          <a:blip r:embed="rId6">
            <a:extLst>
              <a:ext uri="{28A0092B-C50C-407E-A947-70E740481C1C}">
                <a14:useLocalDpi xmlns:a14="http://schemas.microsoft.com/office/drawing/2010/main" val="0"/>
              </a:ext>
              <a:ext uri="{837473B0-CC2E-450A-ABE3-18F120FF3D39}">
                <a1611:picAttrSrcUrl xmlns:a1611="http://schemas.microsoft.com/office/drawing/2016/11/main" r:id="rId7"/>
              </a:ext>
            </a:extLst>
          </a:blip>
          <a:stretch>
            <a:fillRect/>
          </a:stretch>
        </p:blipFill>
        <p:spPr>
          <a:xfrm>
            <a:off x="5269786" y="3429000"/>
            <a:ext cx="5774930" cy="2887465"/>
          </a:xfrm>
          <a:prstGeom prst="rect">
            <a:avLst/>
          </a:prstGeom>
        </p:spPr>
      </p:pic>
      <p:sp>
        <p:nvSpPr>
          <p:cNvPr id="7" name="Okvir za tekst 6">
            <a:extLst>
              <a:ext uri="{FF2B5EF4-FFF2-40B4-BE49-F238E27FC236}">
                <a16:creationId xmlns:a16="http://schemas.microsoft.com/office/drawing/2014/main" id="{193CCCA6-14A4-9E30-FA13-5D659376C046}"/>
              </a:ext>
            </a:extLst>
          </p:cNvPr>
          <p:cNvSpPr txBox="1"/>
          <p:nvPr/>
        </p:nvSpPr>
        <p:spPr>
          <a:xfrm>
            <a:off x="7942585" y="6116410"/>
            <a:ext cx="3102131" cy="200055"/>
          </a:xfrm>
          <a:prstGeom prst="rect">
            <a:avLst/>
          </a:prstGeom>
          <a:solidFill>
            <a:srgbClr val="000000"/>
          </a:solidFill>
        </p:spPr>
        <p:txBody>
          <a:bodyPr wrap="none" rtlCol="0">
            <a:spAutoFit/>
          </a:bodyPr>
          <a:lstStyle/>
          <a:p>
            <a:pPr algn="r">
              <a:spcAft>
                <a:spcPts val="600"/>
              </a:spcAft>
            </a:pPr>
            <a:r>
              <a:rPr lang="sr-Latn-RS" sz="700">
                <a:solidFill>
                  <a:srgbClr val="FFFFFF"/>
                </a:solidFill>
              </a:rPr>
              <a:t>Slika </a:t>
            </a:r>
            <a:r>
              <a:rPr lang="sr-Latn-RS" sz="700">
                <a:solidFill>
                  <a:srgbClr val="FFFFFF"/>
                </a:solidFill>
                <a:hlinkClick r:id="rId7" tooltip="https://behind-the-scenes.net/understanding-common-network-protocols/">
                  <a:extLst>
                    <a:ext uri="{A12FA001-AC4F-418D-AE19-62706E023703}">
                      <ahyp:hlinkClr xmlns:ahyp="http://schemas.microsoft.com/office/drawing/2018/hyperlinkcolor" val="tx"/>
                    </a:ext>
                  </a:extLst>
                </a:hlinkClick>
              </a:rPr>
              <a:t>Ova fotografija</a:t>
            </a:r>
            <a:r>
              <a:rPr lang="sr-Latn-RS" sz="700">
                <a:solidFill>
                  <a:srgbClr val="FFFFFF"/>
                </a:solidFill>
              </a:rPr>
              <a:t> autora Nepoznat autor licencirana je u okviru </a:t>
            </a:r>
            <a:r>
              <a:rPr lang="sr-Latn-RS" sz="700">
                <a:solidFill>
                  <a:srgbClr val="FFFFFF"/>
                </a:solidFill>
                <a:hlinkClick r:id="rId8" tooltip="https://creativecommons.org/licenses/by-sa/3.0/">
                  <a:extLst>
                    <a:ext uri="{A12FA001-AC4F-418D-AE19-62706E023703}">
                      <ahyp:hlinkClr xmlns:ahyp="http://schemas.microsoft.com/office/drawing/2018/hyperlinkcolor" val="tx"/>
                    </a:ext>
                  </a:extLst>
                </a:hlinkClick>
              </a:rPr>
              <a:t>CC BY-SA</a:t>
            </a:r>
            <a:endParaRPr lang="sr-Latn-RS" sz="700">
              <a:solidFill>
                <a:srgbClr val="FFFFFF"/>
              </a:solidFill>
            </a:endParaRPr>
          </a:p>
        </p:txBody>
      </p:sp>
      <p:sp>
        <p:nvSpPr>
          <p:cNvPr id="12" name="Okvir za tekst 11">
            <a:extLst>
              <a:ext uri="{FF2B5EF4-FFF2-40B4-BE49-F238E27FC236}">
                <a16:creationId xmlns:a16="http://schemas.microsoft.com/office/drawing/2014/main" id="{C24F2192-C9B5-C3F2-9330-66CE679CAAC0}"/>
              </a:ext>
            </a:extLst>
          </p:cNvPr>
          <p:cNvSpPr txBox="1"/>
          <p:nvPr/>
        </p:nvSpPr>
        <p:spPr>
          <a:xfrm>
            <a:off x="8611332" y="2973780"/>
            <a:ext cx="3102131" cy="200055"/>
          </a:xfrm>
          <a:prstGeom prst="rect">
            <a:avLst/>
          </a:prstGeom>
          <a:solidFill>
            <a:srgbClr val="000000"/>
          </a:solidFill>
        </p:spPr>
        <p:txBody>
          <a:bodyPr wrap="none" rtlCol="0">
            <a:spAutoFit/>
          </a:bodyPr>
          <a:lstStyle/>
          <a:p>
            <a:pPr algn="r">
              <a:spcAft>
                <a:spcPts val="600"/>
              </a:spcAft>
            </a:pPr>
            <a:r>
              <a:rPr lang="sr-Latn-RS" sz="700">
                <a:solidFill>
                  <a:srgbClr val="FFFFFF"/>
                </a:solidFill>
              </a:rPr>
              <a:t>Slika </a:t>
            </a:r>
            <a:r>
              <a:rPr lang="sr-Latn-RS" sz="700">
                <a:solidFill>
                  <a:srgbClr val="FFFFFF"/>
                </a:solidFill>
                <a:hlinkClick r:id="rId5" tooltip="http://serverfault.com/questions/541728/dns-architecture-sanity-check">
                  <a:extLst>
                    <a:ext uri="{A12FA001-AC4F-418D-AE19-62706E023703}">
                      <ahyp:hlinkClr xmlns:ahyp="http://schemas.microsoft.com/office/drawing/2018/hyperlinkcolor" val="tx"/>
                    </a:ext>
                  </a:extLst>
                </a:hlinkClick>
              </a:rPr>
              <a:t>Ova fotografija</a:t>
            </a:r>
            <a:r>
              <a:rPr lang="sr-Latn-RS" sz="700">
                <a:solidFill>
                  <a:srgbClr val="FFFFFF"/>
                </a:solidFill>
              </a:rPr>
              <a:t> autora Nepoznat autor licencirana je u okviru </a:t>
            </a:r>
            <a:r>
              <a:rPr lang="sr-Latn-RS" sz="700">
                <a:solidFill>
                  <a:srgbClr val="FFFFFF"/>
                </a:solidFill>
                <a:hlinkClick r:id="rId8" tooltip="https://creativecommons.org/licenses/by-sa/3.0/">
                  <a:extLst>
                    <a:ext uri="{A12FA001-AC4F-418D-AE19-62706E023703}">
                      <ahyp:hlinkClr xmlns:ahyp="http://schemas.microsoft.com/office/drawing/2018/hyperlinkcolor" val="tx"/>
                    </a:ext>
                  </a:extLst>
                </a:hlinkClick>
              </a:rPr>
              <a:t>CC BY-SA</a:t>
            </a:r>
            <a:endParaRPr lang="sr-Latn-RS" sz="700">
              <a:solidFill>
                <a:srgbClr val="FFFFFF"/>
              </a:solidFill>
            </a:endParaRPr>
          </a:p>
        </p:txBody>
      </p:sp>
      <p:sp>
        <p:nvSpPr>
          <p:cNvPr id="17" name="Okvir za tekst 16">
            <a:extLst>
              <a:ext uri="{FF2B5EF4-FFF2-40B4-BE49-F238E27FC236}">
                <a16:creationId xmlns:a16="http://schemas.microsoft.com/office/drawing/2014/main" id="{AFF33374-E178-BFB0-8146-A983F0739967}"/>
              </a:ext>
            </a:extLst>
          </p:cNvPr>
          <p:cNvSpPr txBox="1"/>
          <p:nvPr/>
        </p:nvSpPr>
        <p:spPr>
          <a:xfrm>
            <a:off x="4886487" y="2973781"/>
            <a:ext cx="3102131" cy="200055"/>
          </a:xfrm>
          <a:prstGeom prst="rect">
            <a:avLst/>
          </a:prstGeom>
          <a:solidFill>
            <a:srgbClr val="000000"/>
          </a:solidFill>
        </p:spPr>
        <p:txBody>
          <a:bodyPr wrap="none" rtlCol="0">
            <a:spAutoFit/>
          </a:bodyPr>
          <a:lstStyle/>
          <a:p>
            <a:pPr algn="r">
              <a:spcAft>
                <a:spcPts val="600"/>
              </a:spcAft>
            </a:pPr>
            <a:r>
              <a:rPr lang="sr-Latn-RS" sz="700">
                <a:solidFill>
                  <a:srgbClr val="FFFFFF"/>
                </a:solidFill>
              </a:rPr>
              <a:t>Slika </a:t>
            </a:r>
            <a:r>
              <a:rPr lang="sr-Latn-RS" sz="700">
                <a:solidFill>
                  <a:srgbClr val="FFFFFF"/>
                </a:solidFill>
                <a:hlinkClick r:id="rId3" tooltip="http://serverfault.com/questions/724027/the-proper-way-to-create-a-vpn-tunnel-with-one-static-host-and-one-dynamic-host">
                  <a:extLst>
                    <a:ext uri="{A12FA001-AC4F-418D-AE19-62706E023703}">
                      <ahyp:hlinkClr xmlns:ahyp="http://schemas.microsoft.com/office/drawing/2018/hyperlinkcolor" val="tx"/>
                    </a:ext>
                  </a:extLst>
                </a:hlinkClick>
              </a:rPr>
              <a:t>Ova fotografija</a:t>
            </a:r>
            <a:r>
              <a:rPr lang="sr-Latn-RS" sz="700">
                <a:solidFill>
                  <a:srgbClr val="FFFFFF"/>
                </a:solidFill>
              </a:rPr>
              <a:t> autora Nepoznat autor licencirana je u okviru </a:t>
            </a:r>
            <a:r>
              <a:rPr lang="sr-Latn-RS" sz="700">
                <a:solidFill>
                  <a:srgbClr val="FFFFFF"/>
                </a:solidFill>
                <a:hlinkClick r:id="rId8" tooltip="https://creativecommons.org/licenses/by-sa/3.0/">
                  <a:extLst>
                    <a:ext uri="{A12FA001-AC4F-418D-AE19-62706E023703}">
                      <ahyp:hlinkClr xmlns:ahyp="http://schemas.microsoft.com/office/drawing/2018/hyperlinkcolor" val="tx"/>
                    </a:ext>
                  </a:extLst>
                </a:hlinkClick>
              </a:rPr>
              <a:t>CC BY-SA</a:t>
            </a:r>
            <a:endParaRPr lang="sr-Latn-RS" sz="700">
              <a:solidFill>
                <a:srgbClr val="FFFFFF"/>
              </a:solidFill>
            </a:endParaRPr>
          </a:p>
        </p:txBody>
      </p:sp>
      <p:pic>
        <p:nvPicPr>
          <p:cNvPr id="4" name="Slika 3">
            <a:extLst>
              <a:ext uri="{FF2B5EF4-FFF2-40B4-BE49-F238E27FC236}">
                <a16:creationId xmlns:a16="http://schemas.microsoft.com/office/drawing/2014/main" id="{43FBBCD4-560F-412C-C128-462082AF4667}"/>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997097" y="165707"/>
            <a:ext cx="2095238" cy="438095"/>
          </a:xfrm>
          <a:prstGeom prst="rect">
            <a:avLst/>
          </a:prstGeom>
        </p:spPr>
      </p:pic>
      <p:pic>
        <p:nvPicPr>
          <p:cNvPr id="5" name="Slika 4" descr="Slika na kojoj se nalazi Grafika, Font, grafički dizajn, logotip&#10;&#10;Opis je automatski generisan">
            <a:extLst>
              <a:ext uri="{FF2B5EF4-FFF2-40B4-BE49-F238E27FC236}">
                <a16:creationId xmlns:a16="http://schemas.microsoft.com/office/drawing/2014/main" id="{E548E81A-8B9D-1C66-02D1-96547C28484C}"/>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36103" y="89347"/>
            <a:ext cx="2058224" cy="535967"/>
          </a:xfrm>
          <a:prstGeom prst="rect">
            <a:avLst/>
          </a:prstGeom>
        </p:spPr>
      </p:pic>
    </p:spTree>
    <p:extLst>
      <p:ext uri="{BB962C8B-B14F-4D97-AF65-F5344CB8AC3E}">
        <p14:creationId xmlns:p14="http://schemas.microsoft.com/office/powerpoint/2010/main" val="40837526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271" name="Rectangle 11270">
            <a:extLst>
              <a:ext uri="{FF2B5EF4-FFF2-40B4-BE49-F238E27FC236}">
                <a16:creationId xmlns:a16="http://schemas.microsoft.com/office/drawing/2014/main" id="{8181FC64-B306-4821-98E2-780662EFC4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pic>
        <p:nvPicPr>
          <p:cNvPr id="11266" name="Picture 2">
            <a:extLst>
              <a:ext uri="{FF2B5EF4-FFF2-40B4-BE49-F238E27FC236}">
                <a16:creationId xmlns:a16="http://schemas.microsoft.com/office/drawing/2014/main" id="{E4697055-84C9-7480-9A9B-F011CEB89E8F}"/>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975" r="-3" b="6907"/>
          <a:stretch/>
        </p:blipFill>
        <p:spPr bwMode="auto">
          <a:xfrm>
            <a:off x="20" y="10"/>
            <a:ext cx="9947062" cy="6857990"/>
          </a:xfrm>
          <a:prstGeom prst="rect">
            <a:avLst/>
          </a:prstGeom>
          <a:noFill/>
          <a:extLst>
            <a:ext uri="{909E8E84-426E-40DD-AFC4-6F175D3DCCD1}">
              <a14:hiddenFill xmlns:a14="http://schemas.microsoft.com/office/drawing/2010/main">
                <a:solidFill>
                  <a:srgbClr val="FFFFFF"/>
                </a:solidFill>
              </a14:hiddenFill>
            </a:ext>
          </a:extLst>
        </p:spPr>
      </p:pic>
      <p:sp>
        <p:nvSpPr>
          <p:cNvPr id="11273" name="Freeform: Shape 11272">
            <a:extLst>
              <a:ext uri="{FF2B5EF4-FFF2-40B4-BE49-F238E27FC236}">
                <a16:creationId xmlns:a16="http://schemas.microsoft.com/office/drawing/2014/main" id="{5871FC61-DD4E-47D4-81FD-8A7E7D12B37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986049" y="0"/>
            <a:ext cx="5205951" cy="6858000"/>
          </a:xfrm>
          <a:custGeom>
            <a:avLst/>
            <a:gdLst>
              <a:gd name="connsiteX0" fmla="*/ 0 w 5205951"/>
              <a:gd name="connsiteY0" fmla="*/ 0 h 6858000"/>
              <a:gd name="connsiteX1" fmla="*/ 1709529 w 5205951"/>
              <a:gd name="connsiteY1" fmla="*/ 0 h 6858000"/>
              <a:gd name="connsiteX2" fmla="*/ 2489695 w 5205951"/>
              <a:gd name="connsiteY2" fmla="*/ 0 h 6858000"/>
              <a:gd name="connsiteX3" fmla="*/ 3582928 w 5205951"/>
              <a:gd name="connsiteY3" fmla="*/ 0 h 6858000"/>
              <a:gd name="connsiteX4" fmla="*/ 3605052 w 5205951"/>
              <a:gd name="connsiteY4" fmla="*/ 14997 h 6858000"/>
              <a:gd name="connsiteX5" fmla="*/ 5205951 w 5205951"/>
              <a:gd name="connsiteY5" fmla="*/ 3621656 h 6858000"/>
              <a:gd name="connsiteX6" fmla="*/ 3331601 w 5205951"/>
              <a:gd name="connsiteY6" fmla="*/ 6374814 h 6858000"/>
              <a:gd name="connsiteX7" fmla="*/ 2814953 w 5205951"/>
              <a:gd name="connsiteY7" fmla="*/ 6780599 h 6858000"/>
              <a:gd name="connsiteX8" fmla="*/ 2703197 w 5205951"/>
              <a:gd name="connsiteY8" fmla="*/ 6858000 h 6858000"/>
              <a:gd name="connsiteX9" fmla="*/ 2489695 w 5205951"/>
              <a:gd name="connsiteY9" fmla="*/ 6858000 h 6858000"/>
              <a:gd name="connsiteX10" fmla="*/ 1709529 w 5205951"/>
              <a:gd name="connsiteY10" fmla="*/ 6858000 h 6858000"/>
              <a:gd name="connsiteX11" fmla="*/ 0 w 5205951"/>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05951" h="6858000">
                <a:moveTo>
                  <a:pt x="0" y="0"/>
                </a:moveTo>
                <a:lnTo>
                  <a:pt x="1709529" y="0"/>
                </a:lnTo>
                <a:lnTo>
                  <a:pt x="2489695" y="0"/>
                </a:lnTo>
                <a:lnTo>
                  <a:pt x="3582928" y="0"/>
                </a:lnTo>
                <a:lnTo>
                  <a:pt x="3605052" y="14997"/>
                </a:lnTo>
                <a:cubicBezTo>
                  <a:pt x="4632215" y="754641"/>
                  <a:pt x="5205951" y="2093192"/>
                  <a:pt x="5205951" y="3621656"/>
                </a:cubicBezTo>
                <a:cubicBezTo>
                  <a:pt x="5205951" y="4969131"/>
                  <a:pt x="4277226" y="5602839"/>
                  <a:pt x="3331601" y="6374814"/>
                </a:cubicBezTo>
                <a:cubicBezTo>
                  <a:pt x="3159398" y="6515397"/>
                  <a:pt x="2988771" y="6653108"/>
                  <a:pt x="2814953" y="6780599"/>
                </a:cubicBezTo>
                <a:lnTo>
                  <a:pt x="2703197" y="6858000"/>
                </a:lnTo>
                <a:lnTo>
                  <a:pt x="2489695" y="6858000"/>
                </a:lnTo>
                <a:lnTo>
                  <a:pt x="1709529" y="6858000"/>
                </a:lnTo>
                <a:lnTo>
                  <a:pt x="0" y="6858000"/>
                </a:ln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useBgFill="1">
        <p:nvSpPr>
          <p:cNvPr id="11275" name="Freeform: Shape 11274">
            <a:extLst>
              <a:ext uri="{FF2B5EF4-FFF2-40B4-BE49-F238E27FC236}">
                <a16:creationId xmlns:a16="http://schemas.microsoft.com/office/drawing/2014/main" id="{F9EC3F91-A75C-4F74-867E-E4C28C13546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48226" y="0"/>
            <a:ext cx="5043774" cy="6858000"/>
          </a:xfrm>
          <a:custGeom>
            <a:avLst/>
            <a:gdLst>
              <a:gd name="connsiteX0" fmla="*/ 1648981 w 5043774"/>
              <a:gd name="connsiteY0" fmla="*/ 0 h 6858000"/>
              <a:gd name="connsiteX1" fmla="*/ 2759699 w 5043774"/>
              <a:gd name="connsiteY1" fmla="*/ 0 h 6858000"/>
              <a:gd name="connsiteX2" fmla="*/ 3379301 w 5043774"/>
              <a:gd name="connsiteY2" fmla="*/ 0 h 6858000"/>
              <a:gd name="connsiteX3" fmla="*/ 3552342 w 5043774"/>
              <a:gd name="connsiteY3" fmla="*/ 0 h 6858000"/>
              <a:gd name="connsiteX4" fmla="*/ 4617166 w 5043774"/>
              <a:gd name="connsiteY4" fmla="*/ 0 h 6858000"/>
              <a:gd name="connsiteX5" fmla="*/ 4786130 w 5043774"/>
              <a:gd name="connsiteY5" fmla="*/ 0 h 6858000"/>
              <a:gd name="connsiteX6" fmla="*/ 4980168 w 5043774"/>
              <a:gd name="connsiteY6" fmla="*/ 0 h 6858000"/>
              <a:gd name="connsiteX7" fmla="*/ 5043774 w 5043774"/>
              <a:gd name="connsiteY7" fmla="*/ 0 h 6858000"/>
              <a:gd name="connsiteX8" fmla="*/ 5043774 w 5043774"/>
              <a:gd name="connsiteY8" fmla="*/ 6858000 h 6858000"/>
              <a:gd name="connsiteX9" fmla="*/ 4980168 w 5043774"/>
              <a:gd name="connsiteY9" fmla="*/ 6858000 h 6858000"/>
              <a:gd name="connsiteX10" fmla="*/ 4786130 w 5043774"/>
              <a:gd name="connsiteY10" fmla="*/ 6858000 h 6858000"/>
              <a:gd name="connsiteX11" fmla="*/ 4617166 w 5043774"/>
              <a:gd name="connsiteY11" fmla="*/ 6858000 h 6858000"/>
              <a:gd name="connsiteX12" fmla="*/ 3552342 w 5043774"/>
              <a:gd name="connsiteY12" fmla="*/ 6858000 h 6858000"/>
              <a:gd name="connsiteX13" fmla="*/ 3379301 w 5043774"/>
              <a:gd name="connsiteY13" fmla="*/ 6858000 h 6858000"/>
              <a:gd name="connsiteX14" fmla="*/ 2759699 w 5043774"/>
              <a:gd name="connsiteY14" fmla="*/ 6858000 h 6858000"/>
              <a:gd name="connsiteX15" fmla="*/ 2542782 w 5043774"/>
              <a:gd name="connsiteY15" fmla="*/ 6858000 h 6858000"/>
              <a:gd name="connsiteX16" fmla="*/ 2429239 w 5043774"/>
              <a:gd name="connsiteY16" fmla="*/ 6780599 h 6858000"/>
              <a:gd name="connsiteX17" fmla="*/ 1904328 w 5043774"/>
              <a:gd name="connsiteY17" fmla="*/ 6374814 h 6858000"/>
              <a:gd name="connsiteX18" fmla="*/ 0 w 5043774"/>
              <a:gd name="connsiteY18" fmla="*/ 3621656 h 6858000"/>
              <a:gd name="connsiteX19" fmla="*/ 1626503 w 5043774"/>
              <a:gd name="connsiteY19" fmla="*/ 149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043774" h="6858000">
                <a:moveTo>
                  <a:pt x="1648981" y="0"/>
                </a:moveTo>
                <a:lnTo>
                  <a:pt x="2759699" y="0"/>
                </a:lnTo>
                <a:lnTo>
                  <a:pt x="3379301" y="0"/>
                </a:lnTo>
                <a:lnTo>
                  <a:pt x="3552342" y="0"/>
                </a:lnTo>
                <a:lnTo>
                  <a:pt x="4617166" y="0"/>
                </a:lnTo>
                <a:lnTo>
                  <a:pt x="4786130" y="0"/>
                </a:lnTo>
                <a:lnTo>
                  <a:pt x="4980168" y="0"/>
                </a:lnTo>
                <a:lnTo>
                  <a:pt x="5043774" y="0"/>
                </a:lnTo>
                <a:lnTo>
                  <a:pt x="5043774" y="6858000"/>
                </a:lnTo>
                <a:lnTo>
                  <a:pt x="4980168" y="6858000"/>
                </a:lnTo>
                <a:lnTo>
                  <a:pt x="4786130" y="6858000"/>
                </a:lnTo>
                <a:lnTo>
                  <a:pt x="4617166" y="6858000"/>
                </a:lnTo>
                <a:lnTo>
                  <a:pt x="3552342" y="6858000"/>
                </a:lnTo>
                <a:lnTo>
                  <a:pt x="3379301" y="6858000"/>
                </a:lnTo>
                <a:lnTo>
                  <a:pt x="2759699" y="6858000"/>
                </a:lnTo>
                <a:lnTo>
                  <a:pt x="2542782" y="6858000"/>
                </a:lnTo>
                <a:lnTo>
                  <a:pt x="2429239" y="6780599"/>
                </a:lnTo>
                <a:cubicBezTo>
                  <a:pt x="2252641" y="6653108"/>
                  <a:pt x="2079285" y="6515397"/>
                  <a:pt x="1904328" y="6374814"/>
                </a:cubicBezTo>
                <a:cubicBezTo>
                  <a:pt x="943579" y="5602839"/>
                  <a:pt x="0" y="4969131"/>
                  <a:pt x="0" y="3621656"/>
                </a:cubicBezTo>
                <a:cubicBezTo>
                  <a:pt x="0" y="2093192"/>
                  <a:pt x="582912" y="754641"/>
                  <a:pt x="1626503" y="14997"/>
                </a:cubicBezTo>
                <a:close/>
              </a:path>
            </a:pathLst>
          </a:custGeom>
          <a:solidFill>
            <a:schemeClr val="bg2">
              <a:tint val="95000"/>
              <a:satMod val="1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prstClr val="white"/>
              </a:solidFill>
              <a:latin typeface="Meiryo"/>
            </a:endParaRPr>
          </a:p>
        </p:txBody>
      </p:sp>
      <p:sp>
        <p:nvSpPr>
          <p:cNvPr id="11277" name="Freeform: Shape 11276">
            <a:extLst>
              <a:ext uri="{FF2B5EF4-FFF2-40B4-BE49-F238E27FC236}">
                <a16:creationId xmlns:a16="http://schemas.microsoft.com/office/drawing/2014/main" id="{829A1E2C-5AC8-40FC-99E9-832069D3979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697013" y="0"/>
            <a:ext cx="2529723" cy="6858000"/>
          </a:xfrm>
          <a:custGeom>
            <a:avLst/>
            <a:gdLst>
              <a:gd name="connsiteX0" fmla="*/ 1258269 w 2529723"/>
              <a:gd name="connsiteY0" fmla="*/ 0 h 6858000"/>
              <a:gd name="connsiteX1" fmla="*/ 1275627 w 2529723"/>
              <a:gd name="connsiteY1" fmla="*/ 0 h 6858000"/>
              <a:gd name="connsiteX2" fmla="*/ 1302560 w 2529723"/>
              <a:gd name="connsiteY2" fmla="*/ 24338 h 6858000"/>
              <a:gd name="connsiteX3" fmla="*/ 2522825 w 2529723"/>
              <a:gd name="connsiteY3" fmla="*/ 3678515 h 6858000"/>
              <a:gd name="connsiteX4" fmla="*/ 557500 w 2529723"/>
              <a:gd name="connsiteY4" fmla="*/ 6451411 h 6858000"/>
              <a:gd name="connsiteX5" fmla="*/ 32482 w 2529723"/>
              <a:gd name="connsiteY5" fmla="*/ 6849373 h 6858000"/>
              <a:gd name="connsiteX6" fmla="*/ 19531 w 2529723"/>
              <a:gd name="connsiteY6" fmla="*/ 6858000 h 6858000"/>
              <a:gd name="connsiteX7" fmla="*/ 0 w 2529723"/>
              <a:gd name="connsiteY7" fmla="*/ 6858000 h 6858000"/>
              <a:gd name="connsiteX8" fmla="*/ 14202 w 2529723"/>
              <a:gd name="connsiteY8" fmla="*/ 6848540 h 6858000"/>
              <a:gd name="connsiteX9" fmla="*/ 539221 w 2529723"/>
              <a:gd name="connsiteY9" fmla="*/ 6450578 h 6858000"/>
              <a:gd name="connsiteX10" fmla="*/ 2504546 w 2529723"/>
              <a:gd name="connsiteY10" fmla="*/ 3677682 h 6858000"/>
              <a:gd name="connsiteX11" fmla="*/ 1284280 w 2529723"/>
              <a:gd name="connsiteY11" fmla="*/ 2350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29723" h="6858000">
                <a:moveTo>
                  <a:pt x="1258269" y="0"/>
                </a:moveTo>
                <a:lnTo>
                  <a:pt x="1275627" y="0"/>
                </a:lnTo>
                <a:lnTo>
                  <a:pt x="1302560" y="24338"/>
                </a:lnTo>
                <a:cubicBezTo>
                  <a:pt x="2156831" y="855667"/>
                  <a:pt x="2590622" y="2191755"/>
                  <a:pt x="2522825" y="3678515"/>
                </a:cubicBezTo>
                <a:cubicBezTo>
                  <a:pt x="2459072" y="5076606"/>
                  <a:pt x="1519830" y="5692656"/>
                  <a:pt x="557500" y="6451411"/>
                </a:cubicBezTo>
                <a:cubicBezTo>
                  <a:pt x="382255" y="6589587"/>
                  <a:pt x="208689" y="6724853"/>
                  <a:pt x="32482" y="6849373"/>
                </a:cubicBezTo>
                <a:lnTo>
                  <a:pt x="19531" y="6858000"/>
                </a:lnTo>
                <a:lnTo>
                  <a:pt x="0" y="6858000"/>
                </a:lnTo>
                <a:lnTo>
                  <a:pt x="14202" y="6848540"/>
                </a:lnTo>
                <a:cubicBezTo>
                  <a:pt x="190409" y="6724020"/>
                  <a:pt x="363976" y="6588754"/>
                  <a:pt x="539221" y="6450578"/>
                </a:cubicBezTo>
                <a:cubicBezTo>
                  <a:pt x="1501550" y="5691822"/>
                  <a:pt x="2440792" y="5075773"/>
                  <a:pt x="2504546" y="3677682"/>
                </a:cubicBezTo>
                <a:cubicBezTo>
                  <a:pt x="2572343" y="2190921"/>
                  <a:pt x="2138551" y="854834"/>
                  <a:pt x="1284280" y="23504"/>
                </a:cubicBezTo>
                <a:close/>
              </a:path>
            </a:pathLst>
          </a:custGeom>
          <a:solidFill>
            <a:srgbClr val="FFFFF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5" name="Okvir za tekst 4">
            <a:extLst>
              <a:ext uri="{FF2B5EF4-FFF2-40B4-BE49-F238E27FC236}">
                <a16:creationId xmlns:a16="http://schemas.microsoft.com/office/drawing/2014/main" id="{556AAAE1-38BD-7F5A-2DA5-1CFD32B7B9A2}"/>
              </a:ext>
            </a:extLst>
          </p:cNvPr>
          <p:cNvSpPr txBox="1"/>
          <p:nvPr/>
        </p:nvSpPr>
        <p:spPr>
          <a:xfrm>
            <a:off x="8046719" y="2722729"/>
            <a:ext cx="3633747" cy="2700062"/>
          </a:xfrm>
          <a:prstGeom prst="rect">
            <a:avLst/>
          </a:prstGeom>
        </p:spPr>
        <p:txBody>
          <a:bodyPr vert="horz" lIns="91440" tIns="45720" rIns="91440" bIns="45720" rtlCol="0">
            <a:normAutofit/>
          </a:bodyPr>
          <a:lstStyle/>
          <a:p>
            <a:pPr indent="-228600">
              <a:lnSpc>
                <a:spcPct val="90000"/>
              </a:lnSpc>
              <a:spcAft>
                <a:spcPts val="600"/>
              </a:spcAft>
              <a:buFont typeface="Arial" panose="020B0604020202020204" pitchFamily="34" charset="0"/>
              <a:buChar char="•"/>
            </a:pPr>
            <a:r>
              <a:rPr lang="en-US" sz="2000" b="1" i="0">
                <a:effectLst/>
              </a:rPr>
              <a:t>802.11 MAC</a:t>
            </a:r>
            <a:r>
              <a:rPr lang="en-US" sz="2000" b="0" i="0">
                <a:effectLst/>
              </a:rPr>
              <a:t> </a:t>
            </a:r>
            <a:endParaRPr lang="en-US" sz="2000"/>
          </a:p>
        </p:txBody>
      </p:sp>
      <p:pic>
        <p:nvPicPr>
          <p:cNvPr id="2" name="Slika 1">
            <a:extLst>
              <a:ext uri="{FF2B5EF4-FFF2-40B4-BE49-F238E27FC236}">
                <a16:creationId xmlns:a16="http://schemas.microsoft.com/office/drawing/2014/main" id="{60D8C232-1F74-4050-2CFA-F21ED769163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21922" y="168543"/>
            <a:ext cx="2095238" cy="438095"/>
          </a:xfrm>
          <a:prstGeom prst="rect">
            <a:avLst/>
          </a:prstGeom>
        </p:spPr>
      </p:pic>
      <p:pic>
        <p:nvPicPr>
          <p:cNvPr id="3" name="Slika 2" descr="Slika na kojoj se nalazi Grafika, Font, grafički dizajn, logotip&#10;&#10;Opis je automatski generisan">
            <a:extLst>
              <a:ext uri="{FF2B5EF4-FFF2-40B4-BE49-F238E27FC236}">
                <a16:creationId xmlns:a16="http://schemas.microsoft.com/office/drawing/2014/main" id="{F91FE39B-D0D6-E669-14EC-C921C2D66E0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3687" y="-19665"/>
            <a:ext cx="2058224" cy="535967"/>
          </a:xfrm>
          <a:prstGeom prst="rect">
            <a:avLst/>
          </a:prstGeom>
        </p:spPr>
      </p:pic>
    </p:spTree>
    <p:extLst>
      <p:ext uri="{BB962C8B-B14F-4D97-AF65-F5344CB8AC3E}">
        <p14:creationId xmlns:p14="http://schemas.microsoft.com/office/powerpoint/2010/main" val="14565495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56B2C21-A230-48C0-8DF1-C46611373C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847E18C-932D-4C95-AABA-FEC7C9499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150CB11-0C61-439E-910F-5787759E7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reeform: Shape 16">
            <a:extLst>
              <a:ext uri="{FF2B5EF4-FFF2-40B4-BE49-F238E27FC236}">
                <a16:creationId xmlns:a16="http://schemas.microsoft.com/office/drawing/2014/main" id="{43F8A58B-5155-44CE-A5FF-7647B47D0A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9" name="Rectangle 18">
            <a:extLst>
              <a:ext uri="{FF2B5EF4-FFF2-40B4-BE49-F238E27FC236}">
                <a16:creationId xmlns:a16="http://schemas.microsoft.com/office/drawing/2014/main" id="{443F2ACA-E6D6-4028-82DD-F03C262D5D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slov 1">
            <a:extLst>
              <a:ext uri="{FF2B5EF4-FFF2-40B4-BE49-F238E27FC236}">
                <a16:creationId xmlns:a16="http://schemas.microsoft.com/office/drawing/2014/main" id="{CA6C7CC0-E99B-49BC-4AC4-2D0104EB270A}"/>
              </a:ext>
            </a:extLst>
          </p:cNvPr>
          <p:cNvSpPr>
            <a:spLocks noGrp="1"/>
          </p:cNvSpPr>
          <p:nvPr>
            <p:ph type="title"/>
          </p:nvPr>
        </p:nvSpPr>
        <p:spPr>
          <a:xfrm>
            <a:off x="586478" y="1683756"/>
            <a:ext cx="3115265" cy="2396359"/>
          </a:xfrm>
        </p:spPr>
        <p:txBody>
          <a:bodyPr anchor="b">
            <a:normAutofit/>
          </a:bodyPr>
          <a:lstStyle/>
          <a:p>
            <a:pPr algn="r"/>
            <a:r>
              <a:rPr lang="sr-Latn-RS" sz="4000" b="0" i="0" dirty="0">
                <a:solidFill>
                  <a:srgbClr val="FFFFFF"/>
                </a:solidFill>
                <a:effectLst/>
                <a:latin typeface="Söhne"/>
              </a:rPr>
              <a:t>Fizički sloj</a:t>
            </a:r>
            <a:br>
              <a:rPr lang="sr-Latn-RS" sz="4000" b="0" i="0" dirty="0">
                <a:solidFill>
                  <a:srgbClr val="FFFFFF"/>
                </a:solidFill>
                <a:effectLst/>
                <a:latin typeface="Söhne"/>
              </a:rPr>
            </a:br>
            <a:endParaRPr lang="sr-Latn-RS" sz="4000" dirty="0">
              <a:solidFill>
                <a:srgbClr val="FFFFFF"/>
              </a:solidFill>
            </a:endParaRPr>
          </a:p>
        </p:txBody>
      </p:sp>
      <p:graphicFrame>
        <p:nvGraphicFramePr>
          <p:cNvPr id="5" name="Čuvar mesta za sadržaj 2">
            <a:extLst>
              <a:ext uri="{FF2B5EF4-FFF2-40B4-BE49-F238E27FC236}">
                <a16:creationId xmlns:a16="http://schemas.microsoft.com/office/drawing/2014/main" id="{A70C8225-E4D6-A349-FB3F-5EE1D64D886B}"/>
              </a:ext>
            </a:extLst>
          </p:cNvPr>
          <p:cNvGraphicFramePr>
            <a:graphicFrameLocks noGrp="1"/>
          </p:cNvGraphicFramePr>
          <p:nvPr>
            <p:ph idx="1"/>
            <p:extLst>
              <p:ext uri="{D42A27DB-BD31-4B8C-83A1-F6EECF244321}">
                <p14:modId xmlns:p14="http://schemas.microsoft.com/office/powerpoint/2010/main" val="2838702166"/>
              </p:ext>
            </p:extLst>
          </p:nvPr>
        </p:nvGraphicFramePr>
        <p:xfrm>
          <a:off x="4905052" y="750440"/>
          <a:ext cx="6666833" cy="54539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3" name="Slika 2">
            <a:extLst>
              <a:ext uri="{FF2B5EF4-FFF2-40B4-BE49-F238E27FC236}">
                <a16:creationId xmlns:a16="http://schemas.microsoft.com/office/drawing/2014/main" id="{068019BC-3B8D-BCB0-AB04-135A0AC44FC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898674" y="156173"/>
            <a:ext cx="2095238" cy="438095"/>
          </a:xfrm>
          <a:prstGeom prst="rect">
            <a:avLst/>
          </a:prstGeom>
        </p:spPr>
      </p:pic>
      <p:pic>
        <p:nvPicPr>
          <p:cNvPr id="4" name="Slika 3" descr="Slika na kojoj se nalazi Grafika, Font, grafički dizajn, logotip&#10;&#10;Opis je automatski generisan">
            <a:extLst>
              <a:ext uri="{FF2B5EF4-FFF2-40B4-BE49-F238E27FC236}">
                <a16:creationId xmlns:a16="http://schemas.microsoft.com/office/drawing/2014/main" id="{8A009872-62F2-5FE0-3198-1A3E0A47A74F}"/>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43687" y="-19665"/>
            <a:ext cx="2058224" cy="535967"/>
          </a:xfrm>
          <a:prstGeom prst="rect">
            <a:avLst/>
          </a:prstGeom>
        </p:spPr>
      </p:pic>
    </p:spTree>
    <p:extLst>
      <p:ext uri="{BB962C8B-B14F-4D97-AF65-F5344CB8AC3E}">
        <p14:creationId xmlns:p14="http://schemas.microsoft.com/office/powerpoint/2010/main" val="32451144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4C608BEB-860E-4094-8511-78603564A7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059050" cy="685800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Naslov 1">
            <a:extLst>
              <a:ext uri="{FF2B5EF4-FFF2-40B4-BE49-F238E27FC236}">
                <a16:creationId xmlns:a16="http://schemas.microsoft.com/office/drawing/2014/main" id="{90E73372-C9E9-87DC-F91E-827F7CA5833E}"/>
              </a:ext>
            </a:extLst>
          </p:cNvPr>
          <p:cNvSpPr>
            <a:spLocks noGrp="1"/>
          </p:cNvSpPr>
          <p:nvPr>
            <p:ph type="title"/>
          </p:nvPr>
        </p:nvSpPr>
        <p:spPr>
          <a:xfrm>
            <a:off x="838200" y="1412488"/>
            <a:ext cx="2899189" cy="4363844"/>
          </a:xfrm>
        </p:spPr>
        <p:txBody>
          <a:bodyPr anchor="t">
            <a:normAutofit/>
          </a:bodyPr>
          <a:lstStyle/>
          <a:p>
            <a:r>
              <a:rPr lang="sr-Latn-RS" sz="4000" b="0" i="0">
                <a:solidFill>
                  <a:srgbClr val="FFFFFF"/>
                </a:solidFill>
                <a:effectLst/>
                <a:latin typeface="Söhne"/>
              </a:rPr>
              <a:t>Arhitektura mreže i vrste/uloge čvorova:</a:t>
            </a:r>
            <a:endParaRPr lang="sr-Latn-RS" sz="4000">
              <a:solidFill>
                <a:srgbClr val="FFFFFF"/>
              </a:solidFill>
            </a:endParaRPr>
          </a:p>
        </p:txBody>
      </p:sp>
      <p:sp>
        <p:nvSpPr>
          <p:cNvPr id="6" name="Čuvar mesta za sadržaj 5">
            <a:extLst>
              <a:ext uri="{FF2B5EF4-FFF2-40B4-BE49-F238E27FC236}">
                <a16:creationId xmlns:a16="http://schemas.microsoft.com/office/drawing/2014/main" id="{08F71729-1984-2B63-27BF-FD0BD86C3215}"/>
              </a:ext>
            </a:extLst>
          </p:cNvPr>
          <p:cNvSpPr>
            <a:spLocks noGrp="1"/>
          </p:cNvSpPr>
          <p:nvPr>
            <p:ph sz="half" idx="1"/>
          </p:nvPr>
        </p:nvSpPr>
        <p:spPr>
          <a:xfrm>
            <a:off x="4380855" y="1412489"/>
            <a:ext cx="3427283" cy="4363844"/>
          </a:xfrm>
        </p:spPr>
        <p:txBody>
          <a:bodyPr>
            <a:normAutofit/>
          </a:bodyPr>
          <a:lstStyle/>
          <a:p>
            <a:r>
              <a:rPr kumimoji="0" lang="sr-Latn-RS" altLang="sr-Latn-RS" sz="2000" b="0" i="0" u="none" strike="noStrike" cap="none" normalizeH="0" baseline="0">
                <a:ln>
                  <a:noFill/>
                </a:ln>
                <a:effectLst/>
                <a:latin typeface="Söhne"/>
              </a:rPr>
              <a:t>Standard razlikuje na MAC sloju dve vrste čvorova: • Potpuno Funkcionalni uređaj (FFD) može da funkcioniše u tri različite uloge: može biti koordinator PAN mreže (PAN = Personalna Mreža), jednostavan koordinator ili uređaj. • Smanjeni Funkcionalni uređaj (RFD) može da funkcioniše samo kao uređaj</a:t>
            </a:r>
            <a:endParaRPr lang="sr-Latn-RS" sz="2000"/>
          </a:p>
        </p:txBody>
      </p:sp>
      <p:cxnSp>
        <p:nvCxnSpPr>
          <p:cNvPr id="14" name="Straight Connector 13">
            <a:extLst>
              <a:ext uri="{FF2B5EF4-FFF2-40B4-BE49-F238E27FC236}">
                <a16:creationId xmlns:a16="http://schemas.microsoft.com/office/drawing/2014/main" id="{1F16A8D4-FE87-4604-88B2-394B5D1EB43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129871" y="1412488"/>
            <a:ext cx="0" cy="365760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 name="Čuvar mesta za sadržaj 6">
            <a:extLst>
              <a:ext uri="{FF2B5EF4-FFF2-40B4-BE49-F238E27FC236}">
                <a16:creationId xmlns:a16="http://schemas.microsoft.com/office/drawing/2014/main" id="{E1BD7E8D-B6DE-A70A-7321-B97F4C5D6B1B}"/>
              </a:ext>
            </a:extLst>
          </p:cNvPr>
          <p:cNvSpPr>
            <a:spLocks noGrp="1"/>
          </p:cNvSpPr>
          <p:nvPr>
            <p:ph sz="half" idx="2"/>
          </p:nvPr>
        </p:nvSpPr>
        <p:spPr>
          <a:xfrm>
            <a:off x="8451604" y="1412489"/>
            <a:ext cx="3197701" cy="4363844"/>
          </a:xfrm>
        </p:spPr>
        <p:txBody>
          <a:bodyPr>
            <a:normAutofit/>
          </a:bodyPr>
          <a:lstStyle/>
          <a:p>
            <a:r>
              <a:rPr kumimoji="0" lang="sr-Latn-RS" altLang="sr-Latn-RS" sz="2000" b="0" i="0" u="none" strike="noStrike" cap="none" normalizeH="0" baseline="0">
                <a:ln>
                  <a:noFill/>
                </a:ln>
                <a:effectLst/>
                <a:latin typeface="Söhne"/>
              </a:rPr>
              <a:t>Arhitektura mreže i vrste/uloge čvorova </a:t>
            </a:r>
          </a:p>
          <a:p>
            <a:r>
              <a:rPr kumimoji="0" lang="sr-Latn-RS" altLang="sr-Latn-RS" sz="2000" b="0" i="0" u="none" strike="noStrike" cap="none" normalizeH="0" baseline="0">
                <a:ln>
                  <a:noFill/>
                </a:ln>
                <a:effectLst/>
                <a:latin typeface="Söhne"/>
              </a:rPr>
              <a:t>Struktura super-frame</a:t>
            </a:r>
            <a:endParaRPr lang="sr-Latn-RS" altLang="sr-Latn-RS" sz="2000">
              <a:latin typeface="Söhne"/>
            </a:endParaRPr>
          </a:p>
          <a:p>
            <a:r>
              <a:rPr kumimoji="0" lang="sr-Latn-RS" altLang="sr-Latn-RS" sz="2000" b="0" i="0" u="none" strike="noStrike" cap="none" normalizeH="0" baseline="0">
                <a:ln>
                  <a:noFill/>
                </a:ln>
                <a:effectLst/>
                <a:latin typeface="Söhne"/>
              </a:rPr>
              <a:t>Upravljanje GTS-om (General Trafic Service) </a:t>
            </a:r>
          </a:p>
          <a:p>
            <a:r>
              <a:rPr kumimoji="0" lang="sr-Latn-RS" altLang="sr-Latn-RS" sz="2000" b="0" i="0" u="none" strike="noStrike" cap="none" normalizeH="0" baseline="0">
                <a:ln>
                  <a:noFill/>
                </a:ln>
                <a:effectLst/>
                <a:latin typeface="Söhne"/>
              </a:rPr>
              <a:t>Postupci prenosa podataka </a:t>
            </a:r>
          </a:p>
          <a:p>
            <a:r>
              <a:rPr kumimoji="0" lang="sr-Latn-RS" altLang="sr-Latn-RS" sz="2000" b="0" i="0" u="none" strike="noStrike" cap="none" normalizeH="0" baseline="0">
                <a:ln>
                  <a:noFill/>
                </a:ln>
                <a:effectLst/>
                <a:latin typeface="Söhne"/>
              </a:rPr>
              <a:t>Protokol sa slotovima CSMA-CA (Carrier Sense Multiple Access with Collision Avoidance) </a:t>
            </a:r>
          </a:p>
          <a:p>
            <a:r>
              <a:rPr kumimoji="0" lang="sr-Latn-RS" altLang="sr-Latn-RS" sz="2000" b="0" i="0" u="none" strike="noStrike" cap="none" normalizeH="0" baseline="0">
                <a:ln>
                  <a:noFill/>
                </a:ln>
                <a:effectLst/>
                <a:latin typeface="Söhne"/>
              </a:rPr>
              <a:t>Model bez bitova za bekonisanje</a:t>
            </a:r>
          </a:p>
          <a:p>
            <a:endParaRPr lang="sr-Latn-RS" sz="2000"/>
          </a:p>
        </p:txBody>
      </p:sp>
      <p:sp>
        <p:nvSpPr>
          <p:cNvPr id="5" name="Rectangle 2">
            <a:extLst>
              <a:ext uri="{FF2B5EF4-FFF2-40B4-BE49-F238E27FC236}">
                <a16:creationId xmlns:a16="http://schemas.microsoft.com/office/drawing/2014/main" id="{AF207829-263B-8BF9-CC19-0B886D2A2B48}"/>
              </a:ext>
            </a:extLst>
          </p:cNvPr>
          <p:cNvSpPr>
            <a:spLocks noChangeArrowheads="1"/>
          </p:cNvSpPr>
          <p:nvPr/>
        </p:nvSpPr>
        <p:spPr bwMode="auto">
          <a:xfrm>
            <a:off x="0" y="-323165"/>
            <a:ext cx="184731" cy="64633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spcBef>
                <a:spcPct val="0"/>
              </a:spcBef>
              <a:spcAft>
                <a:spcPts val="600"/>
              </a:spcAft>
              <a:buClrTx/>
              <a:buSzTx/>
              <a:buFontTx/>
              <a:buNone/>
              <a:tabLst/>
            </a:pPr>
            <a:br>
              <a:rPr kumimoji="0" lang="sr-Latn-RS" altLang="sr-Latn-RS" b="0" i="0" u="none" strike="noStrike" cap="none" normalizeH="0" baseline="0">
                <a:ln>
                  <a:noFill/>
                </a:ln>
                <a:solidFill>
                  <a:srgbClr val="000000"/>
                </a:solidFill>
                <a:effectLst/>
                <a:latin typeface="Söhne"/>
              </a:rPr>
            </a:br>
            <a:endParaRPr kumimoji="0" lang="sr-Latn-RS" altLang="sr-Latn-RS" b="0" i="0" u="none" strike="noStrike" cap="none" normalizeH="0" baseline="0">
              <a:ln>
                <a:noFill/>
              </a:ln>
              <a:solidFill>
                <a:schemeClr val="tx1"/>
              </a:solidFill>
              <a:effectLst/>
              <a:latin typeface="Arial" panose="020B0604020202020204" pitchFamily="34" charset="0"/>
            </a:endParaRPr>
          </a:p>
        </p:txBody>
      </p:sp>
      <p:pic>
        <p:nvPicPr>
          <p:cNvPr id="3" name="Slika 2">
            <a:extLst>
              <a:ext uri="{FF2B5EF4-FFF2-40B4-BE49-F238E27FC236}">
                <a16:creationId xmlns:a16="http://schemas.microsoft.com/office/drawing/2014/main" id="{DB887E93-EBF2-E590-A319-CB1E43514E7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53075" y="104118"/>
            <a:ext cx="2095238" cy="438095"/>
          </a:xfrm>
          <a:prstGeom prst="rect">
            <a:avLst/>
          </a:prstGeom>
        </p:spPr>
      </p:pic>
      <p:pic>
        <p:nvPicPr>
          <p:cNvPr id="4" name="Slika 3" descr="Slika na kojoj se nalazi Grafika, Font, grafički dizajn, logotip&#10;&#10;Opis je automatski generisan">
            <a:extLst>
              <a:ext uri="{FF2B5EF4-FFF2-40B4-BE49-F238E27FC236}">
                <a16:creationId xmlns:a16="http://schemas.microsoft.com/office/drawing/2014/main" id="{E2C82FA3-A411-B2F0-F03E-88F5EF3A515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3687" y="-19665"/>
            <a:ext cx="2058224" cy="535967"/>
          </a:xfrm>
          <a:prstGeom prst="rect">
            <a:avLst/>
          </a:prstGeom>
        </p:spPr>
      </p:pic>
    </p:spTree>
    <p:extLst>
      <p:ext uri="{BB962C8B-B14F-4D97-AF65-F5344CB8AC3E}">
        <p14:creationId xmlns:p14="http://schemas.microsoft.com/office/powerpoint/2010/main" val="23649476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608BEB-860E-4094-8511-78603564A7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059050" cy="685800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Čuvar mesta za sadržaj 2">
            <a:extLst>
              <a:ext uri="{FF2B5EF4-FFF2-40B4-BE49-F238E27FC236}">
                <a16:creationId xmlns:a16="http://schemas.microsoft.com/office/drawing/2014/main" id="{47C8287E-D143-58E8-CDFD-507AC09DEADA}"/>
              </a:ext>
            </a:extLst>
          </p:cNvPr>
          <p:cNvSpPr>
            <a:spLocks noGrp="1"/>
          </p:cNvSpPr>
          <p:nvPr>
            <p:ph sz="half" idx="1"/>
          </p:nvPr>
        </p:nvSpPr>
        <p:spPr>
          <a:xfrm>
            <a:off x="4380855" y="1412489"/>
            <a:ext cx="3427283" cy="4363844"/>
          </a:xfrm>
        </p:spPr>
        <p:txBody>
          <a:bodyPr>
            <a:normAutofit/>
          </a:bodyPr>
          <a:lstStyle/>
          <a:p>
            <a:r>
              <a:rPr lang="sr-Latn-RS" sz="2000" b="0" i="0">
                <a:effectLst/>
                <a:latin typeface="Söhne"/>
              </a:rPr>
              <a:t>Uređaj mora biti povezan sa koordinatorskim čvorom (koji mora biti FFD) i komunicira samo sa njim, na taj način formirajući zvezdanu mrežu. </a:t>
            </a:r>
          </a:p>
          <a:p>
            <a:r>
              <a:rPr lang="sr-Latn-RS" sz="2000" b="0" i="0">
                <a:effectLst/>
                <a:latin typeface="Söhne"/>
              </a:rPr>
              <a:t>Koordinatori mogu raditi u peer-to-peer režimu i više koordinatora može formirati Personalnu Mrežu (PAN).</a:t>
            </a:r>
          </a:p>
          <a:p>
            <a:r>
              <a:rPr lang="sr-Latn-RS" sz="2000" b="0" i="0">
                <a:effectLst/>
                <a:latin typeface="Söhne"/>
              </a:rPr>
              <a:t>PAN je identifikovan 16-bitnim PAN identifikatorom i jedan od njegovih koordinatora je određen kao PAN koordinator.</a:t>
            </a:r>
            <a:endParaRPr lang="sr-Latn-RS" sz="2000"/>
          </a:p>
        </p:txBody>
      </p:sp>
      <p:cxnSp>
        <p:nvCxnSpPr>
          <p:cNvPr id="11" name="Straight Connector 10">
            <a:extLst>
              <a:ext uri="{FF2B5EF4-FFF2-40B4-BE49-F238E27FC236}">
                <a16:creationId xmlns:a16="http://schemas.microsoft.com/office/drawing/2014/main" id="{1F16A8D4-FE87-4604-88B2-394B5D1EB43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129871" y="1412488"/>
            <a:ext cx="0" cy="365760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4" name="Čuvar mesta za sadržaj 3">
            <a:extLst>
              <a:ext uri="{FF2B5EF4-FFF2-40B4-BE49-F238E27FC236}">
                <a16:creationId xmlns:a16="http://schemas.microsoft.com/office/drawing/2014/main" id="{1CF8520C-1970-6E60-8C9E-A3F1DB5A0328}"/>
              </a:ext>
            </a:extLst>
          </p:cNvPr>
          <p:cNvSpPr>
            <a:spLocks noGrp="1"/>
          </p:cNvSpPr>
          <p:nvPr>
            <p:ph sz="half" idx="2"/>
          </p:nvPr>
        </p:nvSpPr>
        <p:spPr>
          <a:xfrm>
            <a:off x="8451604" y="1412489"/>
            <a:ext cx="3197701" cy="4363844"/>
          </a:xfrm>
        </p:spPr>
        <p:txBody>
          <a:bodyPr>
            <a:normAutofit/>
          </a:bodyPr>
          <a:lstStyle/>
          <a:p>
            <a:pPr marL="0" indent="0">
              <a:buNone/>
            </a:pPr>
            <a:r>
              <a:rPr lang="sr-Latn-RS" sz="1700" b="0" i="0">
                <a:effectLst/>
                <a:latin typeface="Söhne"/>
              </a:rPr>
              <a:t>Koordinator obavlja, između ostalog, sledeće zadatke: </a:t>
            </a:r>
          </a:p>
          <a:p>
            <a:r>
              <a:rPr lang="sr-Latn-RS" sz="1700" b="0" i="0">
                <a:effectLst/>
                <a:latin typeface="Söhne"/>
              </a:rPr>
              <a:t>Upravlja listom povezanih uređaja.</a:t>
            </a:r>
          </a:p>
          <a:p>
            <a:r>
              <a:rPr lang="sr-Latn-RS" sz="1700" b="0" i="0">
                <a:effectLst/>
                <a:latin typeface="Söhne"/>
              </a:rPr>
              <a:t>Dodeljuje kratke adrese svojim uređajima. </a:t>
            </a:r>
            <a:endParaRPr lang="sr-Latn-RS" sz="1700">
              <a:latin typeface="Söhne"/>
            </a:endParaRPr>
          </a:p>
          <a:p>
            <a:r>
              <a:rPr lang="sr-Latn-RS" sz="1700" b="0" i="0">
                <a:effectLst/>
                <a:latin typeface="Söhne"/>
              </a:rPr>
              <a:t>U bekonizovanom režimu IEEE 802.15.4, redovno emituje okvire bekon paketa koji objavljuju PAN identifikator, listu izuzetnih okvira i druge parametre.  </a:t>
            </a:r>
          </a:p>
          <a:p>
            <a:r>
              <a:rPr lang="sr-Latn-RS" sz="1700" b="0" i="0">
                <a:effectLst/>
                <a:latin typeface="Söhne"/>
              </a:rPr>
              <a:t>Razmenjuje podatke sa uređajima i sa koordinatorima vršnjacima.</a:t>
            </a:r>
            <a:endParaRPr lang="sr-Latn-RS" sz="1700"/>
          </a:p>
        </p:txBody>
      </p:sp>
      <p:pic>
        <p:nvPicPr>
          <p:cNvPr id="2" name="Slika 1">
            <a:extLst>
              <a:ext uri="{FF2B5EF4-FFF2-40B4-BE49-F238E27FC236}">
                <a16:creationId xmlns:a16="http://schemas.microsoft.com/office/drawing/2014/main" id="{F5ED0C50-0AF4-292C-5961-D868804106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01870" y="78207"/>
            <a:ext cx="2095238" cy="438095"/>
          </a:xfrm>
          <a:prstGeom prst="rect">
            <a:avLst/>
          </a:prstGeom>
        </p:spPr>
      </p:pic>
      <p:pic>
        <p:nvPicPr>
          <p:cNvPr id="5" name="Slika 4" descr="Slika na kojoj se nalazi Grafika, Font, grafički dizajn, logotip&#10;&#10;Opis je automatski generisan">
            <a:extLst>
              <a:ext uri="{FF2B5EF4-FFF2-40B4-BE49-F238E27FC236}">
                <a16:creationId xmlns:a16="http://schemas.microsoft.com/office/drawing/2014/main" id="{2A7F7D8C-8488-3FA0-8BC4-7AB4C9C1533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3687" y="-19665"/>
            <a:ext cx="2058224" cy="535967"/>
          </a:xfrm>
          <a:prstGeom prst="rect">
            <a:avLst/>
          </a:prstGeom>
        </p:spPr>
      </p:pic>
    </p:spTree>
    <p:extLst>
      <p:ext uri="{BB962C8B-B14F-4D97-AF65-F5344CB8AC3E}">
        <p14:creationId xmlns:p14="http://schemas.microsoft.com/office/powerpoint/2010/main" val="14304288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59B94E02-8530-97AB-ED6C-8A40226327B3}"/>
              </a:ext>
            </a:extLst>
          </p:cNvPr>
          <p:cNvSpPr>
            <a:spLocks noGrp="1"/>
          </p:cNvSpPr>
          <p:nvPr>
            <p:ph type="title"/>
          </p:nvPr>
        </p:nvSpPr>
        <p:spPr>
          <a:xfrm>
            <a:off x="707571" y="949348"/>
            <a:ext cx="10515600" cy="663575"/>
          </a:xfrm>
        </p:spPr>
        <p:txBody>
          <a:bodyPr>
            <a:normAutofit/>
          </a:bodyPr>
          <a:lstStyle/>
          <a:p>
            <a:r>
              <a:rPr lang="sr-Latn-RS" sz="3200" b="1" i="0" u="none" strike="noStrike" baseline="0" dirty="0">
                <a:solidFill>
                  <a:srgbClr val="C10000"/>
                </a:solidFill>
                <a:latin typeface="Cambria-Bold"/>
              </a:rPr>
              <a:t>Super </a:t>
            </a:r>
            <a:r>
              <a:rPr lang="sr-Latn-RS" sz="3200" b="1" i="0" u="none" strike="noStrike" baseline="0" dirty="0" err="1">
                <a:solidFill>
                  <a:srgbClr val="C10000"/>
                </a:solidFill>
                <a:latin typeface="Cambria-Bold"/>
              </a:rPr>
              <a:t>frame</a:t>
            </a:r>
            <a:r>
              <a:rPr lang="sr-Latn-RS" sz="3200" b="1" i="0" u="none" strike="noStrike" baseline="0" dirty="0">
                <a:solidFill>
                  <a:srgbClr val="C10000"/>
                </a:solidFill>
                <a:latin typeface="Cambria-Bold"/>
              </a:rPr>
              <a:t> </a:t>
            </a:r>
            <a:r>
              <a:rPr lang="sr-Latn-RS" sz="3200" b="1" i="0" u="none" strike="noStrike" baseline="0" dirty="0" err="1">
                <a:solidFill>
                  <a:srgbClr val="C10000"/>
                </a:solidFill>
                <a:latin typeface="Cambria-Bold"/>
              </a:rPr>
              <a:t>structure</a:t>
            </a:r>
            <a:endParaRPr lang="sr-Latn-RS" sz="3200" dirty="0"/>
          </a:p>
        </p:txBody>
      </p:sp>
      <p:sp>
        <p:nvSpPr>
          <p:cNvPr id="5" name="Čuvar mesta za sadržaj 4">
            <a:extLst>
              <a:ext uri="{FF2B5EF4-FFF2-40B4-BE49-F238E27FC236}">
                <a16:creationId xmlns:a16="http://schemas.microsoft.com/office/drawing/2014/main" id="{6EBECED5-8029-BEFF-C79D-D36693DE164D}"/>
              </a:ext>
            </a:extLst>
          </p:cNvPr>
          <p:cNvSpPr>
            <a:spLocks noGrp="1"/>
          </p:cNvSpPr>
          <p:nvPr>
            <p:ph idx="1"/>
          </p:nvPr>
        </p:nvSpPr>
        <p:spPr>
          <a:xfrm>
            <a:off x="609600" y="1949738"/>
            <a:ext cx="10258425" cy="4351338"/>
          </a:xfrm>
        </p:spPr>
        <p:txBody>
          <a:bodyPr>
            <a:normAutofit fontScale="85000" lnSpcReduction="10000"/>
          </a:bodyPr>
          <a:lstStyle/>
          <a:p>
            <a:r>
              <a:rPr lang="sr-Latn-RS" b="0" i="0" dirty="0">
                <a:solidFill>
                  <a:srgbClr val="0D0D0D"/>
                </a:solidFill>
                <a:effectLst/>
                <a:latin typeface="Söhne"/>
              </a:rPr>
              <a:t>Koordinator zvezdane mreže koji radi u </a:t>
            </a:r>
            <a:r>
              <a:rPr lang="sr-Latn-RS" b="1" i="0" dirty="0" err="1">
                <a:solidFill>
                  <a:srgbClr val="0D0D0D"/>
                </a:solidFill>
                <a:effectLst/>
                <a:latin typeface="Söhne"/>
              </a:rPr>
              <a:t>bekonizovanom</a:t>
            </a:r>
            <a:r>
              <a:rPr lang="sr-Latn-RS" b="1" i="0" dirty="0">
                <a:solidFill>
                  <a:srgbClr val="0D0D0D"/>
                </a:solidFill>
                <a:effectLst/>
                <a:latin typeface="Söhne"/>
              </a:rPr>
              <a:t> r</a:t>
            </a:r>
            <a:r>
              <a:rPr lang="sr-Latn-RS" b="0" i="0" dirty="0">
                <a:solidFill>
                  <a:srgbClr val="0D0D0D"/>
                </a:solidFill>
                <a:effectLst/>
                <a:latin typeface="Söhne"/>
              </a:rPr>
              <a:t>ežimu organizuje pristup kanalu i prenos podataka uz pomoć super-rame.</a:t>
            </a:r>
          </a:p>
          <a:p>
            <a:r>
              <a:rPr lang="sr-Latn-RS" b="0" i="0" dirty="0">
                <a:solidFill>
                  <a:srgbClr val="0D0D0D"/>
                </a:solidFill>
                <a:effectLst/>
                <a:latin typeface="Söhne"/>
              </a:rPr>
              <a:t> Svi super-okviri imaju istu dužinu.</a:t>
            </a:r>
          </a:p>
          <a:p>
            <a:pPr marL="0" lvl="0" indent="0" eaLnBrk="0" fontAlgn="base" hangingPunct="0">
              <a:lnSpc>
                <a:spcPct val="100000"/>
              </a:lnSpc>
              <a:spcBef>
                <a:spcPct val="0"/>
              </a:spcBef>
              <a:spcAft>
                <a:spcPct val="0"/>
              </a:spcAft>
              <a:buNone/>
            </a:pPr>
            <a:r>
              <a:rPr lang="sr-Latn-RS" b="0" i="0" dirty="0">
                <a:solidFill>
                  <a:srgbClr val="0D0D0D"/>
                </a:solidFill>
                <a:effectLst/>
                <a:latin typeface="Söhne"/>
              </a:rPr>
              <a:t> Koordinator započinje svaki super-</a:t>
            </a:r>
            <a:r>
              <a:rPr lang="sr-Latn-RS" b="0" i="0" dirty="0" err="1">
                <a:solidFill>
                  <a:srgbClr val="0D0D0D"/>
                </a:solidFill>
                <a:effectLst/>
                <a:latin typeface="Söhne"/>
              </a:rPr>
              <a:t>frame</a:t>
            </a:r>
            <a:r>
              <a:rPr lang="sr-Latn-RS" b="0" i="0" dirty="0">
                <a:solidFill>
                  <a:srgbClr val="0D0D0D"/>
                </a:solidFill>
                <a:effectLst/>
                <a:latin typeface="Söhne"/>
              </a:rPr>
              <a:t> slanjem okvira bekon paketa. </a:t>
            </a:r>
          </a:p>
          <a:p>
            <a:pPr marL="0" lvl="0" indent="0" eaLnBrk="0" fontAlgn="base" hangingPunct="0">
              <a:lnSpc>
                <a:spcPct val="100000"/>
              </a:lnSpc>
              <a:spcBef>
                <a:spcPct val="0"/>
              </a:spcBef>
              <a:spcAft>
                <a:spcPct val="0"/>
              </a:spcAft>
              <a:buNone/>
            </a:pPr>
            <a:endParaRPr lang="sr-Latn-RS" altLang="sr-Latn-RS" dirty="0">
              <a:solidFill>
                <a:srgbClr val="0D0D0D"/>
              </a:solidFill>
              <a:latin typeface="Söhne"/>
            </a:endParaRPr>
          </a:p>
          <a:p>
            <a:pPr marL="0" lvl="0" indent="0" eaLnBrk="0" fontAlgn="base" hangingPunct="0">
              <a:lnSpc>
                <a:spcPct val="100000"/>
              </a:lnSpc>
              <a:spcBef>
                <a:spcPct val="0"/>
              </a:spcBef>
              <a:spcAft>
                <a:spcPct val="0"/>
              </a:spcAft>
              <a:buNone/>
            </a:pPr>
            <a:r>
              <a:rPr lang="sr-Latn-RS" altLang="sr-Latn-RS" dirty="0">
                <a:solidFill>
                  <a:srgbClr val="000000"/>
                </a:solidFill>
                <a:latin typeface="Söhne"/>
              </a:rPr>
              <a:t>Okvir bekon uključuje specifikaciju super-rame koja opisuje dužinu različitih komponenti sledeće super-rame:</a:t>
            </a:r>
          </a:p>
          <a:p>
            <a:pPr marL="0" lvl="0" indent="0" eaLnBrk="0" fontAlgn="base" hangingPunct="0">
              <a:lnSpc>
                <a:spcPct val="100000"/>
              </a:lnSpc>
              <a:spcBef>
                <a:spcPct val="0"/>
              </a:spcBef>
              <a:spcAft>
                <a:spcPct val="0"/>
              </a:spcAft>
              <a:buFontTx/>
              <a:buAutoNum type="arabicPeriod"/>
            </a:pPr>
            <a:r>
              <a:rPr lang="sr-Latn-RS" altLang="sr-Latn-RS" dirty="0">
                <a:solidFill>
                  <a:srgbClr val="000000"/>
                </a:solidFill>
                <a:latin typeface="Söhne"/>
              </a:rPr>
              <a:t>Aktivni period</a:t>
            </a:r>
          </a:p>
          <a:p>
            <a:pPr marL="0" lvl="0" indent="0" eaLnBrk="0" fontAlgn="base" hangingPunct="0">
              <a:lnSpc>
                <a:spcPct val="100000"/>
              </a:lnSpc>
              <a:spcBef>
                <a:spcPct val="0"/>
              </a:spcBef>
              <a:spcAft>
                <a:spcPct val="0"/>
              </a:spcAft>
              <a:buFontTx/>
              <a:buAutoNum type="arabicPeriod" startAt="2"/>
            </a:pPr>
            <a:r>
              <a:rPr lang="sr-Latn-RS" altLang="sr-Latn-RS" dirty="0">
                <a:solidFill>
                  <a:srgbClr val="000000"/>
                </a:solidFill>
                <a:latin typeface="Söhne"/>
              </a:rPr>
              <a:t>Neaktivni period. Aktivni period je podeljen na 16 vremenskih slotova. Prvi vremenski slot je zauzet okvirom bekon, a preostali vremenski slotovi su:</a:t>
            </a:r>
          </a:p>
          <a:p>
            <a:pPr marL="0" lvl="0" indent="0" eaLnBrk="0" fontAlgn="base" hangingPunct="0">
              <a:lnSpc>
                <a:spcPct val="100000"/>
              </a:lnSpc>
              <a:spcBef>
                <a:spcPct val="0"/>
              </a:spcBef>
              <a:spcAft>
                <a:spcPct val="0"/>
              </a:spcAft>
              <a:buFontTx/>
              <a:buAutoNum type="arabicPeriod" startAt="3"/>
            </a:pPr>
            <a:r>
              <a:rPr lang="sr-Latn-RS" altLang="sr-Latn-RS" dirty="0">
                <a:solidFill>
                  <a:srgbClr val="000000"/>
                </a:solidFill>
                <a:latin typeface="Söhne"/>
              </a:rPr>
              <a:t>CAP (</a:t>
            </a:r>
            <a:r>
              <a:rPr lang="sr-Latn-RS" altLang="sr-Latn-RS" dirty="0" err="1">
                <a:solidFill>
                  <a:srgbClr val="000000"/>
                </a:solidFill>
                <a:latin typeface="Söhne"/>
              </a:rPr>
              <a:t>Contention</a:t>
            </a:r>
            <a:r>
              <a:rPr lang="sr-Latn-RS" altLang="sr-Latn-RS" dirty="0">
                <a:solidFill>
                  <a:srgbClr val="000000"/>
                </a:solidFill>
                <a:latin typeface="Söhne"/>
              </a:rPr>
              <a:t> Access Period) - Period za pristup konkurentnom pristupu</a:t>
            </a:r>
          </a:p>
          <a:p>
            <a:pPr marL="0" lvl="0" indent="0" eaLnBrk="0" fontAlgn="base" hangingPunct="0">
              <a:lnSpc>
                <a:spcPct val="100000"/>
              </a:lnSpc>
              <a:spcBef>
                <a:spcPct val="0"/>
              </a:spcBef>
              <a:spcAft>
                <a:spcPct val="0"/>
              </a:spcAft>
              <a:buFontTx/>
              <a:buAutoNum type="arabicPeriod" startAt="4"/>
            </a:pPr>
            <a:r>
              <a:rPr lang="sr-Latn-RS" altLang="sr-Latn-RS" dirty="0">
                <a:solidFill>
                  <a:srgbClr val="000000"/>
                </a:solidFill>
                <a:latin typeface="Söhne"/>
              </a:rPr>
              <a:t>GTS (General </a:t>
            </a:r>
            <a:r>
              <a:rPr lang="sr-Latn-RS" altLang="sr-Latn-RS" dirty="0" err="1">
                <a:solidFill>
                  <a:srgbClr val="000000"/>
                </a:solidFill>
                <a:latin typeface="Söhne"/>
              </a:rPr>
              <a:t>Traffic</a:t>
            </a:r>
            <a:r>
              <a:rPr lang="sr-Latn-RS" altLang="sr-Latn-RS" dirty="0">
                <a:solidFill>
                  <a:srgbClr val="000000"/>
                </a:solidFill>
                <a:latin typeface="Söhne"/>
              </a:rPr>
              <a:t> </a:t>
            </a:r>
            <a:r>
              <a:rPr lang="sr-Latn-RS" altLang="sr-Latn-RS" dirty="0" err="1">
                <a:solidFill>
                  <a:srgbClr val="000000"/>
                </a:solidFill>
                <a:latin typeface="Söhne"/>
              </a:rPr>
              <a:t>Slots</a:t>
            </a:r>
            <a:r>
              <a:rPr lang="sr-Latn-RS" altLang="sr-Latn-RS" dirty="0">
                <a:solidFill>
                  <a:srgbClr val="000000"/>
                </a:solidFill>
                <a:latin typeface="Söhne"/>
              </a:rPr>
              <a:t>) - Slotovi za opšti saobraćaj</a:t>
            </a:r>
          </a:p>
          <a:p>
            <a:endParaRPr lang="sr-Latn-RS" b="0" i="0" dirty="0">
              <a:solidFill>
                <a:srgbClr val="0D0D0D"/>
              </a:solidFill>
              <a:effectLst/>
              <a:latin typeface="Söhne"/>
            </a:endParaRPr>
          </a:p>
          <a:p>
            <a:endParaRPr lang="sr-Latn-RS" dirty="0"/>
          </a:p>
        </p:txBody>
      </p:sp>
      <p:sp>
        <p:nvSpPr>
          <p:cNvPr id="8" name="Rectangle 3">
            <a:extLst>
              <a:ext uri="{FF2B5EF4-FFF2-40B4-BE49-F238E27FC236}">
                <a16:creationId xmlns:a16="http://schemas.microsoft.com/office/drawing/2014/main" id="{98A59335-BAA9-DB7A-5DDA-7A5D4F1D0725}"/>
              </a:ext>
            </a:extLst>
          </p:cNvPr>
          <p:cNvSpPr>
            <a:spLocks noChangeArrowheads="1"/>
          </p:cNvSpPr>
          <p:nvPr/>
        </p:nvSpPr>
        <p:spPr bwMode="auto">
          <a:xfrm>
            <a:off x="838200" y="2114308"/>
            <a:ext cx="65" cy="47731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198375"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sr-Latn-RS" altLang="sr-Latn-RS" sz="1800" b="0" i="0" u="none" strike="noStrike" cap="none" normalizeH="0" baseline="0" dirty="0">
              <a:ln>
                <a:noFill/>
              </a:ln>
              <a:solidFill>
                <a:schemeClr val="tx1"/>
              </a:solidFill>
              <a:effectLst/>
              <a:latin typeface="Arial" panose="020B0604020202020204" pitchFamily="34" charset="0"/>
            </a:endParaRPr>
          </a:p>
        </p:txBody>
      </p:sp>
      <p:sp>
        <p:nvSpPr>
          <p:cNvPr id="9" name="Rectangle 4">
            <a:extLst>
              <a:ext uri="{FF2B5EF4-FFF2-40B4-BE49-F238E27FC236}">
                <a16:creationId xmlns:a16="http://schemas.microsoft.com/office/drawing/2014/main" id="{8BF953F9-5582-95A0-F405-85808176B344}"/>
              </a:ext>
            </a:extLst>
          </p:cNvPr>
          <p:cNvSpPr>
            <a:spLocks noChangeArrowheads="1"/>
          </p:cNvSpPr>
          <p:nvPr/>
        </p:nvSpPr>
        <p:spPr bwMode="auto">
          <a:xfrm>
            <a:off x="838200" y="2124363"/>
            <a:ext cx="339725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sr-Latn-RS" altLang="sr-Latn-RS" sz="1800" b="0" i="0" u="none" strike="noStrike" cap="none" normalizeH="0" baseline="0">
                <a:ln>
                  <a:noFill/>
                </a:ln>
                <a:solidFill>
                  <a:srgbClr val="000000"/>
                </a:solidFill>
                <a:effectLst/>
                <a:latin typeface="Söhne"/>
              </a:rPr>
            </a:br>
            <a:endParaRPr kumimoji="0" lang="sr-Latn-RS" altLang="sr-Latn-RS" sz="1800" b="0" i="0" u="none" strike="noStrike" cap="none" normalizeH="0" baseline="0">
              <a:ln>
                <a:noFill/>
              </a:ln>
              <a:solidFill>
                <a:schemeClr val="tx1"/>
              </a:solidFill>
              <a:effectLst/>
              <a:latin typeface="Arial" panose="020B0604020202020204" pitchFamily="34" charset="0"/>
            </a:endParaRPr>
          </a:p>
        </p:txBody>
      </p:sp>
      <p:pic>
        <p:nvPicPr>
          <p:cNvPr id="3" name="Slika 2">
            <a:extLst>
              <a:ext uri="{FF2B5EF4-FFF2-40B4-BE49-F238E27FC236}">
                <a16:creationId xmlns:a16="http://schemas.microsoft.com/office/drawing/2014/main" id="{92E00914-8D54-C9D6-1052-2BE65695681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20406" y="118829"/>
            <a:ext cx="2095238" cy="438095"/>
          </a:xfrm>
          <a:prstGeom prst="rect">
            <a:avLst/>
          </a:prstGeom>
        </p:spPr>
      </p:pic>
      <p:pic>
        <p:nvPicPr>
          <p:cNvPr id="4" name="Slika 3" descr="Slika na kojoj se nalazi Grafika, Font, grafički dizajn, logotip&#10;&#10;Opis je automatski generisan">
            <a:extLst>
              <a:ext uri="{FF2B5EF4-FFF2-40B4-BE49-F238E27FC236}">
                <a16:creationId xmlns:a16="http://schemas.microsoft.com/office/drawing/2014/main" id="{FF1BD696-9E62-8DCE-14AF-2A1CC400C66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3687" y="-19665"/>
            <a:ext cx="2058224" cy="535967"/>
          </a:xfrm>
          <a:prstGeom prst="rect">
            <a:avLst/>
          </a:prstGeom>
        </p:spPr>
      </p:pic>
    </p:spTree>
    <p:extLst>
      <p:ext uri="{BB962C8B-B14F-4D97-AF65-F5344CB8AC3E}">
        <p14:creationId xmlns:p14="http://schemas.microsoft.com/office/powerpoint/2010/main" val="40335758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Slika 4">
            <a:extLst>
              <a:ext uri="{FF2B5EF4-FFF2-40B4-BE49-F238E27FC236}">
                <a16:creationId xmlns:a16="http://schemas.microsoft.com/office/drawing/2014/main" id="{9949FF58-C078-ED0B-CF1A-D4352EEC4E9B}"/>
              </a:ext>
            </a:extLst>
          </p:cNvPr>
          <p:cNvPicPr>
            <a:picLocks noChangeAspect="1"/>
          </p:cNvPicPr>
          <p:nvPr/>
        </p:nvPicPr>
        <p:blipFill>
          <a:blip r:embed="rId2"/>
          <a:stretch>
            <a:fillRect/>
          </a:stretch>
        </p:blipFill>
        <p:spPr>
          <a:xfrm>
            <a:off x="1250302" y="1757123"/>
            <a:ext cx="9001276" cy="3343754"/>
          </a:xfrm>
          <a:prstGeom prst="rect">
            <a:avLst/>
          </a:prstGeom>
        </p:spPr>
      </p:pic>
      <p:pic>
        <p:nvPicPr>
          <p:cNvPr id="2" name="Slika 1">
            <a:extLst>
              <a:ext uri="{FF2B5EF4-FFF2-40B4-BE49-F238E27FC236}">
                <a16:creationId xmlns:a16="http://schemas.microsoft.com/office/drawing/2014/main" id="{8DA7960E-8500-D36C-0C6E-F8BBADB53EF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33342" y="124942"/>
            <a:ext cx="2095238" cy="438095"/>
          </a:xfrm>
          <a:prstGeom prst="rect">
            <a:avLst/>
          </a:prstGeom>
        </p:spPr>
      </p:pic>
      <p:pic>
        <p:nvPicPr>
          <p:cNvPr id="3" name="Slika 2" descr="Slika na kojoj se nalazi Grafika, Font, grafički dizajn, logotip&#10;&#10;Opis je automatski generisan">
            <a:extLst>
              <a:ext uri="{FF2B5EF4-FFF2-40B4-BE49-F238E27FC236}">
                <a16:creationId xmlns:a16="http://schemas.microsoft.com/office/drawing/2014/main" id="{E3CDD041-251C-61C1-B163-3D17252DBCA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3687" y="-19665"/>
            <a:ext cx="2058224" cy="535967"/>
          </a:xfrm>
          <a:prstGeom prst="rect">
            <a:avLst/>
          </a:prstGeom>
        </p:spPr>
      </p:pic>
    </p:spTree>
    <p:extLst>
      <p:ext uri="{BB962C8B-B14F-4D97-AF65-F5344CB8AC3E}">
        <p14:creationId xmlns:p14="http://schemas.microsoft.com/office/powerpoint/2010/main" val="39228723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56B2C21-A230-48C0-8DF1-C46611373C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847E18C-932D-4C95-AABA-FEC7C9499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150CB11-0C61-439E-910F-5787759E7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reeform: Shape 16">
            <a:extLst>
              <a:ext uri="{FF2B5EF4-FFF2-40B4-BE49-F238E27FC236}">
                <a16:creationId xmlns:a16="http://schemas.microsoft.com/office/drawing/2014/main" id="{43F8A58B-5155-44CE-A5FF-7647B47D0A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9" name="Rectangle 18">
            <a:extLst>
              <a:ext uri="{FF2B5EF4-FFF2-40B4-BE49-F238E27FC236}">
                <a16:creationId xmlns:a16="http://schemas.microsoft.com/office/drawing/2014/main" id="{443F2ACA-E6D6-4028-82DD-F03C262D5D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slov 1">
            <a:extLst>
              <a:ext uri="{FF2B5EF4-FFF2-40B4-BE49-F238E27FC236}">
                <a16:creationId xmlns:a16="http://schemas.microsoft.com/office/drawing/2014/main" id="{8D2B47D2-7362-0AD2-F4F4-D8F25EEE3002}"/>
              </a:ext>
            </a:extLst>
          </p:cNvPr>
          <p:cNvSpPr>
            <a:spLocks noGrp="1"/>
          </p:cNvSpPr>
          <p:nvPr>
            <p:ph type="title"/>
          </p:nvPr>
        </p:nvSpPr>
        <p:spPr>
          <a:xfrm>
            <a:off x="586478" y="1683756"/>
            <a:ext cx="3115265" cy="2396359"/>
          </a:xfrm>
        </p:spPr>
        <p:txBody>
          <a:bodyPr anchor="b">
            <a:normAutofit/>
          </a:bodyPr>
          <a:lstStyle/>
          <a:p>
            <a:pPr algn="r"/>
            <a:r>
              <a:rPr lang="sr-Latn-RS" sz="4000" b="0" i="0" dirty="0">
                <a:solidFill>
                  <a:srgbClr val="FFFFFF"/>
                </a:solidFill>
                <a:effectLst/>
                <a:latin typeface="Söhne"/>
              </a:rPr>
              <a:t>Upravljanje GTS-om</a:t>
            </a:r>
            <a:endParaRPr lang="sr-Latn-RS" sz="4000" dirty="0">
              <a:solidFill>
                <a:srgbClr val="FFFFFF"/>
              </a:solidFill>
            </a:endParaRPr>
          </a:p>
        </p:txBody>
      </p:sp>
      <p:graphicFrame>
        <p:nvGraphicFramePr>
          <p:cNvPr id="5" name="Čuvar mesta za sadržaj 2">
            <a:extLst>
              <a:ext uri="{FF2B5EF4-FFF2-40B4-BE49-F238E27FC236}">
                <a16:creationId xmlns:a16="http://schemas.microsoft.com/office/drawing/2014/main" id="{4E08DA95-53BC-CD4A-15A3-A42D1F75F755}"/>
              </a:ext>
            </a:extLst>
          </p:cNvPr>
          <p:cNvGraphicFramePr>
            <a:graphicFrameLocks noGrp="1"/>
          </p:cNvGraphicFramePr>
          <p:nvPr>
            <p:ph idx="1"/>
            <p:extLst>
              <p:ext uri="{D42A27DB-BD31-4B8C-83A1-F6EECF244321}">
                <p14:modId xmlns:p14="http://schemas.microsoft.com/office/powerpoint/2010/main" val="2243982315"/>
              </p:ext>
            </p:extLst>
          </p:nvPr>
        </p:nvGraphicFramePr>
        <p:xfrm>
          <a:off x="4905052" y="750440"/>
          <a:ext cx="6666833" cy="54539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3" name="Slika 2">
            <a:extLst>
              <a:ext uri="{FF2B5EF4-FFF2-40B4-BE49-F238E27FC236}">
                <a16:creationId xmlns:a16="http://schemas.microsoft.com/office/drawing/2014/main" id="{6F1DF26B-6DF5-8D72-17B4-A48CEBFEF65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698656" y="73293"/>
            <a:ext cx="2095238" cy="438095"/>
          </a:xfrm>
          <a:prstGeom prst="rect">
            <a:avLst/>
          </a:prstGeom>
        </p:spPr>
      </p:pic>
      <p:pic>
        <p:nvPicPr>
          <p:cNvPr id="4" name="Slika 3" descr="Slika na kojoj se nalazi Grafika, Font, grafički dizajn, logotip&#10;&#10;Opis je automatski generisan">
            <a:extLst>
              <a:ext uri="{FF2B5EF4-FFF2-40B4-BE49-F238E27FC236}">
                <a16:creationId xmlns:a16="http://schemas.microsoft.com/office/drawing/2014/main" id="{39C42721-EBEF-71AA-02BC-FAB4EC7DA654}"/>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43687" y="-19665"/>
            <a:ext cx="2058224" cy="535967"/>
          </a:xfrm>
          <a:prstGeom prst="rect">
            <a:avLst/>
          </a:prstGeom>
        </p:spPr>
      </p:pic>
    </p:spTree>
    <p:extLst>
      <p:ext uri="{BB962C8B-B14F-4D97-AF65-F5344CB8AC3E}">
        <p14:creationId xmlns:p14="http://schemas.microsoft.com/office/powerpoint/2010/main" val="5102735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56B2C21-A230-48C0-8DF1-C46611373C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847E18C-932D-4C95-AABA-FEC7C9499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150CB11-0C61-439E-910F-5787759E7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reeform: Shape 16">
            <a:extLst>
              <a:ext uri="{FF2B5EF4-FFF2-40B4-BE49-F238E27FC236}">
                <a16:creationId xmlns:a16="http://schemas.microsoft.com/office/drawing/2014/main" id="{43F8A58B-5155-44CE-A5FF-7647B47D0A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9" name="Rectangle 18">
            <a:extLst>
              <a:ext uri="{FF2B5EF4-FFF2-40B4-BE49-F238E27FC236}">
                <a16:creationId xmlns:a16="http://schemas.microsoft.com/office/drawing/2014/main" id="{443F2ACA-E6D6-4028-82DD-F03C262D5D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slov 1">
            <a:extLst>
              <a:ext uri="{FF2B5EF4-FFF2-40B4-BE49-F238E27FC236}">
                <a16:creationId xmlns:a16="http://schemas.microsoft.com/office/drawing/2014/main" id="{8497E45C-1260-CBE6-1D96-150A5EFB7FDE}"/>
              </a:ext>
            </a:extLst>
          </p:cNvPr>
          <p:cNvSpPr>
            <a:spLocks noGrp="1"/>
          </p:cNvSpPr>
          <p:nvPr>
            <p:ph type="title"/>
          </p:nvPr>
        </p:nvSpPr>
        <p:spPr>
          <a:xfrm>
            <a:off x="586478" y="1683756"/>
            <a:ext cx="3115265" cy="2396359"/>
          </a:xfrm>
        </p:spPr>
        <p:txBody>
          <a:bodyPr anchor="b">
            <a:normAutofit/>
          </a:bodyPr>
          <a:lstStyle/>
          <a:p>
            <a:pPr algn="r"/>
            <a:r>
              <a:rPr lang="sr-Latn-RS" sz="4000" b="0" i="0">
                <a:solidFill>
                  <a:srgbClr val="FFFFFF"/>
                </a:solidFill>
                <a:effectLst/>
                <a:latin typeface="Söhne"/>
              </a:rPr>
              <a:t>Postupci prenosa podataka:</a:t>
            </a:r>
            <a:endParaRPr lang="sr-Latn-RS" sz="4000">
              <a:solidFill>
                <a:srgbClr val="FFFFFF"/>
              </a:solidFill>
            </a:endParaRPr>
          </a:p>
        </p:txBody>
      </p:sp>
      <p:graphicFrame>
        <p:nvGraphicFramePr>
          <p:cNvPr id="5" name="Čuvar mesta za sadržaj 2">
            <a:extLst>
              <a:ext uri="{FF2B5EF4-FFF2-40B4-BE49-F238E27FC236}">
                <a16:creationId xmlns:a16="http://schemas.microsoft.com/office/drawing/2014/main" id="{4069FA1F-D442-47FD-75E2-43594AE0AF84}"/>
              </a:ext>
            </a:extLst>
          </p:cNvPr>
          <p:cNvGraphicFramePr>
            <a:graphicFrameLocks noGrp="1"/>
          </p:cNvGraphicFramePr>
          <p:nvPr>
            <p:ph idx="1"/>
            <p:extLst>
              <p:ext uri="{D42A27DB-BD31-4B8C-83A1-F6EECF244321}">
                <p14:modId xmlns:p14="http://schemas.microsoft.com/office/powerpoint/2010/main" val="1504717019"/>
              </p:ext>
            </p:extLst>
          </p:nvPr>
        </p:nvGraphicFramePr>
        <p:xfrm>
          <a:off x="4905052" y="750440"/>
          <a:ext cx="6666833" cy="54539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0779760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slov 3">
            <a:extLst>
              <a:ext uri="{FF2B5EF4-FFF2-40B4-BE49-F238E27FC236}">
                <a16:creationId xmlns:a16="http://schemas.microsoft.com/office/drawing/2014/main" id="{5B6B7BB7-9C2A-8CB8-9479-38B10A8EB58F}"/>
              </a:ext>
            </a:extLst>
          </p:cNvPr>
          <p:cNvSpPr>
            <a:spLocks noGrp="1"/>
          </p:cNvSpPr>
          <p:nvPr>
            <p:ph type="title"/>
          </p:nvPr>
        </p:nvSpPr>
        <p:spPr>
          <a:xfrm>
            <a:off x="838200" y="681037"/>
            <a:ext cx="10515600" cy="1009651"/>
          </a:xfrm>
        </p:spPr>
        <p:txBody>
          <a:bodyPr>
            <a:normAutofit fontScale="90000"/>
          </a:bodyPr>
          <a:lstStyle/>
          <a:p>
            <a:r>
              <a:rPr lang="sr-Latn-RS" b="0" i="0" dirty="0">
                <a:solidFill>
                  <a:srgbClr val="0D0D0D"/>
                </a:solidFill>
                <a:effectLst/>
                <a:latin typeface="Söhne"/>
              </a:rPr>
              <a:t>Kada koordinator nije u mogućnosti da koristi </a:t>
            </a:r>
            <a:r>
              <a:rPr lang="sr-Latn-RS" b="0" i="0" dirty="0" err="1">
                <a:solidFill>
                  <a:srgbClr val="0D0D0D"/>
                </a:solidFill>
                <a:effectLst/>
                <a:latin typeface="Söhne"/>
              </a:rPr>
              <a:t>receive</a:t>
            </a:r>
            <a:r>
              <a:rPr lang="sr-Latn-RS" b="0" i="0" dirty="0">
                <a:solidFill>
                  <a:srgbClr val="0D0D0D"/>
                </a:solidFill>
                <a:effectLst/>
                <a:latin typeface="Söhne"/>
              </a:rPr>
              <a:t> GTS!</a:t>
            </a:r>
            <a:endParaRPr lang="sr-Latn-RS" dirty="0"/>
          </a:p>
        </p:txBody>
      </p:sp>
      <p:sp>
        <p:nvSpPr>
          <p:cNvPr id="5" name="Čuvar mesta za sadržaj 4">
            <a:extLst>
              <a:ext uri="{FF2B5EF4-FFF2-40B4-BE49-F238E27FC236}">
                <a16:creationId xmlns:a16="http://schemas.microsoft.com/office/drawing/2014/main" id="{56472D81-E2EC-7EBB-E3A3-0280890BA951}"/>
              </a:ext>
            </a:extLst>
          </p:cNvPr>
          <p:cNvSpPr>
            <a:spLocks noGrp="1"/>
          </p:cNvSpPr>
          <p:nvPr>
            <p:ph sz="half" idx="1"/>
          </p:nvPr>
        </p:nvSpPr>
        <p:spPr>
          <a:xfrm>
            <a:off x="735563" y="2030899"/>
            <a:ext cx="5181600" cy="4351338"/>
          </a:xfrm>
        </p:spPr>
        <p:txBody>
          <a:bodyPr>
            <a:normAutofit fontScale="85000" lnSpcReduction="20000"/>
          </a:bodyPr>
          <a:lstStyle/>
          <a:p>
            <a:pPr algn="l">
              <a:buFont typeface="Arial" panose="020B0604020202020204" pitchFamily="34" charset="0"/>
              <a:buChar char="•"/>
            </a:pPr>
            <a:r>
              <a:rPr lang="sr-Latn-RS" b="0" i="0" dirty="0">
                <a:solidFill>
                  <a:srgbClr val="0D0D0D"/>
                </a:solidFill>
                <a:effectLst/>
                <a:latin typeface="Söhne"/>
              </a:rPr>
              <a:t>Koordinator objavljuje </a:t>
            </a:r>
            <a:r>
              <a:rPr lang="sr-Latn-RS" b="0" i="0" dirty="0" err="1">
                <a:solidFill>
                  <a:srgbClr val="0D0D0D"/>
                </a:solidFill>
                <a:effectLst/>
                <a:latin typeface="Söhne"/>
              </a:rPr>
              <a:t>baferisani</a:t>
            </a:r>
            <a:r>
              <a:rPr lang="sr-Latn-RS" b="0" i="0" dirty="0">
                <a:solidFill>
                  <a:srgbClr val="0D0D0D"/>
                </a:solidFill>
                <a:effectLst/>
                <a:latin typeface="Söhne"/>
              </a:rPr>
              <a:t> paket uređaju uključujući adresu uređaja u polje </a:t>
            </a:r>
            <a:r>
              <a:rPr lang="sr-Latn-RS" b="0" i="0" dirty="0" err="1">
                <a:solidFill>
                  <a:srgbClr val="0D0D0D"/>
                </a:solidFill>
                <a:effectLst/>
                <a:latin typeface="Söhne"/>
              </a:rPr>
              <a:t>pending</a:t>
            </a:r>
            <a:r>
              <a:rPr lang="sr-Latn-RS" b="0" i="0" dirty="0">
                <a:solidFill>
                  <a:srgbClr val="0D0D0D"/>
                </a:solidFill>
                <a:effectLst/>
                <a:latin typeface="Söhne"/>
              </a:rPr>
              <a:t> </a:t>
            </a:r>
            <a:r>
              <a:rPr lang="sr-Latn-RS" b="0" i="0" dirty="0" err="1">
                <a:solidFill>
                  <a:srgbClr val="0D0D0D"/>
                </a:solidFill>
                <a:effectLst/>
                <a:latin typeface="Söhne"/>
              </a:rPr>
              <a:t>address</a:t>
            </a:r>
            <a:r>
              <a:rPr lang="sr-Latn-RS" b="0" i="0" dirty="0">
                <a:solidFill>
                  <a:srgbClr val="0D0D0D"/>
                </a:solidFill>
                <a:effectLst/>
                <a:latin typeface="Söhne"/>
              </a:rPr>
              <a:t> okvira bekon.</a:t>
            </a:r>
          </a:p>
          <a:p>
            <a:pPr algn="l">
              <a:buFont typeface="Arial" panose="020B0604020202020204" pitchFamily="34" charset="0"/>
              <a:buChar char="•"/>
            </a:pPr>
            <a:r>
              <a:rPr lang="sr-Latn-RS" b="0" i="0" dirty="0">
                <a:solidFill>
                  <a:srgbClr val="0D0D0D"/>
                </a:solidFill>
                <a:effectLst/>
                <a:latin typeface="Söhne"/>
              </a:rPr>
              <a:t>Adresa uređaja se uključuje sve dok uređaj nije preuzeo paket ili je istekao određeni </a:t>
            </a:r>
            <a:r>
              <a:rPr lang="sr-Latn-RS" b="0" i="0" dirty="0" err="1">
                <a:solidFill>
                  <a:srgbClr val="0D0D0D"/>
                </a:solidFill>
                <a:effectLst/>
                <a:latin typeface="Söhne"/>
              </a:rPr>
              <a:t>tajmer</a:t>
            </a:r>
            <a:r>
              <a:rPr lang="sr-Latn-RS" b="0" i="0" dirty="0">
                <a:solidFill>
                  <a:srgbClr val="0D0D0D"/>
                </a:solidFill>
                <a:effectLst/>
                <a:latin typeface="Söhne"/>
              </a:rPr>
              <a:t>.</a:t>
            </a:r>
          </a:p>
          <a:p>
            <a:pPr algn="l">
              <a:buFont typeface="Arial" panose="020B0604020202020204" pitchFamily="34" charset="0"/>
              <a:buChar char="•"/>
            </a:pPr>
            <a:r>
              <a:rPr lang="sr-Latn-RS" b="0" i="0" dirty="0">
                <a:solidFill>
                  <a:srgbClr val="0D0D0D"/>
                </a:solidFill>
                <a:effectLst/>
                <a:latin typeface="Söhne"/>
              </a:rPr>
              <a:t>Kada uređaj pronađe svoju adresu u polju </a:t>
            </a:r>
            <a:r>
              <a:rPr lang="sr-Latn-RS" b="0" i="0" dirty="0" err="1">
                <a:solidFill>
                  <a:srgbClr val="0D0D0D"/>
                </a:solidFill>
                <a:effectLst/>
                <a:latin typeface="Söhne"/>
              </a:rPr>
              <a:t>pending</a:t>
            </a:r>
            <a:r>
              <a:rPr lang="sr-Latn-RS" b="0" i="0" dirty="0">
                <a:solidFill>
                  <a:srgbClr val="0D0D0D"/>
                </a:solidFill>
                <a:effectLst/>
                <a:latin typeface="Söhne"/>
              </a:rPr>
              <a:t> </a:t>
            </a:r>
            <a:r>
              <a:rPr lang="sr-Latn-RS" b="0" i="0" dirty="0" err="1">
                <a:solidFill>
                  <a:srgbClr val="0D0D0D"/>
                </a:solidFill>
                <a:effectLst/>
                <a:latin typeface="Söhne"/>
              </a:rPr>
              <a:t>address</a:t>
            </a:r>
            <a:r>
              <a:rPr lang="sr-Latn-RS" b="0" i="0" dirty="0">
                <a:solidFill>
                  <a:srgbClr val="0D0D0D"/>
                </a:solidFill>
                <a:effectLst/>
                <a:latin typeface="Söhne"/>
              </a:rPr>
              <a:t>, šalje poseban zahtevni </a:t>
            </a:r>
            <a:r>
              <a:rPr lang="sr-Latn-RS" b="0" i="0" dirty="0" err="1">
                <a:solidFill>
                  <a:srgbClr val="0D0D0D"/>
                </a:solidFill>
                <a:effectLst/>
                <a:latin typeface="Söhne"/>
              </a:rPr>
              <a:t>podatkovni</a:t>
            </a:r>
            <a:r>
              <a:rPr lang="sr-Latn-RS" b="0" i="0" dirty="0">
                <a:solidFill>
                  <a:srgbClr val="0D0D0D"/>
                </a:solidFill>
                <a:effectLst/>
                <a:latin typeface="Söhne"/>
              </a:rPr>
              <a:t> paket tokom CAP-a.</a:t>
            </a:r>
          </a:p>
          <a:p>
            <a:pPr algn="l">
              <a:buFont typeface="Arial" panose="020B0604020202020204" pitchFamily="34" charset="0"/>
              <a:buChar char="•"/>
            </a:pPr>
            <a:r>
              <a:rPr lang="sr-Latn-RS" b="0" i="0" dirty="0">
                <a:solidFill>
                  <a:srgbClr val="0D0D0D"/>
                </a:solidFill>
                <a:effectLst/>
                <a:latin typeface="Söhne"/>
              </a:rPr>
              <a:t>Koordinator odgovara na ovaj paket potvrdom i nastavlja sa slanjem </a:t>
            </a:r>
            <a:r>
              <a:rPr lang="sr-Latn-RS" b="0" i="0" dirty="0" err="1">
                <a:solidFill>
                  <a:srgbClr val="0D0D0D"/>
                </a:solidFill>
                <a:effectLst/>
                <a:latin typeface="Söhne"/>
              </a:rPr>
              <a:t>podatkovnog</a:t>
            </a:r>
            <a:r>
              <a:rPr lang="sr-Latn-RS" b="0" i="0" dirty="0">
                <a:solidFill>
                  <a:srgbClr val="0D0D0D"/>
                </a:solidFill>
                <a:effectLst/>
                <a:latin typeface="Söhne"/>
              </a:rPr>
              <a:t> paketa.</a:t>
            </a:r>
          </a:p>
          <a:p>
            <a:endParaRPr lang="sr-Latn-RS" dirty="0"/>
          </a:p>
        </p:txBody>
      </p:sp>
      <p:pic>
        <p:nvPicPr>
          <p:cNvPr id="8" name="Slika 7">
            <a:extLst>
              <a:ext uri="{FF2B5EF4-FFF2-40B4-BE49-F238E27FC236}">
                <a16:creationId xmlns:a16="http://schemas.microsoft.com/office/drawing/2014/main" id="{4AC3BD04-0CE9-1FCA-AFE9-BD8F6E7D5448}"/>
              </a:ext>
            </a:extLst>
          </p:cNvPr>
          <p:cNvPicPr>
            <a:picLocks noChangeAspect="1"/>
          </p:cNvPicPr>
          <p:nvPr/>
        </p:nvPicPr>
        <p:blipFill>
          <a:blip r:embed="rId2"/>
          <a:stretch>
            <a:fillRect/>
          </a:stretch>
        </p:blipFill>
        <p:spPr>
          <a:xfrm>
            <a:off x="7482885" y="1603951"/>
            <a:ext cx="2501623" cy="4050247"/>
          </a:xfrm>
          <a:prstGeom prst="rect">
            <a:avLst/>
          </a:prstGeom>
        </p:spPr>
      </p:pic>
      <p:pic>
        <p:nvPicPr>
          <p:cNvPr id="2" name="Slika 1">
            <a:extLst>
              <a:ext uri="{FF2B5EF4-FFF2-40B4-BE49-F238E27FC236}">
                <a16:creationId xmlns:a16="http://schemas.microsoft.com/office/drawing/2014/main" id="{462B03A8-D85A-93D2-ACB9-9C14F04108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53075" y="108005"/>
            <a:ext cx="2095238" cy="438095"/>
          </a:xfrm>
          <a:prstGeom prst="rect">
            <a:avLst/>
          </a:prstGeom>
        </p:spPr>
      </p:pic>
      <p:pic>
        <p:nvPicPr>
          <p:cNvPr id="3" name="Slika 2" descr="Slika na kojoj se nalazi Grafika, Font, grafički dizajn, logotip&#10;&#10;Opis je automatski generisan">
            <a:extLst>
              <a:ext uri="{FF2B5EF4-FFF2-40B4-BE49-F238E27FC236}">
                <a16:creationId xmlns:a16="http://schemas.microsoft.com/office/drawing/2014/main" id="{8F1D0A5B-94D6-B0CD-1757-46988CD0D3B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3687" y="-19665"/>
            <a:ext cx="2058224" cy="535967"/>
          </a:xfrm>
          <a:prstGeom prst="rect">
            <a:avLst/>
          </a:prstGeom>
        </p:spPr>
      </p:pic>
    </p:spTree>
    <p:extLst>
      <p:ext uri="{BB962C8B-B14F-4D97-AF65-F5344CB8AC3E}">
        <p14:creationId xmlns:p14="http://schemas.microsoft.com/office/powerpoint/2010/main" val="27602613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00BAAF8A-B03F-8E64-7039-F4B19CC4003C}"/>
              </a:ext>
            </a:extLst>
          </p:cNvPr>
          <p:cNvSpPr>
            <a:spLocks noGrp="1"/>
          </p:cNvSpPr>
          <p:nvPr>
            <p:ph type="title"/>
          </p:nvPr>
        </p:nvSpPr>
        <p:spPr/>
        <p:txBody>
          <a:bodyPr>
            <a:normAutofit/>
          </a:bodyPr>
          <a:lstStyle/>
          <a:p>
            <a:r>
              <a:rPr lang="sr-Latn-RS" sz="3200" b="1" i="0" u="none" strike="noStrike" baseline="0" dirty="0" err="1">
                <a:solidFill>
                  <a:srgbClr val="C10000"/>
                </a:solidFill>
                <a:latin typeface="Cambria-Bold"/>
              </a:rPr>
              <a:t>Slotted</a:t>
            </a:r>
            <a:r>
              <a:rPr lang="sr-Latn-RS" sz="3200" b="1" i="0" u="none" strike="noStrike" baseline="0" dirty="0">
                <a:solidFill>
                  <a:srgbClr val="C10000"/>
                </a:solidFill>
                <a:latin typeface="Cambria-Bold"/>
              </a:rPr>
              <a:t> CSMA-CA </a:t>
            </a:r>
            <a:r>
              <a:rPr lang="sr-Latn-RS" sz="3200" b="1" i="0" u="none" strike="noStrike" baseline="0" dirty="0" err="1">
                <a:solidFill>
                  <a:srgbClr val="C10000"/>
                </a:solidFill>
                <a:latin typeface="Cambria-Bold"/>
              </a:rPr>
              <a:t>protocol</a:t>
            </a:r>
            <a:endParaRPr lang="sr-Latn-RS" sz="3200" dirty="0"/>
          </a:p>
        </p:txBody>
      </p:sp>
      <p:sp>
        <p:nvSpPr>
          <p:cNvPr id="4" name="Čuvar mesta za sadržaj 3">
            <a:extLst>
              <a:ext uri="{FF2B5EF4-FFF2-40B4-BE49-F238E27FC236}">
                <a16:creationId xmlns:a16="http://schemas.microsoft.com/office/drawing/2014/main" id="{F360399A-282E-017F-389F-AB68F18C0F3E}"/>
              </a:ext>
            </a:extLst>
          </p:cNvPr>
          <p:cNvSpPr>
            <a:spLocks noGrp="1"/>
          </p:cNvSpPr>
          <p:nvPr>
            <p:ph sz="half" idx="1"/>
          </p:nvPr>
        </p:nvSpPr>
        <p:spPr/>
        <p:txBody>
          <a:bodyPr>
            <a:normAutofit fontScale="85000" lnSpcReduction="10000"/>
          </a:bodyPr>
          <a:lstStyle/>
          <a:p>
            <a:pPr algn="l"/>
            <a:r>
              <a:rPr lang="sr-Latn-RS" b="0" i="0" dirty="0">
                <a:solidFill>
                  <a:srgbClr val="0D0D0D"/>
                </a:solidFill>
                <a:effectLst/>
                <a:latin typeface="Söhne"/>
              </a:rPr>
              <a:t>Čvorovi moraju slati podatke ili upravljačke/ kontrolne pakete tokom CAP-a, koristeći </a:t>
            </a:r>
            <a:r>
              <a:rPr lang="sr-Latn-RS" b="0" i="0" dirty="0" err="1">
                <a:solidFill>
                  <a:srgbClr val="0D0D0D"/>
                </a:solidFill>
                <a:effectLst/>
                <a:latin typeface="Söhne"/>
              </a:rPr>
              <a:t>slotovani</a:t>
            </a:r>
            <a:r>
              <a:rPr lang="sr-Latn-RS" b="0" i="0" dirty="0">
                <a:solidFill>
                  <a:srgbClr val="0D0D0D"/>
                </a:solidFill>
                <a:effectLst/>
                <a:latin typeface="Söhne"/>
              </a:rPr>
              <a:t> CSMA protokol.</a:t>
            </a:r>
          </a:p>
          <a:p>
            <a:pPr algn="l">
              <a:buFont typeface="Arial" panose="020B0604020202020204" pitchFamily="34" charset="0"/>
              <a:buChar char="•"/>
            </a:pPr>
            <a:r>
              <a:rPr lang="sr-Latn-RS" b="0" i="0" dirty="0">
                <a:solidFill>
                  <a:srgbClr val="0D0D0D"/>
                </a:solidFill>
                <a:effectLst/>
                <a:latin typeface="Söhne"/>
              </a:rPr>
              <a:t>Protokol ne sadrži odredbe protiv situacija skrivenih terminala.</a:t>
            </a:r>
          </a:p>
          <a:p>
            <a:pPr algn="l">
              <a:buFont typeface="Arial" panose="020B0604020202020204" pitchFamily="34" charset="0"/>
              <a:buChar char="•"/>
            </a:pPr>
            <a:r>
              <a:rPr lang="sr-Latn-RS" b="0" i="0" dirty="0">
                <a:solidFill>
                  <a:srgbClr val="0D0D0D"/>
                </a:solidFill>
                <a:effectLst/>
                <a:latin typeface="Söhne"/>
              </a:rPr>
              <a:t>Na primer, nema RTS/CTS rukovanja. Da bi se smanjila verovatnoća sudara, protokol koristi slučajna kašnjenja; stoga je to CSMA-CA protokol.</a:t>
            </a:r>
          </a:p>
          <a:p>
            <a:pPr algn="l">
              <a:buFont typeface="Arial" panose="020B0604020202020204" pitchFamily="34" charset="0"/>
              <a:buChar char="•"/>
            </a:pPr>
            <a:r>
              <a:rPr lang="sr-Latn-RS" b="0" i="0" dirty="0">
                <a:solidFill>
                  <a:srgbClr val="0D0D0D"/>
                </a:solidFill>
                <a:effectLst/>
                <a:latin typeface="Söhne"/>
              </a:rPr>
              <a:t>Vremenski slotovi koji čine CAP su </a:t>
            </a:r>
            <a:r>
              <a:rPr lang="sr-Latn-RS" b="0" i="0" dirty="0" err="1">
                <a:solidFill>
                  <a:srgbClr val="0D0D0D"/>
                </a:solidFill>
                <a:effectLst/>
                <a:latin typeface="Söhne"/>
              </a:rPr>
              <a:t>podijeljeni</a:t>
            </a:r>
            <a:r>
              <a:rPr lang="sr-Latn-RS" b="0" i="0" dirty="0">
                <a:solidFill>
                  <a:srgbClr val="0D0D0D"/>
                </a:solidFill>
                <a:effectLst/>
                <a:latin typeface="Söhne"/>
              </a:rPr>
              <a:t> na manje vremenske slotove, nazvane </a:t>
            </a:r>
            <a:r>
              <a:rPr lang="sr-Latn-RS" b="0" i="0" dirty="0" err="1">
                <a:solidFill>
                  <a:srgbClr val="0D0D0D"/>
                </a:solidFill>
                <a:effectLst/>
                <a:latin typeface="Söhne"/>
              </a:rPr>
              <a:t>back-off</a:t>
            </a:r>
            <a:r>
              <a:rPr lang="sr-Latn-RS" b="0" i="0" dirty="0">
                <a:solidFill>
                  <a:srgbClr val="0D0D0D"/>
                </a:solidFill>
                <a:effectLst/>
                <a:latin typeface="Söhne"/>
              </a:rPr>
              <a:t> periodi.</a:t>
            </a:r>
          </a:p>
          <a:p>
            <a:endParaRPr lang="sr-Latn-RS" dirty="0"/>
          </a:p>
        </p:txBody>
      </p:sp>
      <p:pic>
        <p:nvPicPr>
          <p:cNvPr id="7" name="Slika 6">
            <a:extLst>
              <a:ext uri="{FF2B5EF4-FFF2-40B4-BE49-F238E27FC236}">
                <a16:creationId xmlns:a16="http://schemas.microsoft.com/office/drawing/2014/main" id="{D81DE7C6-DBBE-1E1E-0C3B-FA2A07DE2397}"/>
              </a:ext>
            </a:extLst>
          </p:cNvPr>
          <p:cNvPicPr>
            <a:picLocks noChangeAspect="1"/>
          </p:cNvPicPr>
          <p:nvPr/>
        </p:nvPicPr>
        <p:blipFill>
          <a:blip r:embed="rId2"/>
          <a:stretch>
            <a:fillRect/>
          </a:stretch>
        </p:blipFill>
        <p:spPr>
          <a:xfrm>
            <a:off x="6759197" y="422083"/>
            <a:ext cx="4204367" cy="6070792"/>
          </a:xfrm>
          <a:prstGeom prst="rect">
            <a:avLst/>
          </a:prstGeom>
        </p:spPr>
      </p:pic>
      <p:pic>
        <p:nvPicPr>
          <p:cNvPr id="3" name="Slika 2">
            <a:extLst>
              <a:ext uri="{FF2B5EF4-FFF2-40B4-BE49-F238E27FC236}">
                <a16:creationId xmlns:a16="http://schemas.microsoft.com/office/drawing/2014/main" id="{E8205E87-3815-24C0-A814-40BBA94B8B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11063" y="146077"/>
            <a:ext cx="2095238" cy="438095"/>
          </a:xfrm>
          <a:prstGeom prst="rect">
            <a:avLst/>
          </a:prstGeom>
        </p:spPr>
      </p:pic>
      <p:pic>
        <p:nvPicPr>
          <p:cNvPr id="5" name="Slika 4" descr="Slika na kojoj se nalazi Grafika, Font, grafički dizajn, logotip&#10;&#10;Opis je automatski generisan">
            <a:extLst>
              <a:ext uri="{FF2B5EF4-FFF2-40B4-BE49-F238E27FC236}">
                <a16:creationId xmlns:a16="http://schemas.microsoft.com/office/drawing/2014/main" id="{5FB1FD66-0F1E-E3AB-7C84-89210F1B2A9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3687" y="-19665"/>
            <a:ext cx="2058224" cy="535967"/>
          </a:xfrm>
          <a:prstGeom prst="rect">
            <a:avLst/>
          </a:prstGeom>
        </p:spPr>
      </p:pic>
    </p:spTree>
    <p:extLst>
      <p:ext uri="{BB962C8B-B14F-4D97-AF65-F5344CB8AC3E}">
        <p14:creationId xmlns:p14="http://schemas.microsoft.com/office/powerpoint/2010/main" val="19459143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56B2C21-A230-48C0-8DF1-C46611373C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847E18C-932D-4C95-AABA-FEC7C9499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150CB11-0C61-439E-910F-5787759E7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reeform: Shape 16">
            <a:extLst>
              <a:ext uri="{FF2B5EF4-FFF2-40B4-BE49-F238E27FC236}">
                <a16:creationId xmlns:a16="http://schemas.microsoft.com/office/drawing/2014/main" id="{43F8A58B-5155-44CE-A5FF-7647B47D0A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9" name="Rectangle 18">
            <a:extLst>
              <a:ext uri="{FF2B5EF4-FFF2-40B4-BE49-F238E27FC236}">
                <a16:creationId xmlns:a16="http://schemas.microsoft.com/office/drawing/2014/main" id="{443F2ACA-E6D6-4028-82DD-F03C262D5D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slov 1">
            <a:extLst>
              <a:ext uri="{FF2B5EF4-FFF2-40B4-BE49-F238E27FC236}">
                <a16:creationId xmlns:a16="http://schemas.microsoft.com/office/drawing/2014/main" id="{846B1EF6-D596-C77B-1C0B-9EDE04C6CD64}"/>
              </a:ext>
            </a:extLst>
          </p:cNvPr>
          <p:cNvSpPr>
            <a:spLocks noGrp="1"/>
          </p:cNvSpPr>
          <p:nvPr>
            <p:ph type="title"/>
          </p:nvPr>
        </p:nvSpPr>
        <p:spPr>
          <a:xfrm>
            <a:off x="586478" y="1683756"/>
            <a:ext cx="3115265" cy="2396359"/>
          </a:xfrm>
        </p:spPr>
        <p:txBody>
          <a:bodyPr anchor="b">
            <a:normAutofit/>
          </a:bodyPr>
          <a:lstStyle/>
          <a:p>
            <a:pPr algn="r"/>
            <a:r>
              <a:rPr lang="sr-Latn-RS" sz="4000" b="1" i="0" u="none" strike="noStrike" baseline="0" dirty="0">
                <a:solidFill>
                  <a:srgbClr val="FFFFFF"/>
                </a:solidFill>
                <a:latin typeface="Cambria-Bold"/>
              </a:rPr>
              <a:t>Protokoli u senzorskim sistemima</a:t>
            </a:r>
            <a:endParaRPr lang="sr-Latn-RS" sz="4000" dirty="0">
              <a:solidFill>
                <a:srgbClr val="FFFFFF"/>
              </a:solidFill>
            </a:endParaRPr>
          </a:p>
        </p:txBody>
      </p:sp>
      <p:graphicFrame>
        <p:nvGraphicFramePr>
          <p:cNvPr id="5" name="Čuvar mesta za sadržaj 2">
            <a:extLst>
              <a:ext uri="{FF2B5EF4-FFF2-40B4-BE49-F238E27FC236}">
                <a16:creationId xmlns:a16="http://schemas.microsoft.com/office/drawing/2014/main" id="{C408EF93-1B8F-F2B0-AF78-3AA1B12C8BC5}"/>
              </a:ext>
            </a:extLst>
          </p:cNvPr>
          <p:cNvGraphicFramePr>
            <a:graphicFrameLocks noGrp="1"/>
          </p:cNvGraphicFramePr>
          <p:nvPr>
            <p:ph idx="1"/>
            <p:extLst>
              <p:ext uri="{D42A27DB-BD31-4B8C-83A1-F6EECF244321}">
                <p14:modId xmlns:p14="http://schemas.microsoft.com/office/powerpoint/2010/main" val="359834304"/>
              </p:ext>
            </p:extLst>
          </p:nvPr>
        </p:nvGraphicFramePr>
        <p:xfrm>
          <a:off x="4905052" y="750440"/>
          <a:ext cx="6666833" cy="54539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3" name="Slika 2">
            <a:extLst>
              <a:ext uri="{FF2B5EF4-FFF2-40B4-BE49-F238E27FC236}">
                <a16:creationId xmlns:a16="http://schemas.microsoft.com/office/drawing/2014/main" id="{C8E51662-C2E5-CE69-AC1E-C4585A3B788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967100" y="96800"/>
            <a:ext cx="2095238" cy="438095"/>
          </a:xfrm>
          <a:prstGeom prst="rect">
            <a:avLst/>
          </a:prstGeom>
        </p:spPr>
      </p:pic>
      <p:pic>
        <p:nvPicPr>
          <p:cNvPr id="4" name="Slika 3" descr="Slika na kojoj se nalazi Grafika, Font, grafički dizajn, logotip&#10;&#10;Opis je automatski generisan">
            <a:extLst>
              <a:ext uri="{FF2B5EF4-FFF2-40B4-BE49-F238E27FC236}">
                <a16:creationId xmlns:a16="http://schemas.microsoft.com/office/drawing/2014/main" id="{9316D0DF-BCAC-E5B1-0A00-A29E44E3F73A}"/>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43687" y="-19665"/>
            <a:ext cx="2058224" cy="535967"/>
          </a:xfrm>
          <a:prstGeom prst="rect">
            <a:avLst/>
          </a:prstGeom>
        </p:spPr>
      </p:pic>
    </p:spTree>
    <p:extLst>
      <p:ext uri="{BB962C8B-B14F-4D97-AF65-F5344CB8AC3E}">
        <p14:creationId xmlns:p14="http://schemas.microsoft.com/office/powerpoint/2010/main" val="8414253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256B2C21-A230-48C0-8DF1-C46611373C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3847E18C-932D-4C95-AABA-FEC7C9499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3150CB11-0C61-439E-910F-5787759E7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Freeform: Shape 19">
            <a:extLst>
              <a:ext uri="{FF2B5EF4-FFF2-40B4-BE49-F238E27FC236}">
                <a16:creationId xmlns:a16="http://schemas.microsoft.com/office/drawing/2014/main" id="{43F8A58B-5155-44CE-A5FF-7647B47D0A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2" name="Rectangle 21">
            <a:extLst>
              <a:ext uri="{FF2B5EF4-FFF2-40B4-BE49-F238E27FC236}">
                <a16:creationId xmlns:a16="http://schemas.microsoft.com/office/drawing/2014/main" id="{443F2ACA-E6D6-4028-82DD-F03C262D5D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Naslov 4">
            <a:extLst>
              <a:ext uri="{FF2B5EF4-FFF2-40B4-BE49-F238E27FC236}">
                <a16:creationId xmlns:a16="http://schemas.microsoft.com/office/drawing/2014/main" id="{0996213E-954B-CCFE-A91E-06B30605DF2B}"/>
              </a:ext>
            </a:extLst>
          </p:cNvPr>
          <p:cNvSpPr>
            <a:spLocks noGrp="1"/>
          </p:cNvSpPr>
          <p:nvPr>
            <p:ph type="title"/>
          </p:nvPr>
        </p:nvSpPr>
        <p:spPr>
          <a:xfrm>
            <a:off x="586478" y="1683756"/>
            <a:ext cx="3115265" cy="2396359"/>
          </a:xfrm>
        </p:spPr>
        <p:txBody>
          <a:bodyPr anchor="b">
            <a:normAutofit/>
          </a:bodyPr>
          <a:lstStyle/>
          <a:p>
            <a:pPr algn="r"/>
            <a:r>
              <a:rPr lang="sr-Latn-RS" sz="4000" b="1" i="0" u="none" strike="noStrike" baseline="0" dirty="0" err="1">
                <a:solidFill>
                  <a:srgbClr val="FFFFFF"/>
                </a:solidFill>
                <a:latin typeface="Cambria-Bold"/>
              </a:rPr>
              <a:t>Non-beaconed</a:t>
            </a:r>
            <a:r>
              <a:rPr lang="sr-Latn-RS" sz="4000" b="1" i="0" u="none" strike="noStrike" baseline="0" dirty="0">
                <a:solidFill>
                  <a:srgbClr val="FFFFFF"/>
                </a:solidFill>
                <a:latin typeface="Cambria-Bold"/>
              </a:rPr>
              <a:t> mode</a:t>
            </a:r>
            <a:endParaRPr lang="sr-Latn-RS" sz="4000" dirty="0">
              <a:solidFill>
                <a:srgbClr val="FFFFFF"/>
              </a:solidFill>
            </a:endParaRPr>
          </a:p>
        </p:txBody>
      </p:sp>
      <p:graphicFrame>
        <p:nvGraphicFramePr>
          <p:cNvPr id="8" name="Čuvar mesta za sadržaj 5">
            <a:extLst>
              <a:ext uri="{FF2B5EF4-FFF2-40B4-BE49-F238E27FC236}">
                <a16:creationId xmlns:a16="http://schemas.microsoft.com/office/drawing/2014/main" id="{1271172B-2B83-B336-5EF0-ED786EAFE9B0}"/>
              </a:ext>
            </a:extLst>
          </p:cNvPr>
          <p:cNvGraphicFramePr>
            <a:graphicFrameLocks noGrp="1"/>
          </p:cNvGraphicFramePr>
          <p:nvPr>
            <p:ph idx="1"/>
            <p:extLst>
              <p:ext uri="{D42A27DB-BD31-4B8C-83A1-F6EECF244321}">
                <p14:modId xmlns:p14="http://schemas.microsoft.com/office/powerpoint/2010/main" val="1156554871"/>
              </p:ext>
            </p:extLst>
          </p:nvPr>
        </p:nvGraphicFramePr>
        <p:xfrm>
          <a:off x="4905052" y="750440"/>
          <a:ext cx="6666833" cy="54539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2" name="Slika 1">
            <a:extLst>
              <a:ext uri="{FF2B5EF4-FFF2-40B4-BE49-F238E27FC236}">
                <a16:creationId xmlns:a16="http://schemas.microsoft.com/office/drawing/2014/main" id="{90E49D38-E595-CE38-3796-C57DA18775B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096762" y="93295"/>
            <a:ext cx="2095238" cy="438095"/>
          </a:xfrm>
          <a:prstGeom prst="rect">
            <a:avLst/>
          </a:prstGeom>
        </p:spPr>
      </p:pic>
      <p:pic>
        <p:nvPicPr>
          <p:cNvPr id="3" name="Slika 2" descr="Slika na kojoj se nalazi Grafika, Font, grafički dizajn, logotip&#10;&#10;Opis je automatski generisan">
            <a:extLst>
              <a:ext uri="{FF2B5EF4-FFF2-40B4-BE49-F238E27FC236}">
                <a16:creationId xmlns:a16="http://schemas.microsoft.com/office/drawing/2014/main" id="{1B572704-C99E-154D-4A44-98476789C851}"/>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43687" y="-19665"/>
            <a:ext cx="2058224" cy="535967"/>
          </a:xfrm>
          <a:prstGeom prst="rect">
            <a:avLst/>
          </a:prstGeom>
        </p:spPr>
      </p:pic>
    </p:spTree>
    <p:extLst>
      <p:ext uri="{BB962C8B-B14F-4D97-AF65-F5344CB8AC3E}">
        <p14:creationId xmlns:p14="http://schemas.microsoft.com/office/powerpoint/2010/main" val="374785537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4C608BEB-860E-4094-8511-78603564A7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059050" cy="685800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Naslov 3">
            <a:extLst>
              <a:ext uri="{FF2B5EF4-FFF2-40B4-BE49-F238E27FC236}">
                <a16:creationId xmlns:a16="http://schemas.microsoft.com/office/drawing/2014/main" id="{F3B0C258-50AB-EFBA-73CB-B85462A85F3B}"/>
              </a:ext>
            </a:extLst>
          </p:cNvPr>
          <p:cNvSpPr>
            <a:spLocks noGrp="1"/>
          </p:cNvSpPr>
          <p:nvPr>
            <p:ph type="title"/>
          </p:nvPr>
        </p:nvSpPr>
        <p:spPr>
          <a:xfrm>
            <a:off x="838200" y="1412488"/>
            <a:ext cx="2899189" cy="4363844"/>
          </a:xfrm>
        </p:spPr>
        <p:txBody>
          <a:bodyPr anchor="t">
            <a:normAutofit/>
          </a:bodyPr>
          <a:lstStyle/>
          <a:p>
            <a:r>
              <a:rPr lang="sr-Latn-RS" sz="3700" b="0" i="0">
                <a:solidFill>
                  <a:srgbClr val="FFFFFF"/>
                </a:solidFill>
                <a:effectLst/>
                <a:latin typeface="Söhne"/>
              </a:rPr>
              <a:t>Address and name management</a:t>
            </a:r>
            <a:endParaRPr lang="sr-Latn-RS" sz="3700">
              <a:solidFill>
                <a:srgbClr val="FFFFFF"/>
              </a:solidFill>
            </a:endParaRPr>
          </a:p>
        </p:txBody>
      </p:sp>
      <p:sp>
        <p:nvSpPr>
          <p:cNvPr id="11" name="Čuvar mesta za sadržaj 10">
            <a:extLst>
              <a:ext uri="{FF2B5EF4-FFF2-40B4-BE49-F238E27FC236}">
                <a16:creationId xmlns:a16="http://schemas.microsoft.com/office/drawing/2014/main" id="{C2C72896-E873-26A4-789A-53D1EDD6138C}"/>
              </a:ext>
            </a:extLst>
          </p:cNvPr>
          <p:cNvSpPr>
            <a:spLocks noGrp="1"/>
          </p:cNvSpPr>
          <p:nvPr>
            <p:ph sz="half" idx="1"/>
          </p:nvPr>
        </p:nvSpPr>
        <p:spPr>
          <a:xfrm>
            <a:off x="4380855" y="1412489"/>
            <a:ext cx="3427283" cy="4363844"/>
          </a:xfrm>
        </p:spPr>
        <p:txBody>
          <a:bodyPr>
            <a:normAutofit/>
          </a:bodyPr>
          <a:lstStyle/>
          <a:p>
            <a:r>
              <a:rPr lang="sr-Latn-RS" sz="2000" b="0" i="0">
                <a:effectLst/>
                <a:latin typeface="Söhne"/>
              </a:rPr>
              <a:t>Upotreba adresa i imena u (senzorskim) mrežama.</a:t>
            </a:r>
          </a:p>
          <a:p>
            <a:r>
              <a:rPr lang="sr-Latn-RS" sz="2000" b="0" i="0">
                <a:effectLst/>
                <a:latin typeface="Söhne"/>
              </a:rPr>
              <a:t>U većini računarskih i senzorskih mreža mogu se naći sledeći tipovi imena, adresa i identifikatora</a:t>
            </a:r>
          </a:p>
          <a:p>
            <a:pPr>
              <a:buFont typeface="+mj-lt"/>
              <a:buAutoNum type="arabicPeriod"/>
            </a:pPr>
            <a:r>
              <a:rPr lang="sr-Latn-RS" sz="2000" b="0" i="0">
                <a:effectLst/>
                <a:latin typeface="Söhne"/>
              </a:rPr>
              <a:t>Jedinstveni identifikator čvora (UID)</a:t>
            </a:r>
          </a:p>
          <a:p>
            <a:pPr>
              <a:buFont typeface="+mj-lt"/>
              <a:buAutoNum type="arabicPeriod"/>
            </a:pPr>
            <a:r>
              <a:rPr lang="sr-Latn-RS" sz="2000" b="0" i="0">
                <a:effectLst/>
                <a:latin typeface="Söhne"/>
              </a:rPr>
              <a:t>MAC adresa</a:t>
            </a:r>
          </a:p>
          <a:p>
            <a:pPr>
              <a:buFont typeface="+mj-lt"/>
              <a:buAutoNum type="arabicPeriod"/>
            </a:pPr>
            <a:r>
              <a:rPr lang="sr-Latn-RS" sz="2000" b="0" i="0">
                <a:effectLst/>
                <a:latin typeface="Söhne"/>
              </a:rPr>
              <a:t>Mrežna adresa</a:t>
            </a:r>
          </a:p>
          <a:p>
            <a:pPr>
              <a:buFont typeface="+mj-lt"/>
              <a:buAutoNum type="arabicPeriod"/>
            </a:pPr>
            <a:r>
              <a:rPr lang="sr-Latn-RS" sz="2000" b="0" i="0">
                <a:effectLst/>
                <a:latin typeface="Söhne"/>
              </a:rPr>
              <a:t>Mrežni identifikatori</a:t>
            </a:r>
          </a:p>
          <a:p>
            <a:pPr>
              <a:buFont typeface="+mj-lt"/>
              <a:buAutoNum type="arabicPeriod"/>
            </a:pPr>
            <a:r>
              <a:rPr lang="sr-Latn-RS" sz="2000" b="0" i="0">
                <a:effectLst/>
                <a:latin typeface="Söhne"/>
              </a:rPr>
              <a:t>Identifikatori resursa</a:t>
            </a:r>
          </a:p>
          <a:p>
            <a:endParaRPr lang="sr-Latn-RS" sz="2000"/>
          </a:p>
        </p:txBody>
      </p:sp>
      <p:cxnSp>
        <p:nvCxnSpPr>
          <p:cNvPr id="19" name="Straight Connector 18">
            <a:extLst>
              <a:ext uri="{FF2B5EF4-FFF2-40B4-BE49-F238E27FC236}">
                <a16:creationId xmlns:a16="http://schemas.microsoft.com/office/drawing/2014/main" id="{1F16A8D4-FE87-4604-88B2-394B5D1EB43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129871" y="1412488"/>
            <a:ext cx="0" cy="365760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2" name="Čuvar mesta za sadržaj 11">
            <a:extLst>
              <a:ext uri="{FF2B5EF4-FFF2-40B4-BE49-F238E27FC236}">
                <a16:creationId xmlns:a16="http://schemas.microsoft.com/office/drawing/2014/main" id="{A85A455C-C1D7-FE16-C229-7FCE95F4C831}"/>
              </a:ext>
            </a:extLst>
          </p:cNvPr>
          <p:cNvSpPr>
            <a:spLocks noGrp="1"/>
          </p:cNvSpPr>
          <p:nvPr>
            <p:ph sz="half" idx="2"/>
          </p:nvPr>
        </p:nvSpPr>
        <p:spPr>
          <a:xfrm>
            <a:off x="8451604" y="1412489"/>
            <a:ext cx="3197701" cy="4363844"/>
          </a:xfrm>
        </p:spPr>
        <p:txBody>
          <a:bodyPr>
            <a:normAutofit/>
          </a:bodyPr>
          <a:lstStyle/>
          <a:p>
            <a:r>
              <a:rPr lang="sr-Latn-RS" sz="2000" b="0" i="0">
                <a:effectLst/>
                <a:latin typeface="Söhne"/>
              </a:rPr>
              <a:t>Osnovni zadaci upravljanja adresama, koji su nezavisni od vrste adresa:</a:t>
            </a:r>
          </a:p>
          <a:p>
            <a:pPr>
              <a:buFont typeface="+mj-lt"/>
              <a:buAutoNum type="arabicPeriod"/>
            </a:pPr>
            <a:r>
              <a:rPr lang="sr-Latn-RS" sz="2000" b="0" i="0">
                <a:effectLst/>
                <a:latin typeface="Söhne"/>
              </a:rPr>
              <a:t>Dodela adresa</a:t>
            </a:r>
          </a:p>
          <a:p>
            <a:pPr>
              <a:buFont typeface="+mj-lt"/>
              <a:buAutoNum type="arabicPeriod"/>
            </a:pPr>
            <a:r>
              <a:rPr lang="sr-Latn-RS" sz="2000" b="0" i="0">
                <a:effectLst/>
                <a:latin typeface="Söhne"/>
              </a:rPr>
              <a:t>Opoziv adresa</a:t>
            </a:r>
          </a:p>
          <a:p>
            <a:pPr>
              <a:buFont typeface="+mj-lt"/>
              <a:buAutoNum type="arabicPeriod"/>
            </a:pPr>
            <a:r>
              <a:rPr lang="sr-Latn-RS" sz="2000" b="0" i="0">
                <a:effectLst/>
                <a:latin typeface="Söhne"/>
              </a:rPr>
              <a:t>Reprezentacija adresa</a:t>
            </a:r>
          </a:p>
          <a:p>
            <a:pPr>
              <a:buFont typeface="+mj-lt"/>
              <a:buAutoNum type="arabicPeriod"/>
            </a:pPr>
            <a:r>
              <a:rPr lang="sr-Latn-RS" sz="2000" b="0" i="0">
                <a:effectLst/>
                <a:latin typeface="Söhne"/>
              </a:rPr>
              <a:t>Detekcija/rešavanje konflikata</a:t>
            </a:r>
          </a:p>
          <a:p>
            <a:pPr>
              <a:buFont typeface="+mj-lt"/>
              <a:buAutoNum type="arabicPeriod"/>
            </a:pPr>
            <a:r>
              <a:rPr lang="sr-Latn-RS" sz="2000" b="0" i="0">
                <a:effectLst/>
                <a:latin typeface="Söhne"/>
              </a:rPr>
              <a:t>Povezivanje</a:t>
            </a:r>
          </a:p>
          <a:p>
            <a:endParaRPr lang="sr-Latn-RS" sz="2000"/>
          </a:p>
        </p:txBody>
      </p:sp>
      <p:pic>
        <p:nvPicPr>
          <p:cNvPr id="2" name="Slika 1">
            <a:extLst>
              <a:ext uri="{FF2B5EF4-FFF2-40B4-BE49-F238E27FC236}">
                <a16:creationId xmlns:a16="http://schemas.microsoft.com/office/drawing/2014/main" id="{97DEAA43-7B81-FEB9-A939-8D515BA3B8D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53075" y="168543"/>
            <a:ext cx="2095238" cy="438095"/>
          </a:xfrm>
          <a:prstGeom prst="rect">
            <a:avLst/>
          </a:prstGeom>
        </p:spPr>
      </p:pic>
      <p:pic>
        <p:nvPicPr>
          <p:cNvPr id="3" name="Slika 2" descr="Slika na kojoj se nalazi Grafika, Font, grafički dizajn, logotip&#10;&#10;Opis je automatski generisan">
            <a:extLst>
              <a:ext uri="{FF2B5EF4-FFF2-40B4-BE49-F238E27FC236}">
                <a16:creationId xmlns:a16="http://schemas.microsoft.com/office/drawing/2014/main" id="{97173168-89BD-D655-0A6E-2F272555264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3687" y="-19665"/>
            <a:ext cx="2058224" cy="535967"/>
          </a:xfrm>
          <a:prstGeom prst="rect">
            <a:avLst/>
          </a:prstGeom>
        </p:spPr>
      </p:pic>
    </p:spTree>
    <p:extLst>
      <p:ext uri="{BB962C8B-B14F-4D97-AF65-F5344CB8AC3E}">
        <p14:creationId xmlns:p14="http://schemas.microsoft.com/office/powerpoint/2010/main" val="247002769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Freeform: Shape 19">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2" name="Rectangle 21">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Čuvar mesta za sadržaj 4">
            <a:extLst>
              <a:ext uri="{FF2B5EF4-FFF2-40B4-BE49-F238E27FC236}">
                <a16:creationId xmlns:a16="http://schemas.microsoft.com/office/drawing/2014/main" id="{2BB1D950-7BC8-8658-5CF7-04A4886E77AA}"/>
              </a:ext>
            </a:extLst>
          </p:cNvPr>
          <p:cNvSpPr>
            <a:spLocks noGrp="1"/>
          </p:cNvSpPr>
          <p:nvPr>
            <p:ph idx="1"/>
          </p:nvPr>
        </p:nvSpPr>
        <p:spPr>
          <a:xfrm>
            <a:off x="4581727" y="649480"/>
            <a:ext cx="3025303" cy="5546047"/>
          </a:xfrm>
        </p:spPr>
        <p:txBody>
          <a:bodyPr anchor="ctr">
            <a:normAutofit/>
          </a:bodyPr>
          <a:lstStyle/>
          <a:p>
            <a:r>
              <a:rPr lang="sr-Latn-RS" sz="2000" b="0" i="0">
                <a:effectLst/>
                <a:latin typeface="Söhne"/>
              </a:rPr>
              <a:t>Bilo koji sistem upravljanja adresama za senzorske i ad hoc mreže povremeno se suočava sa particijama mreže i događajima spajanja mreže</a:t>
            </a:r>
            <a:endParaRPr lang="sr-Latn-RS" sz="2000"/>
          </a:p>
        </p:txBody>
      </p:sp>
      <p:pic>
        <p:nvPicPr>
          <p:cNvPr id="7" name="Slika 6">
            <a:extLst>
              <a:ext uri="{FF2B5EF4-FFF2-40B4-BE49-F238E27FC236}">
                <a16:creationId xmlns:a16="http://schemas.microsoft.com/office/drawing/2014/main" id="{EF202FBC-2C0F-FA05-4330-5666DF09C7FD}"/>
              </a:ext>
            </a:extLst>
          </p:cNvPr>
          <p:cNvPicPr>
            <a:picLocks noChangeAspect="1"/>
          </p:cNvPicPr>
          <p:nvPr/>
        </p:nvPicPr>
        <p:blipFill>
          <a:blip r:embed="rId2"/>
          <a:stretch>
            <a:fillRect/>
          </a:stretch>
        </p:blipFill>
        <p:spPr>
          <a:xfrm>
            <a:off x="8109502" y="2624697"/>
            <a:ext cx="3615776" cy="1620484"/>
          </a:xfrm>
          <a:prstGeom prst="rect">
            <a:avLst/>
          </a:prstGeom>
        </p:spPr>
      </p:pic>
      <p:pic>
        <p:nvPicPr>
          <p:cNvPr id="2" name="Slika 1">
            <a:extLst>
              <a:ext uri="{FF2B5EF4-FFF2-40B4-BE49-F238E27FC236}">
                <a16:creationId xmlns:a16="http://schemas.microsoft.com/office/drawing/2014/main" id="{C430FCBC-2E55-FD4D-7F21-C72DED49168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64053" y="99489"/>
            <a:ext cx="2095238" cy="438095"/>
          </a:xfrm>
          <a:prstGeom prst="rect">
            <a:avLst/>
          </a:prstGeom>
        </p:spPr>
      </p:pic>
      <p:pic>
        <p:nvPicPr>
          <p:cNvPr id="3" name="Slika 2" descr="Slika na kojoj se nalazi Grafika, Font, grafički dizajn, logotip&#10;&#10;Opis je automatski generisan">
            <a:extLst>
              <a:ext uri="{FF2B5EF4-FFF2-40B4-BE49-F238E27FC236}">
                <a16:creationId xmlns:a16="http://schemas.microsoft.com/office/drawing/2014/main" id="{0F87AAC8-2202-4B95-0D12-0C00ABF42F2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3687" y="-19665"/>
            <a:ext cx="2058224" cy="535967"/>
          </a:xfrm>
          <a:prstGeom prst="rect">
            <a:avLst/>
          </a:prstGeom>
        </p:spPr>
      </p:pic>
    </p:spTree>
    <p:extLst>
      <p:ext uri="{BB962C8B-B14F-4D97-AF65-F5344CB8AC3E}">
        <p14:creationId xmlns:p14="http://schemas.microsoft.com/office/powerpoint/2010/main" val="336132394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FA92E1D2-7556-C6F0-43C1-F165A7EB7B37}"/>
              </a:ext>
            </a:extLst>
          </p:cNvPr>
          <p:cNvSpPr>
            <a:spLocks noGrp="1"/>
          </p:cNvSpPr>
          <p:nvPr>
            <p:ph type="title"/>
          </p:nvPr>
        </p:nvSpPr>
        <p:spPr>
          <a:xfrm>
            <a:off x="838200" y="783771"/>
            <a:ext cx="10515600" cy="906917"/>
          </a:xfrm>
        </p:spPr>
        <p:txBody>
          <a:bodyPr/>
          <a:lstStyle/>
          <a:p>
            <a:r>
              <a:rPr lang="sr-Latn-RS" b="0" i="0" dirty="0">
                <a:solidFill>
                  <a:srgbClr val="0D0D0D"/>
                </a:solidFill>
                <a:effectLst/>
                <a:latin typeface="Söhne"/>
              </a:rPr>
              <a:t>Jedinstvenost adresa</a:t>
            </a:r>
            <a:endParaRPr lang="sr-Latn-RS" dirty="0"/>
          </a:p>
        </p:txBody>
      </p:sp>
      <p:sp>
        <p:nvSpPr>
          <p:cNvPr id="3" name="Čuvar mesta za sadržaj 2">
            <a:extLst>
              <a:ext uri="{FF2B5EF4-FFF2-40B4-BE49-F238E27FC236}">
                <a16:creationId xmlns:a16="http://schemas.microsoft.com/office/drawing/2014/main" id="{ADA686C2-FE84-C65D-4D85-C85A2CED24CB}"/>
              </a:ext>
            </a:extLst>
          </p:cNvPr>
          <p:cNvSpPr>
            <a:spLocks noGrp="1"/>
          </p:cNvSpPr>
          <p:nvPr>
            <p:ph idx="1"/>
          </p:nvPr>
        </p:nvSpPr>
        <p:spPr>
          <a:xfrm>
            <a:off x="838200" y="2369975"/>
            <a:ext cx="10515600" cy="3806987"/>
          </a:xfrm>
        </p:spPr>
        <p:txBody>
          <a:bodyPr/>
          <a:lstStyle/>
          <a:p>
            <a:pPr algn="l"/>
            <a:r>
              <a:rPr lang="sr-Latn-RS" b="0" i="0" dirty="0">
                <a:solidFill>
                  <a:srgbClr val="0D0D0D"/>
                </a:solidFill>
                <a:effectLst/>
                <a:latin typeface="Söhne"/>
              </a:rPr>
              <a:t>Sledeći zahtevi za jedinstvenost mrežnih imena i adresa:</a:t>
            </a:r>
          </a:p>
          <a:p>
            <a:pPr algn="l">
              <a:buFont typeface="+mj-lt"/>
              <a:buAutoNum type="arabicPeriod"/>
            </a:pPr>
            <a:r>
              <a:rPr lang="sr-Latn-RS" b="0" i="0" dirty="0">
                <a:solidFill>
                  <a:srgbClr val="0D0D0D"/>
                </a:solidFill>
                <a:effectLst/>
                <a:latin typeface="Söhne"/>
              </a:rPr>
              <a:t>Globalno jedinstveno</a:t>
            </a:r>
          </a:p>
          <a:p>
            <a:pPr algn="l">
              <a:buFont typeface="+mj-lt"/>
              <a:buAutoNum type="arabicPeriod"/>
            </a:pPr>
            <a:r>
              <a:rPr lang="sr-Latn-RS" b="0" i="0" dirty="0">
                <a:solidFill>
                  <a:srgbClr val="0D0D0D"/>
                </a:solidFill>
                <a:effectLst/>
                <a:latin typeface="Söhne"/>
              </a:rPr>
              <a:t>Jedinstveno u okviru mreže</a:t>
            </a:r>
          </a:p>
          <a:p>
            <a:pPr algn="l">
              <a:buFont typeface="+mj-lt"/>
              <a:buAutoNum type="arabicPeriod"/>
            </a:pPr>
            <a:r>
              <a:rPr lang="sr-Latn-RS" b="0" i="0" dirty="0">
                <a:solidFill>
                  <a:srgbClr val="0D0D0D"/>
                </a:solidFill>
                <a:effectLst/>
                <a:latin typeface="Söhne"/>
              </a:rPr>
              <a:t>Lokalno jedinstveno</a:t>
            </a:r>
          </a:p>
          <a:p>
            <a:endParaRPr lang="sr-Latn-RS" dirty="0"/>
          </a:p>
        </p:txBody>
      </p:sp>
      <p:pic>
        <p:nvPicPr>
          <p:cNvPr id="4" name="Slika 3">
            <a:extLst>
              <a:ext uri="{FF2B5EF4-FFF2-40B4-BE49-F238E27FC236}">
                <a16:creationId xmlns:a16="http://schemas.microsoft.com/office/drawing/2014/main" id="{DE800C0C-0EB7-80FA-BD9A-B174FB8F67D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53075" y="104484"/>
            <a:ext cx="2095238" cy="438095"/>
          </a:xfrm>
          <a:prstGeom prst="rect">
            <a:avLst/>
          </a:prstGeom>
        </p:spPr>
      </p:pic>
      <p:pic>
        <p:nvPicPr>
          <p:cNvPr id="5" name="Slika 4" descr="Slika na kojoj se nalazi Grafika, Font, grafički dizajn, logotip&#10;&#10;Opis je automatski generisan">
            <a:extLst>
              <a:ext uri="{FF2B5EF4-FFF2-40B4-BE49-F238E27FC236}">
                <a16:creationId xmlns:a16="http://schemas.microsoft.com/office/drawing/2014/main" id="{2A154E2A-858D-44C3-1E1B-949722B086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3687" y="-19665"/>
            <a:ext cx="2058224" cy="535967"/>
          </a:xfrm>
          <a:prstGeom prst="rect">
            <a:avLst/>
          </a:prstGeom>
        </p:spPr>
      </p:pic>
    </p:spTree>
    <p:extLst>
      <p:ext uri="{BB962C8B-B14F-4D97-AF65-F5344CB8AC3E}">
        <p14:creationId xmlns:p14="http://schemas.microsoft.com/office/powerpoint/2010/main" val="262582347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56B2C21-A230-48C0-8DF1-C46611373C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847E18C-932D-4C95-AABA-FEC7C9499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150CB11-0C61-439E-910F-5787759E7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reeform: Shape 16">
            <a:extLst>
              <a:ext uri="{FF2B5EF4-FFF2-40B4-BE49-F238E27FC236}">
                <a16:creationId xmlns:a16="http://schemas.microsoft.com/office/drawing/2014/main" id="{43F8A58B-5155-44CE-A5FF-7647B47D0A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9" name="Rectangle 18">
            <a:extLst>
              <a:ext uri="{FF2B5EF4-FFF2-40B4-BE49-F238E27FC236}">
                <a16:creationId xmlns:a16="http://schemas.microsoft.com/office/drawing/2014/main" id="{443F2ACA-E6D6-4028-82DD-F03C262D5D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 name="Čuvar mesta za sadržaj 2">
            <a:extLst>
              <a:ext uri="{FF2B5EF4-FFF2-40B4-BE49-F238E27FC236}">
                <a16:creationId xmlns:a16="http://schemas.microsoft.com/office/drawing/2014/main" id="{62C87802-7BB6-DB9B-11D3-CBF1E4848496}"/>
              </a:ext>
            </a:extLst>
          </p:cNvPr>
          <p:cNvGraphicFramePr>
            <a:graphicFrameLocks noGrp="1"/>
          </p:cNvGraphicFramePr>
          <p:nvPr>
            <p:ph idx="1"/>
            <p:extLst>
              <p:ext uri="{D42A27DB-BD31-4B8C-83A1-F6EECF244321}">
                <p14:modId xmlns:p14="http://schemas.microsoft.com/office/powerpoint/2010/main" val="2799983841"/>
              </p:ext>
            </p:extLst>
          </p:nvPr>
        </p:nvGraphicFramePr>
        <p:xfrm>
          <a:off x="4905052" y="750440"/>
          <a:ext cx="6666833" cy="54539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2" name="Slika 1">
            <a:extLst>
              <a:ext uri="{FF2B5EF4-FFF2-40B4-BE49-F238E27FC236}">
                <a16:creationId xmlns:a16="http://schemas.microsoft.com/office/drawing/2014/main" id="{F309BD8F-B853-DA0A-6099-A26217D84C0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898674" y="160319"/>
            <a:ext cx="2095238" cy="438095"/>
          </a:xfrm>
          <a:prstGeom prst="rect">
            <a:avLst/>
          </a:prstGeom>
        </p:spPr>
      </p:pic>
      <p:pic>
        <p:nvPicPr>
          <p:cNvPr id="3" name="Slika 2" descr="Slika na kojoj se nalazi Grafika, Font, grafički dizajn, logotip&#10;&#10;Opis je automatski generisan">
            <a:extLst>
              <a:ext uri="{FF2B5EF4-FFF2-40B4-BE49-F238E27FC236}">
                <a16:creationId xmlns:a16="http://schemas.microsoft.com/office/drawing/2014/main" id="{B56D0297-8FEF-E136-157B-C0F15FCAF185}"/>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43687" y="-19665"/>
            <a:ext cx="2058224" cy="535967"/>
          </a:xfrm>
          <a:prstGeom prst="rect">
            <a:avLst/>
          </a:prstGeom>
        </p:spPr>
      </p:pic>
    </p:spTree>
    <p:extLst>
      <p:ext uri="{BB962C8B-B14F-4D97-AF65-F5344CB8AC3E}">
        <p14:creationId xmlns:p14="http://schemas.microsoft.com/office/powerpoint/2010/main" val="90541096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56B2C21-A230-48C0-8DF1-C46611373C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847E18C-932D-4C95-AABA-FEC7C9499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150CB11-0C61-439E-910F-5787759E7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reeform: Shape 16">
            <a:extLst>
              <a:ext uri="{FF2B5EF4-FFF2-40B4-BE49-F238E27FC236}">
                <a16:creationId xmlns:a16="http://schemas.microsoft.com/office/drawing/2014/main" id="{43F8A58B-5155-44CE-A5FF-7647B47D0A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9" name="Rectangle 18">
            <a:extLst>
              <a:ext uri="{FF2B5EF4-FFF2-40B4-BE49-F238E27FC236}">
                <a16:creationId xmlns:a16="http://schemas.microsoft.com/office/drawing/2014/main" id="{443F2ACA-E6D6-4028-82DD-F03C262D5D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slov 1">
            <a:extLst>
              <a:ext uri="{FF2B5EF4-FFF2-40B4-BE49-F238E27FC236}">
                <a16:creationId xmlns:a16="http://schemas.microsoft.com/office/drawing/2014/main" id="{5863900C-30EF-77E1-FB42-58EBB6956376}"/>
              </a:ext>
            </a:extLst>
          </p:cNvPr>
          <p:cNvSpPr>
            <a:spLocks noGrp="1"/>
          </p:cNvSpPr>
          <p:nvPr>
            <p:ph type="title"/>
          </p:nvPr>
        </p:nvSpPr>
        <p:spPr>
          <a:xfrm>
            <a:off x="586478" y="1683756"/>
            <a:ext cx="3115265" cy="2396359"/>
          </a:xfrm>
        </p:spPr>
        <p:txBody>
          <a:bodyPr anchor="b">
            <a:normAutofit/>
          </a:bodyPr>
          <a:lstStyle/>
          <a:p>
            <a:pPr algn="r"/>
            <a:r>
              <a:rPr lang="sr-Latn-RS" sz="4000">
                <a:solidFill>
                  <a:srgbClr val="FFFFFF"/>
                </a:solidFill>
              </a:rPr>
              <a:t>Dodeljivanje MAC adresa</a:t>
            </a:r>
          </a:p>
        </p:txBody>
      </p:sp>
      <p:graphicFrame>
        <p:nvGraphicFramePr>
          <p:cNvPr id="5" name="Čuvar mesta za sadržaj 2">
            <a:extLst>
              <a:ext uri="{FF2B5EF4-FFF2-40B4-BE49-F238E27FC236}">
                <a16:creationId xmlns:a16="http://schemas.microsoft.com/office/drawing/2014/main" id="{71D5D6E5-01C9-9871-99BD-2372256E64FE}"/>
              </a:ext>
            </a:extLst>
          </p:cNvPr>
          <p:cNvGraphicFramePr>
            <a:graphicFrameLocks noGrp="1"/>
          </p:cNvGraphicFramePr>
          <p:nvPr>
            <p:ph idx="1"/>
            <p:extLst>
              <p:ext uri="{D42A27DB-BD31-4B8C-83A1-F6EECF244321}">
                <p14:modId xmlns:p14="http://schemas.microsoft.com/office/powerpoint/2010/main" val="586062961"/>
              </p:ext>
            </p:extLst>
          </p:nvPr>
        </p:nvGraphicFramePr>
        <p:xfrm>
          <a:off x="4905052" y="750440"/>
          <a:ext cx="6666833" cy="54539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3" name="Slika 2">
            <a:extLst>
              <a:ext uri="{FF2B5EF4-FFF2-40B4-BE49-F238E27FC236}">
                <a16:creationId xmlns:a16="http://schemas.microsoft.com/office/drawing/2014/main" id="{06B6D2B6-828D-02F7-DC89-3198030F567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829285" y="96800"/>
            <a:ext cx="2095238" cy="438095"/>
          </a:xfrm>
          <a:prstGeom prst="rect">
            <a:avLst/>
          </a:prstGeom>
        </p:spPr>
      </p:pic>
      <p:pic>
        <p:nvPicPr>
          <p:cNvPr id="4" name="Slika 3" descr="Slika na kojoj se nalazi Grafika, Font, grafički dizajn, logotip&#10;&#10;Opis je automatski generisan">
            <a:extLst>
              <a:ext uri="{FF2B5EF4-FFF2-40B4-BE49-F238E27FC236}">
                <a16:creationId xmlns:a16="http://schemas.microsoft.com/office/drawing/2014/main" id="{6A42A5E1-0B56-E395-0F79-2FF26FEA44E9}"/>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43687" y="-19665"/>
            <a:ext cx="2058224" cy="535967"/>
          </a:xfrm>
          <a:prstGeom prst="rect">
            <a:avLst/>
          </a:prstGeom>
        </p:spPr>
      </p:pic>
    </p:spTree>
    <p:extLst>
      <p:ext uri="{BB962C8B-B14F-4D97-AF65-F5344CB8AC3E}">
        <p14:creationId xmlns:p14="http://schemas.microsoft.com/office/powerpoint/2010/main" val="371079007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56B2C21-A230-48C0-8DF1-C46611373C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847E18C-932D-4C95-AABA-FEC7C9499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150CB11-0C61-439E-910F-5787759E7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reeform: Shape 16">
            <a:extLst>
              <a:ext uri="{FF2B5EF4-FFF2-40B4-BE49-F238E27FC236}">
                <a16:creationId xmlns:a16="http://schemas.microsoft.com/office/drawing/2014/main" id="{43F8A58B-5155-44CE-A5FF-7647B47D0A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9" name="Rectangle 18">
            <a:extLst>
              <a:ext uri="{FF2B5EF4-FFF2-40B4-BE49-F238E27FC236}">
                <a16:creationId xmlns:a16="http://schemas.microsoft.com/office/drawing/2014/main" id="{443F2ACA-E6D6-4028-82DD-F03C262D5D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 name="Čuvar mesta za sadržaj 2">
            <a:extLst>
              <a:ext uri="{FF2B5EF4-FFF2-40B4-BE49-F238E27FC236}">
                <a16:creationId xmlns:a16="http://schemas.microsoft.com/office/drawing/2014/main" id="{693167CE-BFAB-9D37-56E3-264450CD2194}"/>
              </a:ext>
            </a:extLst>
          </p:cNvPr>
          <p:cNvGraphicFramePr>
            <a:graphicFrameLocks noGrp="1"/>
          </p:cNvGraphicFramePr>
          <p:nvPr>
            <p:ph idx="1"/>
            <p:extLst>
              <p:ext uri="{D42A27DB-BD31-4B8C-83A1-F6EECF244321}">
                <p14:modId xmlns:p14="http://schemas.microsoft.com/office/powerpoint/2010/main" val="1030629542"/>
              </p:ext>
            </p:extLst>
          </p:nvPr>
        </p:nvGraphicFramePr>
        <p:xfrm>
          <a:off x="4905052" y="750440"/>
          <a:ext cx="6666833" cy="54539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2" name="Slika 1">
            <a:extLst>
              <a:ext uri="{FF2B5EF4-FFF2-40B4-BE49-F238E27FC236}">
                <a16:creationId xmlns:a16="http://schemas.microsoft.com/office/drawing/2014/main" id="{D6899D72-66AA-4918-07C6-C458058258E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953075" y="156173"/>
            <a:ext cx="2095238" cy="438095"/>
          </a:xfrm>
          <a:prstGeom prst="rect">
            <a:avLst/>
          </a:prstGeom>
        </p:spPr>
      </p:pic>
      <p:pic>
        <p:nvPicPr>
          <p:cNvPr id="3" name="Slika 2" descr="Slika na kojoj se nalazi Grafika, Font, grafički dizajn, logotip&#10;&#10;Opis je automatski generisan">
            <a:extLst>
              <a:ext uri="{FF2B5EF4-FFF2-40B4-BE49-F238E27FC236}">
                <a16:creationId xmlns:a16="http://schemas.microsoft.com/office/drawing/2014/main" id="{614EF0A5-8145-00A3-204E-8A2C38F0158D}"/>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43687" y="-19665"/>
            <a:ext cx="2058224" cy="535967"/>
          </a:xfrm>
          <a:prstGeom prst="rect">
            <a:avLst/>
          </a:prstGeom>
        </p:spPr>
      </p:pic>
    </p:spTree>
    <p:extLst>
      <p:ext uri="{BB962C8B-B14F-4D97-AF65-F5344CB8AC3E}">
        <p14:creationId xmlns:p14="http://schemas.microsoft.com/office/powerpoint/2010/main" val="337163537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2596F992-698C-48C0-9D89-70DA4CE927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slov 1">
            <a:extLst>
              <a:ext uri="{FF2B5EF4-FFF2-40B4-BE49-F238E27FC236}">
                <a16:creationId xmlns:a16="http://schemas.microsoft.com/office/drawing/2014/main" id="{E59C47DC-88C2-7B1F-820B-006A5D004E5D}"/>
              </a:ext>
            </a:extLst>
          </p:cNvPr>
          <p:cNvSpPr>
            <a:spLocks noGrp="1"/>
          </p:cNvSpPr>
          <p:nvPr>
            <p:ph type="title"/>
          </p:nvPr>
        </p:nvSpPr>
        <p:spPr>
          <a:xfrm>
            <a:off x="818984" y="4230093"/>
            <a:ext cx="4150581" cy="1800165"/>
          </a:xfrm>
        </p:spPr>
        <p:txBody>
          <a:bodyPr vert="horz" lIns="91440" tIns="45720" rIns="91440" bIns="45720" rtlCol="0" anchor="t">
            <a:normAutofit/>
          </a:bodyPr>
          <a:lstStyle/>
          <a:p>
            <a:pPr algn="r"/>
            <a:r>
              <a:rPr lang="en-US" sz="4000" kern="1200" dirty="0" err="1">
                <a:solidFill>
                  <a:schemeClr val="tx1"/>
                </a:solidFill>
                <a:latin typeface="+mj-lt"/>
                <a:ea typeface="+mj-ea"/>
                <a:cs typeface="+mj-cs"/>
              </a:rPr>
              <a:t>rutiranje</a:t>
            </a:r>
            <a:endParaRPr lang="en-US" sz="4000" kern="1200" dirty="0">
              <a:solidFill>
                <a:schemeClr val="tx1"/>
              </a:solidFill>
              <a:latin typeface="+mj-lt"/>
              <a:ea typeface="+mj-ea"/>
              <a:cs typeface="+mj-cs"/>
            </a:endParaRPr>
          </a:p>
        </p:txBody>
      </p:sp>
      <p:pic>
        <p:nvPicPr>
          <p:cNvPr id="7" name="Slika 6">
            <a:extLst>
              <a:ext uri="{FF2B5EF4-FFF2-40B4-BE49-F238E27FC236}">
                <a16:creationId xmlns:a16="http://schemas.microsoft.com/office/drawing/2014/main" id="{0A724D29-5D33-BD66-409B-AED851E936C4}"/>
              </a:ext>
            </a:extLst>
          </p:cNvPr>
          <p:cNvPicPr>
            <a:picLocks noChangeAspect="1"/>
          </p:cNvPicPr>
          <p:nvPr/>
        </p:nvPicPr>
        <p:blipFill>
          <a:blip r:embed="rId2"/>
          <a:stretch>
            <a:fillRect/>
          </a:stretch>
        </p:blipFill>
        <p:spPr>
          <a:xfrm>
            <a:off x="2638601" y="1474422"/>
            <a:ext cx="5476699" cy="2306967"/>
          </a:xfrm>
          <a:prstGeom prst="rect">
            <a:avLst/>
          </a:prstGeom>
        </p:spPr>
      </p:pic>
      <p:sp>
        <p:nvSpPr>
          <p:cNvPr id="4" name="Rectangle 1">
            <a:extLst>
              <a:ext uri="{FF2B5EF4-FFF2-40B4-BE49-F238E27FC236}">
                <a16:creationId xmlns:a16="http://schemas.microsoft.com/office/drawing/2014/main" id="{30658CA1-761B-B0ED-CF0B-A8AC351D3AA6}"/>
              </a:ext>
            </a:extLst>
          </p:cNvPr>
          <p:cNvSpPr>
            <a:spLocks noChangeArrowheads="1"/>
          </p:cNvSpPr>
          <p:nvPr/>
        </p:nvSpPr>
        <p:spPr bwMode="auto">
          <a:xfrm>
            <a:off x="5246415" y="4230094"/>
            <a:ext cx="6235268" cy="1800164"/>
          </a:xfrm>
          <a:prstGeom prst="rect">
            <a:avLst/>
          </a:prstGeom>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91440" tIns="45720" rIns="91440" bIns="45720" numCol="1" rtlCol="0" anchor="t" anchorCtr="0" compatLnSpc="1">
            <a:prstTxWarp prst="textNoShape">
              <a:avLst/>
            </a:prstTxWarp>
            <a:normAutofit fontScale="77500" lnSpcReduction="20000"/>
          </a:bodyPr>
          <a:lstStyle/>
          <a:p>
            <a:pPr marL="0" marR="0" lvl="0" indent="-228600" fontAlgn="base">
              <a:lnSpc>
                <a:spcPct val="90000"/>
              </a:lnSpc>
              <a:spcBef>
                <a:spcPct val="0"/>
              </a:spcBef>
              <a:spcAft>
                <a:spcPts val="600"/>
              </a:spcAft>
              <a:buClrTx/>
              <a:buSzTx/>
              <a:buFont typeface="Arial" panose="020B0604020202020204" pitchFamily="34" charset="0"/>
              <a:buChar char="•"/>
              <a:tabLst/>
            </a:pPr>
            <a:r>
              <a:rPr kumimoji="0" lang="en-US" altLang="sr-Latn-RS" sz="2000" b="0" i="0" u="none" strike="noStrike" cap="none" normalizeH="0" baseline="0" dirty="0">
                <a:ln>
                  <a:noFill/>
                </a:ln>
                <a:effectLst/>
              </a:rPr>
              <a:t>U multi-hop </a:t>
            </a:r>
            <a:r>
              <a:rPr kumimoji="0" lang="en-US" altLang="sr-Latn-RS" sz="2000" b="0" i="0" u="none" strike="noStrike" cap="none" normalizeH="0" baseline="0" dirty="0" err="1">
                <a:ln>
                  <a:noFill/>
                </a:ln>
                <a:effectLst/>
              </a:rPr>
              <a:t>mreži</a:t>
            </a:r>
            <a:r>
              <a:rPr kumimoji="0" lang="en-US" altLang="sr-Latn-RS" sz="2000" b="0" i="0" u="none" strike="noStrike" cap="none" normalizeH="0" baseline="0" dirty="0">
                <a:ln>
                  <a:noFill/>
                </a:ln>
                <a:effectLst/>
              </a:rPr>
              <a:t>, </a:t>
            </a:r>
            <a:r>
              <a:rPr kumimoji="0" lang="en-US" altLang="sr-Latn-RS" sz="2000" b="0" i="0" u="none" strike="noStrike" cap="none" normalizeH="0" baseline="0" dirty="0" err="1">
                <a:ln>
                  <a:noFill/>
                </a:ln>
                <a:effectLst/>
              </a:rPr>
              <a:t>posredni</a:t>
            </a:r>
            <a:r>
              <a:rPr kumimoji="0" lang="en-US" altLang="sr-Latn-RS" sz="2000" b="0" i="0" u="none" strike="noStrike" cap="none" normalizeH="0" baseline="0" dirty="0">
                <a:ln>
                  <a:noFill/>
                </a:ln>
                <a:effectLst/>
              </a:rPr>
              <a:t> </a:t>
            </a:r>
            <a:r>
              <a:rPr kumimoji="0" lang="en-US" altLang="sr-Latn-RS" sz="2000" b="0" i="0" u="none" strike="noStrike" cap="none" normalizeH="0" baseline="0" dirty="0" err="1">
                <a:ln>
                  <a:noFill/>
                </a:ln>
                <a:effectLst/>
              </a:rPr>
              <a:t>čvorovi</a:t>
            </a:r>
            <a:r>
              <a:rPr kumimoji="0" lang="en-US" altLang="sr-Latn-RS" sz="2000" b="0" i="0" u="none" strike="noStrike" cap="none" normalizeH="0" baseline="0" dirty="0">
                <a:ln>
                  <a:noFill/>
                </a:ln>
                <a:effectLst/>
              </a:rPr>
              <a:t> </a:t>
            </a:r>
            <a:r>
              <a:rPr kumimoji="0" lang="en-US" altLang="sr-Latn-RS" sz="2000" b="0" i="0" u="none" strike="noStrike" cap="none" normalizeH="0" baseline="0" dirty="0" err="1">
                <a:ln>
                  <a:noFill/>
                </a:ln>
                <a:effectLst/>
              </a:rPr>
              <a:t>moraju</a:t>
            </a:r>
            <a:r>
              <a:rPr kumimoji="0" lang="en-US" altLang="sr-Latn-RS" sz="2000" b="0" i="0" u="none" strike="noStrike" cap="none" normalizeH="0" baseline="0" dirty="0">
                <a:ln>
                  <a:noFill/>
                </a:ln>
                <a:effectLst/>
              </a:rPr>
              <a:t> </a:t>
            </a:r>
            <a:r>
              <a:rPr kumimoji="0" lang="en-US" altLang="sr-Latn-RS" sz="2000" b="0" i="0" u="none" strike="noStrike" cap="none" normalizeH="0" baseline="0" dirty="0" err="1">
                <a:ln>
                  <a:noFill/>
                </a:ln>
                <a:effectLst/>
              </a:rPr>
              <a:t>prenositi</a:t>
            </a:r>
            <a:r>
              <a:rPr kumimoji="0" lang="en-US" altLang="sr-Latn-RS" sz="2000" b="0" i="0" u="none" strike="noStrike" cap="none" normalizeH="0" baseline="0" dirty="0">
                <a:ln>
                  <a:noFill/>
                </a:ln>
                <a:effectLst/>
              </a:rPr>
              <a:t> </a:t>
            </a:r>
            <a:r>
              <a:rPr kumimoji="0" lang="en-US" altLang="sr-Latn-RS" sz="2000" b="0" i="0" u="none" strike="noStrike" cap="none" normalizeH="0" baseline="0" dirty="0" err="1">
                <a:ln>
                  <a:noFill/>
                </a:ln>
                <a:effectLst/>
              </a:rPr>
              <a:t>pakete</a:t>
            </a:r>
            <a:r>
              <a:rPr kumimoji="0" lang="en-US" altLang="sr-Latn-RS" sz="2000" b="0" i="0" u="none" strike="noStrike" cap="none" normalizeH="0" baseline="0" dirty="0">
                <a:ln>
                  <a:noFill/>
                </a:ln>
                <a:effectLst/>
              </a:rPr>
              <a:t> od </a:t>
            </a:r>
            <a:r>
              <a:rPr kumimoji="0" lang="en-US" altLang="sr-Latn-RS" sz="2000" b="0" i="0" u="none" strike="noStrike" cap="none" normalizeH="0" baseline="0" dirty="0" err="1">
                <a:ln>
                  <a:noFill/>
                </a:ln>
                <a:effectLst/>
              </a:rPr>
              <a:t>izvora</a:t>
            </a:r>
            <a:r>
              <a:rPr kumimoji="0" lang="en-US" altLang="sr-Latn-RS" sz="2000" b="0" i="0" u="none" strike="noStrike" cap="none" normalizeH="0" baseline="0" dirty="0">
                <a:ln>
                  <a:noFill/>
                </a:ln>
                <a:effectLst/>
              </a:rPr>
              <a:t> do </a:t>
            </a:r>
            <a:r>
              <a:rPr kumimoji="0" lang="en-US" altLang="sr-Latn-RS" sz="2000" b="0" i="0" u="none" strike="noStrike" cap="none" normalizeH="0" baseline="0" dirty="0" err="1">
                <a:ln>
                  <a:noFill/>
                </a:ln>
                <a:effectLst/>
              </a:rPr>
              <a:t>odredišnog</a:t>
            </a:r>
            <a:r>
              <a:rPr kumimoji="0" lang="en-US" altLang="sr-Latn-RS" sz="2000" b="0" i="0" u="none" strike="noStrike" cap="none" normalizeH="0" baseline="0" dirty="0">
                <a:ln>
                  <a:noFill/>
                </a:ln>
                <a:effectLst/>
              </a:rPr>
              <a:t> </a:t>
            </a:r>
            <a:r>
              <a:rPr kumimoji="0" lang="en-US" altLang="sr-Latn-RS" sz="2000" b="0" i="0" u="none" strike="noStrike" cap="none" normalizeH="0" baseline="0" dirty="0" err="1">
                <a:ln>
                  <a:noFill/>
                </a:ln>
                <a:effectLst/>
              </a:rPr>
              <a:t>čvora</a:t>
            </a:r>
            <a:r>
              <a:rPr kumimoji="0" lang="en-US" altLang="sr-Latn-RS" sz="2000" b="0" i="0" u="none" strike="noStrike" cap="none" normalizeH="0" baseline="0" dirty="0">
                <a:ln>
                  <a:noFill/>
                </a:ln>
                <a:effectLst/>
              </a:rPr>
              <a:t>.</a:t>
            </a:r>
          </a:p>
          <a:p>
            <a:pPr marL="0" marR="0" lvl="0" indent="-228600" fontAlgn="base">
              <a:lnSpc>
                <a:spcPct val="90000"/>
              </a:lnSpc>
              <a:spcBef>
                <a:spcPct val="0"/>
              </a:spcBef>
              <a:spcAft>
                <a:spcPts val="600"/>
              </a:spcAft>
              <a:buClrTx/>
              <a:buSzTx/>
              <a:buFont typeface="Arial" panose="020B0604020202020204" pitchFamily="34" charset="0"/>
              <a:buChar char="•"/>
              <a:tabLst/>
            </a:pPr>
            <a:r>
              <a:rPr kumimoji="0" lang="en-US" altLang="sr-Latn-RS" sz="2000" b="0" i="0" u="none" strike="noStrike" cap="none" normalizeH="0" baseline="0" dirty="0" err="1">
                <a:ln>
                  <a:noFill/>
                </a:ln>
                <a:effectLst/>
              </a:rPr>
              <a:t>Takav</a:t>
            </a:r>
            <a:r>
              <a:rPr kumimoji="0" lang="en-US" altLang="sr-Latn-RS" sz="2000" b="0" i="0" u="none" strike="noStrike" cap="none" normalizeH="0" baseline="0" dirty="0">
                <a:ln>
                  <a:noFill/>
                </a:ln>
                <a:effectLst/>
              </a:rPr>
              <a:t> </a:t>
            </a:r>
            <a:r>
              <a:rPr kumimoji="0" lang="en-US" altLang="sr-Latn-RS" sz="2000" b="0" i="0" u="none" strike="noStrike" cap="none" normalizeH="0" baseline="0" dirty="0" err="1">
                <a:ln>
                  <a:noFill/>
                </a:ln>
                <a:effectLst/>
              </a:rPr>
              <a:t>posredni</a:t>
            </a:r>
            <a:r>
              <a:rPr kumimoji="0" lang="en-US" altLang="sr-Latn-RS" sz="2000" b="0" i="0" u="none" strike="noStrike" cap="none" normalizeH="0" baseline="0" dirty="0">
                <a:ln>
                  <a:noFill/>
                </a:ln>
                <a:effectLst/>
              </a:rPr>
              <a:t> </a:t>
            </a:r>
            <a:r>
              <a:rPr kumimoji="0" lang="en-US" altLang="sr-Latn-RS" sz="2000" b="0" i="0" u="none" strike="noStrike" cap="none" normalizeH="0" baseline="0" dirty="0" err="1">
                <a:ln>
                  <a:noFill/>
                </a:ln>
                <a:effectLst/>
              </a:rPr>
              <a:t>čvor</a:t>
            </a:r>
            <a:r>
              <a:rPr kumimoji="0" lang="en-US" altLang="sr-Latn-RS" sz="2000" b="0" i="0" u="none" strike="noStrike" cap="none" normalizeH="0" baseline="0" dirty="0">
                <a:ln>
                  <a:noFill/>
                </a:ln>
                <a:effectLst/>
              </a:rPr>
              <a:t> mora </a:t>
            </a:r>
            <a:r>
              <a:rPr kumimoji="0" lang="en-US" altLang="sr-Latn-RS" sz="2000" b="0" i="0" u="none" strike="noStrike" cap="none" normalizeH="0" baseline="0" dirty="0" err="1">
                <a:ln>
                  <a:noFill/>
                </a:ln>
                <a:effectLst/>
              </a:rPr>
              <a:t>odlučiti</a:t>
            </a:r>
            <a:r>
              <a:rPr kumimoji="0" lang="en-US" altLang="sr-Latn-RS" sz="2000" b="0" i="0" u="none" strike="noStrike" cap="none" normalizeH="0" baseline="0" dirty="0">
                <a:ln>
                  <a:noFill/>
                </a:ln>
                <a:effectLst/>
              </a:rPr>
              <a:t> </a:t>
            </a:r>
            <a:r>
              <a:rPr kumimoji="0" lang="en-US" altLang="sr-Latn-RS" sz="2000" b="0" i="0" u="none" strike="noStrike" cap="none" normalizeH="0" baseline="0" dirty="0" err="1">
                <a:ln>
                  <a:noFill/>
                </a:ln>
                <a:effectLst/>
              </a:rPr>
              <a:t>kom</a:t>
            </a:r>
            <a:r>
              <a:rPr kumimoji="0" lang="en-US" altLang="sr-Latn-RS" sz="2000" b="0" i="0" u="none" strike="noStrike" cap="none" normalizeH="0" baseline="0" dirty="0">
                <a:ln>
                  <a:noFill/>
                </a:ln>
                <a:effectLst/>
              </a:rPr>
              <a:t> </a:t>
            </a:r>
            <a:r>
              <a:rPr kumimoji="0" lang="en-US" altLang="sr-Latn-RS" sz="2000" b="0" i="0" u="none" strike="noStrike" cap="none" normalizeH="0" baseline="0" dirty="0" err="1">
                <a:ln>
                  <a:noFill/>
                </a:ln>
                <a:effectLst/>
              </a:rPr>
              <a:t>susedu</a:t>
            </a:r>
            <a:r>
              <a:rPr kumimoji="0" lang="en-US" altLang="sr-Latn-RS" sz="2000" b="0" i="0" u="none" strike="noStrike" cap="none" normalizeH="0" baseline="0" dirty="0">
                <a:ln>
                  <a:noFill/>
                </a:ln>
                <a:effectLst/>
              </a:rPr>
              <a:t> </a:t>
            </a:r>
            <a:r>
              <a:rPr kumimoji="0" lang="en-US" altLang="sr-Latn-RS" sz="2000" b="0" i="0" u="none" strike="noStrike" cap="none" normalizeH="0" baseline="0" dirty="0" err="1">
                <a:ln>
                  <a:noFill/>
                </a:ln>
                <a:effectLst/>
              </a:rPr>
              <a:t>proslediti</a:t>
            </a:r>
            <a:r>
              <a:rPr kumimoji="0" lang="en-US" altLang="sr-Latn-RS" sz="2000" b="0" i="0" u="none" strike="noStrike" cap="none" normalizeH="0" baseline="0" dirty="0">
                <a:ln>
                  <a:noFill/>
                </a:ln>
                <a:effectLst/>
              </a:rPr>
              <a:t> </a:t>
            </a:r>
            <a:r>
              <a:rPr kumimoji="0" lang="en-US" altLang="sr-Latn-RS" sz="2000" b="0" i="0" u="none" strike="noStrike" cap="none" normalizeH="0" baseline="0" dirty="0" err="1">
                <a:ln>
                  <a:noFill/>
                </a:ln>
                <a:effectLst/>
              </a:rPr>
              <a:t>dolazni</a:t>
            </a:r>
            <a:r>
              <a:rPr kumimoji="0" lang="en-US" altLang="sr-Latn-RS" sz="2000" b="0" i="0" u="none" strike="noStrike" cap="none" normalizeH="0" baseline="0" dirty="0">
                <a:ln>
                  <a:noFill/>
                </a:ln>
                <a:effectLst/>
              </a:rPr>
              <a:t> </a:t>
            </a:r>
            <a:r>
              <a:rPr kumimoji="0" lang="en-US" altLang="sr-Latn-RS" sz="2000" b="0" i="0" u="none" strike="noStrike" cap="none" normalizeH="0" baseline="0" dirty="0" err="1">
                <a:ln>
                  <a:noFill/>
                </a:ln>
                <a:effectLst/>
              </a:rPr>
              <a:t>paket</a:t>
            </a:r>
            <a:r>
              <a:rPr kumimoji="0" lang="en-US" altLang="sr-Latn-RS" sz="2000" b="0" i="0" u="none" strike="noStrike" cap="none" normalizeH="0" baseline="0" dirty="0">
                <a:ln>
                  <a:noFill/>
                </a:ln>
                <a:effectLst/>
              </a:rPr>
              <a:t> koji </a:t>
            </a:r>
            <a:r>
              <a:rPr kumimoji="0" lang="en-US" altLang="sr-Latn-RS" sz="2000" b="0" i="0" u="none" strike="noStrike" cap="none" normalizeH="0" baseline="0" dirty="0" err="1">
                <a:ln>
                  <a:noFill/>
                </a:ln>
                <a:effectLst/>
              </a:rPr>
              <a:t>nije</a:t>
            </a:r>
            <a:r>
              <a:rPr kumimoji="0" lang="en-US" altLang="sr-Latn-RS" sz="2000" b="0" i="0" u="none" strike="noStrike" cap="none" normalizeH="0" baseline="0" dirty="0">
                <a:ln>
                  <a:noFill/>
                </a:ln>
                <a:effectLst/>
              </a:rPr>
              <a:t> </a:t>
            </a:r>
            <a:r>
              <a:rPr kumimoji="0" lang="en-US" altLang="sr-Latn-RS" sz="2000" b="0" i="0" u="none" strike="noStrike" cap="none" normalizeH="0" baseline="0" dirty="0" err="1">
                <a:ln>
                  <a:noFill/>
                </a:ln>
                <a:effectLst/>
              </a:rPr>
              <a:t>namenjen</a:t>
            </a:r>
            <a:r>
              <a:rPr kumimoji="0" lang="en-US" altLang="sr-Latn-RS" sz="2000" b="0" i="0" u="none" strike="noStrike" cap="none" normalizeH="0" baseline="0" dirty="0">
                <a:ln>
                  <a:noFill/>
                </a:ln>
                <a:effectLst/>
              </a:rPr>
              <a:t> </a:t>
            </a:r>
            <a:r>
              <a:rPr kumimoji="0" lang="en-US" altLang="sr-Latn-RS" sz="2000" b="0" i="0" u="none" strike="noStrike" cap="none" normalizeH="0" baseline="0" dirty="0" err="1">
                <a:ln>
                  <a:noFill/>
                </a:ln>
                <a:effectLst/>
              </a:rPr>
              <a:t>njemu</a:t>
            </a:r>
            <a:r>
              <a:rPr kumimoji="0" lang="en-US" altLang="sr-Latn-RS" sz="2000" b="0" i="0" u="none" strike="noStrike" cap="none" normalizeH="0" baseline="0" dirty="0">
                <a:ln>
                  <a:noFill/>
                </a:ln>
                <a:effectLst/>
              </a:rPr>
              <a:t> </a:t>
            </a:r>
            <a:r>
              <a:rPr kumimoji="0" lang="en-US" altLang="sr-Latn-RS" sz="2000" b="0" i="0" u="none" strike="noStrike" cap="none" normalizeH="0" baseline="0" dirty="0" err="1">
                <a:ln>
                  <a:noFill/>
                </a:ln>
                <a:effectLst/>
              </a:rPr>
              <a:t>samom</a:t>
            </a:r>
            <a:r>
              <a:rPr kumimoji="0" lang="en-US" altLang="sr-Latn-RS" sz="2000" b="0" i="0" u="none" strike="noStrike" cap="none" normalizeH="0" baseline="0" dirty="0">
                <a:ln>
                  <a:noFill/>
                </a:ln>
                <a:effectLst/>
              </a:rPr>
              <a:t>. </a:t>
            </a:r>
          </a:p>
          <a:p>
            <a:pPr marL="0" marR="0" lvl="0" indent="-228600" fontAlgn="base">
              <a:lnSpc>
                <a:spcPct val="90000"/>
              </a:lnSpc>
              <a:spcBef>
                <a:spcPct val="0"/>
              </a:spcBef>
              <a:spcAft>
                <a:spcPts val="600"/>
              </a:spcAft>
              <a:buClrTx/>
              <a:buSzTx/>
              <a:buFont typeface="Arial" panose="020B0604020202020204" pitchFamily="34" charset="0"/>
              <a:buChar char="•"/>
              <a:tabLst/>
            </a:pPr>
            <a:r>
              <a:rPr kumimoji="0" lang="en-US" altLang="sr-Latn-RS" sz="2000" b="0" i="0" u="none" strike="noStrike" cap="none" normalizeH="0" baseline="0" dirty="0">
                <a:ln>
                  <a:noFill/>
                </a:ln>
                <a:effectLst/>
              </a:rPr>
              <a:t> </a:t>
            </a:r>
            <a:r>
              <a:rPr kumimoji="0" lang="en-US" altLang="sr-Latn-RS" sz="2000" b="0" i="0" u="none" strike="noStrike" cap="none" normalizeH="0" baseline="0" dirty="0" err="1">
                <a:ln>
                  <a:noFill/>
                </a:ln>
                <a:effectLst/>
              </a:rPr>
              <a:t>Tipično</a:t>
            </a:r>
            <a:r>
              <a:rPr kumimoji="0" lang="en-US" altLang="sr-Latn-RS" sz="2000" b="0" i="0" u="none" strike="noStrike" cap="none" normalizeH="0" baseline="0" dirty="0">
                <a:ln>
                  <a:noFill/>
                </a:ln>
                <a:effectLst/>
              </a:rPr>
              <a:t> se </a:t>
            </a:r>
            <a:r>
              <a:rPr kumimoji="0" lang="en-US" altLang="sr-Latn-RS" sz="2000" b="0" i="0" u="none" strike="noStrike" cap="none" normalizeH="0" baseline="0" dirty="0" err="1">
                <a:ln>
                  <a:noFill/>
                </a:ln>
                <a:effectLst/>
              </a:rPr>
              <a:t>koriste</a:t>
            </a:r>
            <a:r>
              <a:rPr kumimoji="0" lang="en-US" altLang="sr-Latn-RS" sz="2000" b="0" i="0" u="none" strike="noStrike" cap="none" normalizeH="0" baseline="0" dirty="0">
                <a:ln>
                  <a:noFill/>
                </a:ln>
                <a:effectLst/>
              </a:rPr>
              <a:t> </a:t>
            </a:r>
            <a:r>
              <a:rPr kumimoji="0" lang="en-US" altLang="sr-Latn-RS" sz="2000" b="0" i="0" u="none" strike="noStrike" cap="none" normalizeH="0" baseline="0" dirty="0" err="1">
                <a:ln>
                  <a:noFill/>
                </a:ln>
                <a:effectLst/>
              </a:rPr>
              <a:t>rutirajuće</a:t>
            </a:r>
            <a:r>
              <a:rPr kumimoji="0" lang="en-US" altLang="sr-Latn-RS" sz="2000" b="0" i="0" u="none" strike="noStrike" cap="none" normalizeH="0" baseline="0" dirty="0">
                <a:ln>
                  <a:noFill/>
                </a:ln>
                <a:effectLst/>
              </a:rPr>
              <a:t> </a:t>
            </a:r>
            <a:r>
              <a:rPr kumimoji="0" lang="en-US" altLang="sr-Latn-RS" sz="2000" b="0" i="0" u="none" strike="noStrike" cap="none" normalizeH="0" baseline="0" dirty="0" err="1">
                <a:ln>
                  <a:noFill/>
                </a:ln>
                <a:effectLst/>
              </a:rPr>
              <a:t>tabele</a:t>
            </a:r>
            <a:r>
              <a:rPr kumimoji="0" lang="en-US" altLang="sr-Latn-RS" sz="2000" b="0" i="0" u="none" strike="noStrike" cap="none" normalizeH="0" baseline="0" dirty="0">
                <a:ln>
                  <a:noFill/>
                </a:ln>
                <a:effectLst/>
              </a:rPr>
              <a:t> </a:t>
            </a:r>
            <a:r>
              <a:rPr kumimoji="0" lang="en-US" altLang="sr-Latn-RS" sz="2000" b="0" i="0" u="none" strike="noStrike" cap="none" normalizeH="0" baseline="0" dirty="0" err="1">
                <a:ln>
                  <a:noFill/>
                </a:ln>
                <a:effectLst/>
              </a:rPr>
              <a:t>koje</a:t>
            </a:r>
            <a:r>
              <a:rPr kumimoji="0" lang="en-US" altLang="sr-Latn-RS" sz="2000" b="0" i="0" u="none" strike="noStrike" cap="none" normalizeH="0" baseline="0" dirty="0">
                <a:ln>
                  <a:noFill/>
                </a:ln>
                <a:effectLst/>
              </a:rPr>
              <a:t> </a:t>
            </a:r>
            <a:r>
              <a:rPr kumimoji="0" lang="en-US" altLang="sr-Latn-RS" sz="2000" b="0" i="0" u="none" strike="noStrike" cap="none" normalizeH="0" baseline="0" dirty="0" err="1">
                <a:ln>
                  <a:noFill/>
                </a:ln>
                <a:effectLst/>
              </a:rPr>
              <a:t>navode</a:t>
            </a:r>
            <a:r>
              <a:rPr kumimoji="0" lang="en-US" altLang="sr-Latn-RS" sz="2000" b="0" i="0" u="none" strike="noStrike" cap="none" normalizeH="0" baseline="0" dirty="0">
                <a:ln>
                  <a:noFill/>
                </a:ln>
                <a:effectLst/>
              </a:rPr>
              <a:t> </a:t>
            </a:r>
            <a:r>
              <a:rPr kumimoji="0" lang="en-US" altLang="sr-Latn-RS" sz="2000" b="0" i="0" u="none" strike="noStrike" cap="none" normalizeH="0" baseline="0" dirty="0" err="1">
                <a:ln>
                  <a:noFill/>
                </a:ln>
                <a:effectLst/>
              </a:rPr>
              <a:t>najprikladnijeg</a:t>
            </a:r>
            <a:r>
              <a:rPr kumimoji="0" lang="en-US" altLang="sr-Latn-RS" sz="2000" b="0" i="0" u="none" strike="noStrike" cap="none" normalizeH="0" baseline="0" dirty="0">
                <a:ln>
                  <a:noFill/>
                </a:ln>
                <a:effectLst/>
              </a:rPr>
              <a:t> </a:t>
            </a:r>
            <a:r>
              <a:rPr kumimoji="0" lang="en-US" altLang="sr-Latn-RS" sz="2000" b="0" i="0" u="none" strike="noStrike" cap="none" normalizeH="0" baseline="0" dirty="0" err="1">
                <a:ln>
                  <a:noFill/>
                </a:ln>
                <a:effectLst/>
              </a:rPr>
              <a:t>suseda</a:t>
            </a:r>
            <a:r>
              <a:rPr kumimoji="0" lang="en-US" altLang="sr-Latn-RS" sz="2000" b="0" i="0" u="none" strike="noStrike" cap="none" normalizeH="0" baseline="0" dirty="0">
                <a:ln>
                  <a:noFill/>
                </a:ln>
                <a:effectLst/>
              </a:rPr>
              <a:t> za </a:t>
            </a:r>
            <a:r>
              <a:rPr kumimoji="0" lang="en-US" altLang="sr-Latn-RS" sz="2000" b="0" i="0" u="none" strike="noStrike" cap="none" normalizeH="0" baseline="0" dirty="0" err="1">
                <a:ln>
                  <a:noFill/>
                </a:ln>
                <a:effectLst/>
              </a:rPr>
              <a:t>svako</a:t>
            </a:r>
            <a:r>
              <a:rPr kumimoji="0" lang="en-US" altLang="sr-Latn-RS" sz="2000" b="0" i="0" u="none" strike="noStrike" cap="none" normalizeH="0" baseline="0" dirty="0">
                <a:ln>
                  <a:noFill/>
                </a:ln>
                <a:effectLst/>
              </a:rPr>
              <a:t> </a:t>
            </a:r>
            <a:r>
              <a:rPr kumimoji="0" lang="en-US" altLang="sr-Latn-RS" sz="2000" b="0" i="0" u="none" strike="noStrike" cap="none" normalizeH="0" baseline="0" dirty="0" err="1">
                <a:ln>
                  <a:noFill/>
                </a:ln>
                <a:effectLst/>
              </a:rPr>
              <a:t>odredište</a:t>
            </a:r>
            <a:r>
              <a:rPr kumimoji="0" lang="en-US" altLang="sr-Latn-RS" sz="2000" b="0" i="0" u="none" strike="noStrike" cap="none" normalizeH="0" baseline="0" dirty="0">
                <a:ln>
                  <a:noFill/>
                </a:ln>
                <a:effectLst/>
              </a:rPr>
              <a:t> </a:t>
            </a:r>
            <a:r>
              <a:rPr kumimoji="0" lang="en-US" altLang="sr-Latn-RS" sz="2000" b="0" i="0" u="none" strike="noStrike" cap="none" normalizeH="0" baseline="0" dirty="0" err="1">
                <a:ln>
                  <a:noFill/>
                </a:ln>
                <a:effectLst/>
              </a:rPr>
              <a:t>paketa</a:t>
            </a:r>
            <a:r>
              <a:rPr kumimoji="0" lang="en-US" altLang="sr-Latn-RS" sz="2000" b="0" i="0" u="none" strike="noStrike" cap="none" normalizeH="0" baseline="0" dirty="0">
                <a:ln>
                  <a:noFill/>
                </a:ln>
                <a:effectLst/>
              </a:rPr>
              <a:t>. </a:t>
            </a:r>
          </a:p>
          <a:p>
            <a:pPr marL="0" marR="0" lvl="0" indent="-228600" fontAlgn="base">
              <a:lnSpc>
                <a:spcPct val="90000"/>
              </a:lnSpc>
              <a:spcBef>
                <a:spcPct val="0"/>
              </a:spcBef>
              <a:spcAft>
                <a:spcPts val="600"/>
              </a:spcAft>
              <a:buClrTx/>
              <a:buSzTx/>
              <a:buFont typeface="Arial" panose="020B0604020202020204" pitchFamily="34" charset="0"/>
              <a:buChar char="•"/>
              <a:tabLst/>
            </a:pPr>
            <a:r>
              <a:rPr kumimoji="0" lang="en-US" altLang="sr-Latn-RS" sz="2000" b="0" i="0" u="none" strike="noStrike" cap="none" normalizeH="0" baseline="0" dirty="0" err="1">
                <a:ln>
                  <a:noFill/>
                </a:ln>
                <a:effectLst/>
              </a:rPr>
              <a:t>Konstrukcija</a:t>
            </a:r>
            <a:r>
              <a:rPr kumimoji="0" lang="en-US" altLang="sr-Latn-RS" sz="2000" b="0" i="0" u="none" strike="noStrike" cap="none" normalizeH="0" baseline="0" dirty="0">
                <a:ln>
                  <a:noFill/>
                </a:ln>
                <a:effectLst/>
              </a:rPr>
              <a:t> </a:t>
            </a:r>
            <a:r>
              <a:rPr kumimoji="0" lang="en-US" altLang="sr-Latn-RS" sz="2000" b="0" i="0" u="none" strike="noStrike" cap="none" normalizeH="0" baseline="0" dirty="0" err="1">
                <a:ln>
                  <a:noFill/>
                </a:ln>
                <a:effectLst/>
              </a:rPr>
              <a:t>i</a:t>
            </a:r>
            <a:r>
              <a:rPr kumimoji="0" lang="en-US" altLang="sr-Latn-RS" sz="2000" b="0" i="0" u="none" strike="noStrike" cap="none" normalizeH="0" baseline="0" dirty="0">
                <a:ln>
                  <a:noFill/>
                </a:ln>
                <a:effectLst/>
              </a:rPr>
              <a:t> </a:t>
            </a:r>
            <a:r>
              <a:rPr kumimoji="0" lang="en-US" altLang="sr-Latn-RS" sz="2000" b="0" i="0" u="none" strike="noStrike" cap="none" normalizeH="0" baseline="0" dirty="0" err="1">
                <a:ln>
                  <a:noFill/>
                </a:ln>
                <a:effectLst/>
              </a:rPr>
              <a:t>održavanje</a:t>
            </a:r>
            <a:r>
              <a:rPr kumimoji="0" lang="en-US" altLang="sr-Latn-RS" sz="2000" b="0" i="0" u="none" strike="noStrike" cap="none" normalizeH="0" baseline="0" dirty="0">
                <a:ln>
                  <a:noFill/>
                </a:ln>
                <a:effectLst/>
              </a:rPr>
              <a:t> </a:t>
            </a:r>
            <a:r>
              <a:rPr kumimoji="0" lang="en-US" altLang="sr-Latn-RS" sz="2000" b="0" i="0" u="none" strike="noStrike" cap="none" normalizeH="0" baseline="0" dirty="0" err="1">
                <a:ln>
                  <a:noFill/>
                </a:ln>
                <a:effectLst/>
              </a:rPr>
              <a:t>ovih</a:t>
            </a:r>
            <a:r>
              <a:rPr kumimoji="0" lang="en-US" altLang="sr-Latn-RS" sz="2000" b="0" i="0" u="none" strike="noStrike" cap="none" normalizeH="0" baseline="0" dirty="0">
                <a:ln>
                  <a:noFill/>
                </a:ln>
                <a:effectLst/>
              </a:rPr>
              <a:t> </a:t>
            </a:r>
            <a:r>
              <a:rPr kumimoji="0" lang="en-US" altLang="sr-Latn-RS" sz="2000" b="0" i="0" u="none" strike="noStrike" cap="none" normalizeH="0" baseline="0" dirty="0" err="1">
                <a:ln>
                  <a:noFill/>
                </a:ln>
                <a:effectLst/>
              </a:rPr>
              <a:t>rutirajućih</a:t>
            </a:r>
            <a:r>
              <a:rPr kumimoji="0" lang="en-US" altLang="sr-Latn-RS" sz="2000" b="0" i="0" u="none" strike="noStrike" cap="none" normalizeH="0" baseline="0" dirty="0">
                <a:ln>
                  <a:noFill/>
                </a:ln>
                <a:effectLst/>
              </a:rPr>
              <a:t> </a:t>
            </a:r>
            <a:r>
              <a:rPr kumimoji="0" lang="en-US" altLang="sr-Latn-RS" sz="2000" b="0" i="0" u="none" strike="noStrike" cap="none" normalizeH="0" baseline="0" dirty="0" err="1">
                <a:ln>
                  <a:noFill/>
                </a:ln>
                <a:effectLst/>
              </a:rPr>
              <a:t>tabela</a:t>
            </a:r>
            <a:r>
              <a:rPr kumimoji="0" lang="en-US" altLang="sr-Latn-RS" sz="2000" b="0" i="0" u="none" strike="noStrike" cap="none" normalizeH="0" baseline="0" dirty="0">
                <a:ln>
                  <a:noFill/>
                </a:ln>
                <a:effectLst/>
              </a:rPr>
              <a:t> je </a:t>
            </a:r>
            <a:r>
              <a:rPr kumimoji="0" lang="en-US" altLang="sr-Latn-RS" sz="2000" b="0" i="0" u="none" strike="noStrike" cap="none" normalizeH="0" baseline="0" dirty="0" err="1">
                <a:ln>
                  <a:noFill/>
                </a:ln>
                <a:effectLst/>
              </a:rPr>
              <a:t>ključni</a:t>
            </a:r>
            <a:r>
              <a:rPr kumimoji="0" lang="en-US" altLang="sr-Latn-RS" sz="2000" b="0" i="0" u="none" strike="noStrike" cap="none" normalizeH="0" baseline="0" dirty="0">
                <a:ln>
                  <a:noFill/>
                </a:ln>
                <a:effectLst/>
              </a:rPr>
              <a:t> </a:t>
            </a:r>
            <a:r>
              <a:rPr kumimoji="0" lang="en-US" altLang="sr-Latn-RS" sz="2000" b="0" i="0" u="none" strike="noStrike" cap="none" normalizeH="0" baseline="0" dirty="0" err="1">
                <a:ln>
                  <a:noFill/>
                </a:ln>
                <a:effectLst/>
              </a:rPr>
              <a:t>zadatak</a:t>
            </a:r>
            <a:r>
              <a:rPr kumimoji="0" lang="en-US" altLang="sr-Latn-RS" sz="2000" b="0" i="0" u="none" strike="noStrike" cap="none" normalizeH="0" baseline="0" dirty="0">
                <a:ln>
                  <a:noFill/>
                </a:ln>
                <a:effectLst/>
              </a:rPr>
              <a:t> </a:t>
            </a:r>
            <a:r>
              <a:rPr kumimoji="0" lang="en-US" altLang="sr-Latn-RS" sz="2000" b="0" i="0" u="none" strike="noStrike" cap="none" normalizeH="0" baseline="0" dirty="0" err="1">
                <a:ln>
                  <a:noFill/>
                </a:ln>
                <a:effectLst/>
              </a:rPr>
              <a:t>distribuiranog</a:t>
            </a:r>
            <a:r>
              <a:rPr kumimoji="0" lang="en-US" altLang="sr-Latn-RS" sz="2000" b="0" i="0" u="none" strike="noStrike" cap="none" normalizeH="0" baseline="0" dirty="0">
                <a:ln>
                  <a:noFill/>
                </a:ln>
                <a:effectLst/>
              </a:rPr>
              <a:t> </a:t>
            </a:r>
            <a:r>
              <a:rPr kumimoji="0" lang="en-US" altLang="sr-Latn-RS" sz="2000" b="0" i="0" u="none" strike="noStrike" cap="none" normalizeH="0" baseline="0" dirty="0" err="1">
                <a:ln>
                  <a:noFill/>
                </a:ln>
                <a:effectLst/>
              </a:rPr>
              <a:t>rutirajućeg</a:t>
            </a:r>
            <a:r>
              <a:rPr kumimoji="0" lang="en-US" altLang="sr-Latn-RS" sz="2000" b="0" i="0" u="none" strike="noStrike" cap="none" normalizeH="0" baseline="0" dirty="0">
                <a:ln>
                  <a:noFill/>
                </a:ln>
                <a:effectLst/>
              </a:rPr>
              <a:t> </a:t>
            </a:r>
            <a:r>
              <a:rPr kumimoji="0" lang="en-US" altLang="sr-Latn-RS" sz="2000" b="0" i="0" u="none" strike="noStrike" cap="none" normalizeH="0" baseline="0" dirty="0" err="1">
                <a:ln>
                  <a:noFill/>
                </a:ln>
                <a:effectLst/>
              </a:rPr>
              <a:t>protokola</a:t>
            </a:r>
            <a:r>
              <a:rPr kumimoji="0" lang="en-US" altLang="sr-Latn-RS" sz="2000" b="0" i="0" u="none" strike="noStrike" cap="none" normalizeH="0" baseline="0" dirty="0">
                <a:ln>
                  <a:noFill/>
                </a:ln>
                <a:effectLst/>
              </a:rPr>
              <a:t>.</a:t>
            </a:r>
          </a:p>
          <a:p>
            <a:pPr marL="0" marR="0" lvl="0" indent="-228600" fontAlgn="base">
              <a:lnSpc>
                <a:spcPct val="90000"/>
              </a:lnSpc>
              <a:spcBef>
                <a:spcPct val="0"/>
              </a:spcBef>
              <a:spcAft>
                <a:spcPts val="600"/>
              </a:spcAft>
              <a:buClrTx/>
              <a:buSzTx/>
              <a:buFont typeface="Arial" panose="020B0604020202020204" pitchFamily="34" charset="0"/>
              <a:buChar char="•"/>
              <a:tabLst/>
            </a:pPr>
            <a:endParaRPr kumimoji="0" lang="en-US" altLang="sr-Latn-RS" sz="1100" b="0" i="0" u="none" strike="noStrike" cap="none" normalizeH="0" baseline="0" dirty="0">
              <a:ln>
                <a:noFill/>
              </a:ln>
              <a:effectLst/>
            </a:endParaRPr>
          </a:p>
        </p:txBody>
      </p:sp>
      <p:sp>
        <p:nvSpPr>
          <p:cNvPr id="14" name="Rectangle 13">
            <a:extLst>
              <a:ext uri="{FF2B5EF4-FFF2-40B4-BE49-F238E27FC236}">
                <a16:creationId xmlns:a16="http://schemas.microsoft.com/office/drawing/2014/main" id="{E7BFF8DC-0AE7-4AD2-9B28-2E5F26D62C3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6406116"/>
            <a:ext cx="12191998" cy="461774"/>
          </a:xfrm>
          <a:prstGeom prst="rect">
            <a:avLst/>
          </a:prstGeom>
          <a:gradFill>
            <a:gsLst>
              <a:gs pos="0">
                <a:srgbClr val="000000"/>
              </a:gs>
              <a:gs pos="100000">
                <a:schemeClr val="accent1">
                  <a:lumMod val="75000"/>
                </a:schemeClr>
              </a:gs>
            </a:gsLst>
            <a:lin ang="15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7E0162AD-C6E5-4BF8-A453-76ADB36877D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15300" y="6406115"/>
            <a:ext cx="4076698" cy="464399"/>
          </a:xfrm>
          <a:prstGeom prst="rect">
            <a:avLst/>
          </a:prstGeom>
          <a:gradFill>
            <a:gsLst>
              <a:gs pos="19000">
                <a:srgbClr val="000000">
                  <a:alpha val="31000"/>
                </a:srgbClr>
              </a:gs>
              <a:gs pos="99000">
                <a:schemeClr val="accent1"/>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2">
            <a:extLst>
              <a:ext uri="{FF2B5EF4-FFF2-40B4-BE49-F238E27FC236}">
                <a16:creationId xmlns:a16="http://schemas.microsoft.com/office/drawing/2014/main" id="{AC00C6DD-2287-6626-117F-5B537C8DD4A1}"/>
              </a:ext>
            </a:extLst>
          </p:cNvPr>
          <p:cNvSpPr>
            <a:spLocks noChangeArrowheads="1"/>
          </p:cNvSpPr>
          <p:nvPr/>
        </p:nvSpPr>
        <p:spPr bwMode="auto">
          <a:xfrm>
            <a:off x="0" y="-323165"/>
            <a:ext cx="184731" cy="64633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spcBef>
                <a:spcPct val="0"/>
              </a:spcBef>
              <a:spcAft>
                <a:spcPts val="600"/>
              </a:spcAft>
              <a:buClrTx/>
              <a:buSzTx/>
              <a:buFontTx/>
              <a:buNone/>
              <a:tabLst/>
            </a:pPr>
            <a:br>
              <a:rPr kumimoji="0" lang="sr-Latn-RS" altLang="sr-Latn-RS" b="0" i="0" u="none" strike="noStrike" cap="none" normalizeH="0" baseline="0">
                <a:ln>
                  <a:noFill/>
                </a:ln>
                <a:solidFill>
                  <a:srgbClr val="000000"/>
                </a:solidFill>
                <a:effectLst/>
                <a:latin typeface="Söhne"/>
              </a:rPr>
            </a:br>
            <a:endParaRPr kumimoji="0" lang="sr-Latn-RS" altLang="sr-Latn-RS" b="0" i="0" u="none" strike="noStrike" cap="none" normalizeH="0" baseline="0">
              <a:ln>
                <a:noFill/>
              </a:ln>
              <a:solidFill>
                <a:schemeClr val="tx1"/>
              </a:solidFill>
              <a:effectLst/>
              <a:latin typeface="Arial" panose="020B0604020202020204" pitchFamily="34" charset="0"/>
            </a:endParaRPr>
          </a:p>
        </p:txBody>
      </p:sp>
      <p:pic>
        <p:nvPicPr>
          <p:cNvPr id="3" name="Slika 2">
            <a:extLst>
              <a:ext uri="{FF2B5EF4-FFF2-40B4-BE49-F238E27FC236}">
                <a16:creationId xmlns:a16="http://schemas.microsoft.com/office/drawing/2014/main" id="{34D3B5D3-532E-1BFE-930D-6A6031A1417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53075" y="118648"/>
            <a:ext cx="2095238" cy="438095"/>
          </a:xfrm>
          <a:prstGeom prst="rect">
            <a:avLst/>
          </a:prstGeom>
        </p:spPr>
      </p:pic>
      <p:pic>
        <p:nvPicPr>
          <p:cNvPr id="6" name="Slika 5" descr="Slika na kojoj se nalazi Grafika, Font, grafički dizajn, logotip&#10;&#10;Opis je automatski generisan">
            <a:extLst>
              <a:ext uri="{FF2B5EF4-FFF2-40B4-BE49-F238E27FC236}">
                <a16:creationId xmlns:a16="http://schemas.microsoft.com/office/drawing/2014/main" id="{DF5F3C75-2AB7-0B79-B39D-75A26CB8B9C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3687" y="-19665"/>
            <a:ext cx="2058224" cy="535967"/>
          </a:xfrm>
          <a:prstGeom prst="rect">
            <a:avLst/>
          </a:prstGeom>
        </p:spPr>
      </p:pic>
    </p:spTree>
    <p:extLst>
      <p:ext uri="{BB962C8B-B14F-4D97-AF65-F5344CB8AC3E}">
        <p14:creationId xmlns:p14="http://schemas.microsoft.com/office/powerpoint/2010/main" val="245591437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979E27D9-03C7-44E2-9FF8-15D0C8506A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slov 1">
            <a:extLst>
              <a:ext uri="{FF2B5EF4-FFF2-40B4-BE49-F238E27FC236}">
                <a16:creationId xmlns:a16="http://schemas.microsoft.com/office/drawing/2014/main" id="{1356F160-4402-1A80-10E5-D545F989E9A2}"/>
              </a:ext>
            </a:extLst>
          </p:cNvPr>
          <p:cNvSpPr>
            <a:spLocks noGrp="1"/>
          </p:cNvSpPr>
          <p:nvPr>
            <p:ph type="title"/>
          </p:nvPr>
        </p:nvSpPr>
        <p:spPr>
          <a:xfrm>
            <a:off x="1136397" y="502021"/>
            <a:ext cx="4959603" cy="1642969"/>
          </a:xfrm>
        </p:spPr>
        <p:txBody>
          <a:bodyPr anchor="b">
            <a:normAutofit/>
          </a:bodyPr>
          <a:lstStyle/>
          <a:p>
            <a:r>
              <a:rPr lang="sr-Latn-RS" sz="4000" b="1" i="0" u="none" strike="noStrike" baseline="0">
                <a:latin typeface="Cambria-Bold"/>
              </a:rPr>
              <a:t>Routing protocols</a:t>
            </a:r>
            <a:endParaRPr lang="sr-Latn-RS" sz="4000"/>
          </a:p>
        </p:txBody>
      </p:sp>
      <p:sp>
        <p:nvSpPr>
          <p:cNvPr id="3" name="Čuvar mesta za sadržaj 2">
            <a:extLst>
              <a:ext uri="{FF2B5EF4-FFF2-40B4-BE49-F238E27FC236}">
                <a16:creationId xmlns:a16="http://schemas.microsoft.com/office/drawing/2014/main" id="{3564DF29-3CEC-1D64-BDDE-9229DD6014A0}"/>
              </a:ext>
            </a:extLst>
          </p:cNvPr>
          <p:cNvSpPr>
            <a:spLocks noGrp="1"/>
          </p:cNvSpPr>
          <p:nvPr>
            <p:ph idx="1"/>
          </p:nvPr>
        </p:nvSpPr>
        <p:spPr>
          <a:xfrm>
            <a:off x="1136397" y="2418408"/>
            <a:ext cx="4959603" cy="3522569"/>
          </a:xfrm>
        </p:spPr>
        <p:txBody>
          <a:bodyPr anchor="t">
            <a:normAutofit/>
          </a:bodyPr>
          <a:lstStyle/>
          <a:p>
            <a:pPr marL="0" indent="0">
              <a:buNone/>
            </a:pPr>
            <a:r>
              <a:rPr lang="sr-Latn-RS" sz="2000"/>
              <a:t>E</a:t>
            </a:r>
            <a:r>
              <a:rPr lang="sr-Latn-RS" sz="2000" b="0" i="0">
                <a:effectLst/>
                <a:latin typeface="Söhne"/>
              </a:rPr>
              <a:t>fikasno rutiiranje jednostranih poruka radi štednje energije predstavlja jednostavan problem: uzeti mrežni grafik, </a:t>
            </a:r>
          </a:p>
          <a:p>
            <a:pPr marL="0" indent="0">
              <a:buNone/>
            </a:pPr>
            <a:r>
              <a:rPr lang="sr-Latn-RS" sz="2000" b="0" i="0">
                <a:effectLst/>
                <a:latin typeface="Söhne"/>
              </a:rPr>
              <a:t>dodeliti svakoj vezi vrednost troška koja odražava potrošnju energije preko te veze</a:t>
            </a:r>
          </a:p>
          <a:p>
            <a:pPr marL="0" indent="0">
              <a:buNone/>
            </a:pPr>
            <a:r>
              <a:rPr lang="sr-Latn-RS" sz="2000" b="0" i="0">
                <a:effectLst/>
                <a:latin typeface="Söhne"/>
              </a:rPr>
              <a:t> izabrati bilo koji algoritam koji računa najmanje troškove putanja u grafiku.</a:t>
            </a:r>
            <a:endParaRPr lang="sr-Latn-RS" sz="2000"/>
          </a:p>
        </p:txBody>
      </p:sp>
      <p:pic>
        <p:nvPicPr>
          <p:cNvPr id="7" name="Slika 6">
            <a:extLst>
              <a:ext uri="{FF2B5EF4-FFF2-40B4-BE49-F238E27FC236}">
                <a16:creationId xmlns:a16="http://schemas.microsoft.com/office/drawing/2014/main" id="{9F2A5363-AFD8-01AE-D2D6-2AA56B6597F9}"/>
              </a:ext>
            </a:extLst>
          </p:cNvPr>
          <p:cNvPicPr>
            <a:picLocks noChangeAspect="1"/>
          </p:cNvPicPr>
          <p:nvPr/>
        </p:nvPicPr>
        <p:blipFill>
          <a:blip r:embed="rId2"/>
          <a:stretch>
            <a:fillRect/>
          </a:stretch>
        </p:blipFill>
        <p:spPr>
          <a:xfrm>
            <a:off x="6512442" y="697459"/>
            <a:ext cx="5201023" cy="5049325"/>
          </a:xfrm>
          <a:prstGeom prst="rect">
            <a:avLst/>
          </a:prstGeom>
        </p:spPr>
      </p:pic>
      <p:sp>
        <p:nvSpPr>
          <p:cNvPr id="14" name="Rectangle 13">
            <a:extLst>
              <a:ext uri="{FF2B5EF4-FFF2-40B4-BE49-F238E27FC236}">
                <a16:creationId xmlns:a16="http://schemas.microsoft.com/office/drawing/2014/main" id="{EEBF1590-3B36-48EE-A89D-3B6F3CB256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AC8F6C8C-AB5A-4548-942D-E3FD40ACBC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Slika 3">
            <a:extLst>
              <a:ext uri="{FF2B5EF4-FFF2-40B4-BE49-F238E27FC236}">
                <a16:creationId xmlns:a16="http://schemas.microsoft.com/office/drawing/2014/main" id="{8DBE53BA-8B80-47E4-877C-BED748425F6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53075" y="78207"/>
            <a:ext cx="2095238" cy="438095"/>
          </a:xfrm>
          <a:prstGeom prst="rect">
            <a:avLst/>
          </a:prstGeom>
        </p:spPr>
      </p:pic>
      <p:pic>
        <p:nvPicPr>
          <p:cNvPr id="5" name="Slika 4" descr="Slika na kojoj se nalazi Grafika, Font, grafički dizajn, logotip&#10;&#10;Opis je automatski generisan">
            <a:extLst>
              <a:ext uri="{FF2B5EF4-FFF2-40B4-BE49-F238E27FC236}">
                <a16:creationId xmlns:a16="http://schemas.microsoft.com/office/drawing/2014/main" id="{1009575E-B3F4-785F-8107-BAF3CFEA579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3687" y="-19665"/>
            <a:ext cx="2058224" cy="535967"/>
          </a:xfrm>
          <a:prstGeom prst="rect">
            <a:avLst/>
          </a:prstGeom>
        </p:spPr>
      </p:pic>
    </p:spTree>
    <p:extLst>
      <p:ext uri="{BB962C8B-B14F-4D97-AF65-F5344CB8AC3E}">
        <p14:creationId xmlns:p14="http://schemas.microsoft.com/office/powerpoint/2010/main" val="199826397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203CBE6E-E6B2-417D-A61A-D5F70F02A4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1466BE98-0341-4CFA-8601-3E68FB7307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539937"/>
            <a:ext cx="4525605" cy="5778126"/>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663E89A1-984A-4500-9453-4203AD1B83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9937"/>
            <a:ext cx="12192000" cy="64008"/>
          </a:xfrm>
          <a:prstGeom prst="rect">
            <a:avLst/>
          </a:prstGeom>
          <a:solidFill>
            <a:schemeClr val="tx2">
              <a:lumMod val="50000"/>
              <a:alpha val="9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sp>
        <p:nvSpPr>
          <p:cNvPr id="3" name="Čuvar mesta za sadržaj 2">
            <a:extLst>
              <a:ext uri="{FF2B5EF4-FFF2-40B4-BE49-F238E27FC236}">
                <a16:creationId xmlns:a16="http://schemas.microsoft.com/office/drawing/2014/main" id="{9390D2E5-0003-582D-043D-DB5E66FAFF56}"/>
              </a:ext>
            </a:extLst>
          </p:cNvPr>
          <p:cNvSpPr>
            <a:spLocks noGrp="1"/>
          </p:cNvSpPr>
          <p:nvPr>
            <p:ph idx="1"/>
          </p:nvPr>
        </p:nvSpPr>
        <p:spPr>
          <a:xfrm>
            <a:off x="5801851" y="1458180"/>
            <a:ext cx="5337242" cy="3941640"/>
          </a:xfrm>
        </p:spPr>
        <p:txBody>
          <a:bodyPr anchor="ctr">
            <a:normAutofit/>
          </a:bodyPr>
          <a:lstStyle/>
          <a:p>
            <a:r>
              <a:rPr lang="sr-Latn-RS" sz="1900" b="0" i="0">
                <a:effectLst/>
                <a:latin typeface="Söhne"/>
              </a:rPr>
              <a:t>Postoje različiti aspekti kako se energija ili energetska efikasnost može shvatiti u kontekstu usmeravanja: </a:t>
            </a:r>
          </a:p>
          <a:p>
            <a:r>
              <a:rPr lang="sr-Latn-RS" sz="1900" b="0" i="0">
                <a:effectLst/>
                <a:latin typeface="Söhne"/>
              </a:rPr>
              <a:t>Minimiziranje energije po paketu </a:t>
            </a:r>
          </a:p>
          <a:p>
            <a:r>
              <a:rPr lang="sr-Latn-RS" sz="1900" b="0" i="0">
                <a:effectLst/>
                <a:latin typeface="Söhne"/>
              </a:rPr>
              <a:t>Maksimiziranje veka mreže</a:t>
            </a:r>
          </a:p>
          <a:p>
            <a:pPr>
              <a:buFont typeface="Arial" panose="020B0604020202020204" pitchFamily="34" charset="0"/>
              <a:buChar char="•"/>
            </a:pPr>
            <a:r>
              <a:rPr lang="sr-Latn-RS" sz="1900" b="0" i="0">
                <a:effectLst/>
                <a:latin typeface="Söhne"/>
              </a:rPr>
              <a:t>Vreme do prvog otkazivanja čvora.</a:t>
            </a:r>
          </a:p>
          <a:p>
            <a:pPr>
              <a:buFont typeface="Arial" panose="020B0604020202020204" pitchFamily="34" charset="0"/>
              <a:buChar char="•"/>
            </a:pPr>
            <a:r>
              <a:rPr lang="sr-Latn-RS" sz="1900" b="0" i="0">
                <a:effectLst/>
                <a:latin typeface="Söhne"/>
              </a:rPr>
              <a:t>Vreme do pojave mesta koje nije pokriveno mrežom (gubitak pokrivenosti, koristan metrički podatak samo za redundantno razmeštene mreže).</a:t>
            </a:r>
          </a:p>
          <a:p>
            <a:pPr>
              <a:buFont typeface="Arial" panose="020B0604020202020204" pitchFamily="34" charset="0"/>
              <a:buChar char="•"/>
            </a:pPr>
            <a:r>
              <a:rPr lang="sr-Latn-RS" sz="1900" b="0" i="0">
                <a:effectLst/>
                <a:latin typeface="Söhne"/>
              </a:rPr>
              <a:t>Vreme do particionisanja mreže (kada postoji dva čvora koja više ne mogu komunicirati međusobno)</a:t>
            </a:r>
          </a:p>
          <a:p>
            <a:endParaRPr lang="sr-Latn-RS" sz="1900"/>
          </a:p>
        </p:txBody>
      </p:sp>
      <p:sp>
        <p:nvSpPr>
          <p:cNvPr id="14" name="Rectangle 13">
            <a:extLst>
              <a:ext uri="{FF2B5EF4-FFF2-40B4-BE49-F238E27FC236}">
                <a16:creationId xmlns:a16="http://schemas.microsoft.com/office/drawing/2014/main" id="{B3FD642B-C569-4ABB-AE20-EFA6BC9959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254055"/>
            <a:ext cx="12192000" cy="64008"/>
          </a:xfrm>
          <a:prstGeom prst="rect">
            <a:avLst/>
          </a:prstGeom>
          <a:solidFill>
            <a:schemeClr val="tx2">
              <a:lumMod val="50000"/>
              <a:alpha val="9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sp>
        <p:nvSpPr>
          <p:cNvPr id="16" name="Rectangle 15">
            <a:extLst>
              <a:ext uri="{FF2B5EF4-FFF2-40B4-BE49-F238E27FC236}">
                <a16:creationId xmlns:a16="http://schemas.microsoft.com/office/drawing/2014/main" id="{AA92FED3-1F18-4138-B4E4-627D78B002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064601" y="3396997"/>
            <a:ext cx="6858002" cy="64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Slika 1">
            <a:extLst>
              <a:ext uri="{FF2B5EF4-FFF2-40B4-BE49-F238E27FC236}">
                <a16:creationId xmlns:a16="http://schemas.microsoft.com/office/drawing/2014/main" id="{8F0A84A7-F072-E6D6-49F9-CF058B9CDC7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53075" y="78207"/>
            <a:ext cx="2095238" cy="438095"/>
          </a:xfrm>
          <a:prstGeom prst="rect">
            <a:avLst/>
          </a:prstGeom>
        </p:spPr>
      </p:pic>
      <p:pic>
        <p:nvPicPr>
          <p:cNvPr id="4" name="Slika 3" descr="Slika na kojoj se nalazi Grafika, Font, grafički dizajn, logotip&#10;&#10;Opis je automatski generisan">
            <a:extLst>
              <a:ext uri="{FF2B5EF4-FFF2-40B4-BE49-F238E27FC236}">
                <a16:creationId xmlns:a16="http://schemas.microsoft.com/office/drawing/2014/main" id="{4A6E5B2D-5287-3966-10A6-04FA9E07FEC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3687" y="-19665"/>
            <a:ext cx="2058224" cy="535967"/>
          </a:xfrm>
          <a:prstGeom prst="rect">
            <a:avLst/>
          </a:prstGeom>
        </p:spPr>
      </p:pic>
    </p:spTree>
    <p:extLst>
      <p:ext uri="{BB962C8B-B14F-4D97-AF65-F5344CB8AC3E}">
        <p14:creationId xmlns:p14="http://schemas.microsoft.com/office/powerpoint/2010/main" val="38225504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56B2C21-A230-48C0-8DF1-C46611373C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847E18C-932D-4C95-AABA-FEC7C9499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150CB11-0C61-439E-910F-5787759E7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reeform: Shape 16">
            <a:extLst>
              <a:ext uri="{FF2B5EF4-FFF2-40B4-BE49-F238E27FC236}">
                <a16:creationId xmlns:a16="http://schemas.microsoft.com/office/drawing/2014/main" id="{43F8A58B-5155-44CE-A5FF-7647B47D0A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9" name="Rectangle 18">
            <a:extLst>
              <a:ext uri="{FF2B5EF4-FFF2-40B4-BE49-F238E27FC236}">
                <a16:creationId xmlns:a16="http://schemas.microsoft.com/office/drawing/2014/main" id="{443F2ACA-E6D6-4028-82DD-F03C262D5D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slov 1">
            <a:extLst>
              <a:ext uri="{FF2B5EF4-FFF2-40B4-BE49-F238E27FC236}">
                <a16:creationId xmlns:a16="http://schemas.microsoft.com/office/drawing/2014/main" id="{B68276AB-A652-1BC6-4276-C8657F51FE64}"/>
              </a:ext>
            </a:extLst>
          </p:cNvPr>
          <p:cNvSpPr>
            <a:spLocks noGrp="1"/>
          </p:cNvSpPr>
          <p:nvPr>
            <p:ph type="title"/>
          </p:nvPr>
        </p:nvSpPr>
        <p:spPr>
          <a:xfrm>
            <a:off x="586478" y="1683756"/>
            <a:ext cx="3115265" cy="2396359"/>
          </a:xfrm>
        </p:spPr>
        <p:txBody>
          <a:bodyPr anchor="b">
            <a:normAutofit/>
          </a:bodyPr>
          <a:lstStyle/>
          <a:p>
            <a:pPr algn="r"/>
            <a:r>
              <a:rPr lang="sr-Latn-RS" sz="3700" b="0" i="0">
                <a:solidFill>
                  <a:srgbClr val="FFFFFF"/>
                </a:solidFill>
                <a:effectLst/>
                <a:latin typeface="Söhne"/>
              </a:rPr>
              <a:t>MAC protokoli (Medium Access Control protokoli)</a:t>
            </a:r>
            <a:endParaRPr lang="sr-Latn-RS" sz="3700">
              <a:solidFill>
                <a:srgbClr val="FFFFFF"/>
              </a:solidFill>
            </a:endParaRPr>
          </a:p>
        </p:txBody>
      </p:sp>
      <p:graphicFrame>
        <p:nvGraphicFramePr>
          <p:cNvPr id="5" name="Čuvar mesta za sadržaj 2">
            <a:extLst>
              <a:ext uri="{FF2B5EF4-FFF2-40B4-BE49-F238E27FC236}">
                <a16:creationId xmlns:a16="http://schemas.microsoft.com/office/drawing/2014/main" id="{BD20ACC1-76D3-2BDA-7926-C7BA2218A724}"/>
              </a:ext>
            </a:extLst>
          </p:cNvPr>
          <p:cNvGraphicFramePr>
            <a:graphicFrameLocks noGrp="1"/>
          </p:cNvGraphicFramePr>
          <p:nvPr>
            <p:ph idx="1"/>
            <p:extLst>
              <p:ext uri="{D42A27DB-BD31-4B8C-83A1-F6EECF244321}">
                <p14:modId xmlns:p14="http://schemas.microsoft.com/office/powerpoint/2010/main" val="2715862990"/>
              </p:ext>
            </p:extLst>
          </p:nvPr>
        </p:nvGraphicFramePr>
        <p:xfrm>
          <a:off x="4905052" y="750440"/>
          <a:ext cx="6666833" cy="54539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3" name="Slika 2">
            <a:extLst>
              <a:ext uri="{FF2B5EF4-FFF2-40B4-BE49-F238E27FC236}">
                <a16:creationId xmlns:a16="http://schemas.microsoft.com/office/drawing/2014/main" id="{8C3A29F9-2BF4-7D34-6E6A-A355F7EB56C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096762" y="96800"/>
            <a:ext cx="2095238" cy="438095"/>
          </a:xfrm>
          <a:prstGeom prst="rect">
            <a:avLst/>
          </a:prstGeom>
        </p:spPr>
      </p:pic>
      <p:pic>
        <p:nvPicPr>
          <p:cNvPr id="4" name="Slika 3" descr="Slika na kojoj se nalazi Grafika, Font, grafički dizajn, logotip&#10;&#10;Opis je automatski generisan">
            <a:extLst>
              <a:ext uri="{FF2B5EF4-FFF2-40B4-BE49-F238E27FC236}">
                <a16:creationId xmlns:a16="http://schemas.microsoft.com/office/drawing/2014/main" id="{F4403B7E-1341-CE66-2563-3B3AB026CEBA}"/>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43687" y="-19665"/>
            <a:ext cx="2058224" cy="535967"/>
          </a:xfrm>
          <a:prstGeom prst="rect">
            <a:avLst/>
          </a:prstGeom>
        </p:spPr>
      </p:pic>
    </p:spTree>
    <p:extLst>
      <p:ext uri="{BB962C8B-B14F-4D97-AF65-F5344CB8AC3E}">
        <p14:creationId xmlns:p14="http://schemas.microsoft.com/office/powerpoint/2010/main" val="128796879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9F6F39C2-8746-4599-843B-CED156C408B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A5D714AD-9E94-4752-AA45-D4B0EAAB52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4652"/>
            <a:ext cx="4444163" cy="6323347"/>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7FF89E09-42FB-4694-96E4-95652B1D83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983158" y="3396997"/>
            <a:ext cx="6858002" cy="64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25D3C032-881F-4579-A4BF-0FA966E9F35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470645"/>
            <a:ext cx="12192000" cy="64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 name="Čuvar mesta za sadržaj 2">
            <a:extLst>
              <a:ext uri="{FF2B5EF4-FFF2-40B4-BE49-F238E27FC236}">
                <a16:creationId xmlns:a16="http://schemas.microsoft.com/office/drawing/2014/main" id="{E964DB4F-0E59-24EC-672E-69BEE99306BF}"/>
              </a:ext>
            </a:extLst>
          </p:cNvPr>
          <p:cNvGraphicFramePr>
            <a:graphicFrameLocks noGrp="1"/>
          </p:cNvGraphicFramePr>
          <p:nvPr>
            <p:ph idx="1"/>
            <p:extLst>
              <p:ext uri="{D42A27DB-BD31-4B8C-83A1-F6EECF244321}">
                <p14:modId xmlns:p14="http://schemas.microsoft.com/office/powerpoint/2010/main" val="3132982408"/>
              </p:ext>
            </p:extLst>
          </p:nvPr>
        </p:nvGraphicFramePr>
        <p:xfrm>
          <a:off x="5242917" y="1005298"/>
          <a:ext cx="6422901" cy="50854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2" name="Slika 1">
            <a:extLst>
              <a:ext uri="{FF2B5EF4-FFF2-40B4-BE49-F238E27FC236}">
                <a16:creationId xmlns:a16="http://schemas.microsoft.com/office/drawing/2014/main" id="{DB6776C2-8923-29F9-DE7E-36FAE91EA04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953075" y="29270"/>
            <a:ext cx="2095238" cy="438095"/>
          </a:xfrm>
          <a:prstGeom prst="rect">
            <a:avLst/>
          </a:prstGeom>
        </p:spPr>
      </p:pic>
      <p:pic>
        <p:nvPicPr>
          <p:cNvPr id="3" name="Slika 2" descr="Slika na kojoj se nalazi Grafika, Font, grafički dizajn, logotip&#10;&#10;Opis je automatski generisan">
            <a:extLst>
              <a:ext uri="{FF2B5EF4-FFF2-40B4-BE49-F238E27FC236}">
                <a16:creationId xmlns:a16="http://schemas.microsoft.com/office/drawing/2014/main" id="{2B067ADB-C0D6-3866-D1A9-E8A411B621F1}"/>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43687" y="-19665"/>
            <a:ext cx="2058224" cy="535967"/>
          </a:xfrm>
          <a:prstGeom prst="rect">
            <a:avLst/>
          </a:prstGeom>
        </p:spPr>
      </p:pic>
    </p:spTree>
    <p:extLst>
      <p:ext uri="{BB962C8B-B14F-4D97-AF65-F5344CB8AC3E}">
        <p14:creationId xmlns:p14="http://schemas.microsoft.com/office/powerpoint/2010/main" val="358979808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Rectangle 10">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Freeform: Shape 18">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Rectangle 20">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1">
            <a:extLst>
              <a:ext uri="{FF2B5EF4-FFF2-40B4-BE49-F238E27FC236}">
                <a16:creationId xmlns:a16="http://schemas.microsoft.com/office/drawing/2014/main" id="{C6ACCC6A-ED84-ECC9-BCCF-943E6F06F366}"/>
              </a:ext>
            </a:extLst>
          </p:cNvPr>
          <p:cNvSpPr>
            <a:spLocks noGrp="1" noChangeArrowheads="1"/>
          </p:cNvSpPr>
          <p:nvPr>
            <p:ph idx="1"/>
          </p:nvPr>
        </p:nvSpPr>
        <p:spPr bwMode="auto">
          <a:xfrm>
            <a:off x="4810259" y="649480"/>
            <a:ext cx="6555347" cy="5546047"/>
          </a:xfrm>
          <a:prstGeom prst="rect">
            <a:avLst/>
          </a:prstGeom>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0" tIns="198375" rIns="0" bIns="0" numCol="1" anchor="ctr" anchorCtr="0" compatLnSpc="1">
            <a:prstTxWarp prst="textNoShape">
              <a:avLst/>
            </a:prstTxWarp>
            <a:norm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defTabSz="914400" rtl="0" eaLnBrk="0" fontAlgn="base" latinLnBrk="0" hangingPunct="0">
              <a:spcBef>
                <a:spcPct val="0"/>
              </a:spcBef>
              <a:spcAft>
                <a:spcPts val="600"/>
              </a:spcAft>
              <a:buClrTx/>
              <a:buSzTx/>
              <a:buFontTx/>
              <a:buNone/>
              <a:tabLst/>
            </a:pPr>
            <a:br>
              <a:rPr kumimoji="0" lang="sr-Latn-RS" altLang="sr-Latn-RS" sz="1900" b="0" i="0" u="none" strike="noStrike" cap="none" normalizeH="0" baseline="0">
                <a:ln>
                  <a:noFill/>
                </a:ln>
                <a:effectLst/>
                <a:latin typeface="Söhne"/>
              </a:rPr>
            </a:br>
            <a:r>
              <a:rPr kumimoji="0" lang="sr-Latn-RS" altLang="sr-Latn-RS" sz="1900" b="0" i="0" u="none" strike="noStrike" cap="none" normalizeH="0" baseline="0">
                <a:ln>
                  <a:noFill/>
                </a:ln>
                <a:effectLst/>
                <a:latin typeface="Söhne"/>
              </a:rPr>
              <a:t>Ideja iza relativno velike klase geografskih rutirajućih protokola ima dva osnovna cilja:</a:t>
            </a:r>
          </a:p>
          <a:p>
            <a:pPr marL="0" marR="0" lvl="0" indent="0" defTabSz="914400" rtl="0" eaLnBrk="0" fontAlgn="base" latinLnBrk="0" hangingPunct="0">
              <a:spcBef>
                <a:spcPct val="0"/>
              </a:spcBef>
              <a:spcAft>
                <a:spcPts val="600"/>
              </a:spcAft>
              <a:buClrTx/>
              <a:buSzTx/>
              <a:buFontTx/>
              <a:buNone/>
              <a:tabLst/>
            </a:pPr>
            <a:endParaRPr kumimoji="0" lang="sr-Latn-RS" altLang="sr-Latn-RS" sz="1900" b="0" i="0" u="none" strike="noStrike" cap="none" normalizeH="0" baseline="0">
              <a:ln>
                <a:noFill/>
              </a:ln>
              <a:effectLst/>
              <a:latin typeface="Söhne"/>
            </a:endParaRPr>
          </a:p>
          <a:p>
            <a:pPr marL="0" marR="0" lvl="0" indent="0" defTabSz="914400" rtl="0" eaLnBrk="0" fontAlgn="base" latinLnBrk="0" hangingPunct="0">
              <a:spcBef>
                <a:spcPct val="0"/>
              </a:spcBef>
              <a:spcAft>
                <a:spcPts val="600"/>
              </a:spcAft>
              <a:buClrTx/>
              <a:buSzTx/>
              <a:buFontTx/>
              <a:buAutoNum type="arabicPeriod"/>
              <a:tabLst/>
            </a:pPr>
            <a:r>
              <a:rPr kumimoji="0" lang="sr-Latn-RS" altLang="sr-Latn-RS" sz="1900" b="0" i="0" u="none" strike="noStrike" cap="none" normalizeH="0" baseline="0">
                <a:ln>
                  <a:noFill/>
                </a:ln>
                <a:effectLst/>
                <a:latin typeface="Söhne"/>
              </a:rPr>
              <a:t>Za mnoge primene, neophodno je adresirati fizičke lokacije, na primer, kao "bilo koji čvor u datoj oblasti" ili "čvor na/blizu datog tačke". Kada takvi zahtevi postoje, oni moraju biti podržani odgovarajućim rutirajućim šemama.</a:t>
            </a:r>
          </a:p>
          <a:p>
            <a:pPr marL="0" marR="0" lvl="0" indent="0" defTabSz="914400" rtl="0" eaLnBrk="0" fontAlgn="base" latinLnBrk="0" hangingPunct="0">
              <a:spcBef>
                <a:spcPct val="0"/>
              </a:spcBef>
              <a:spcAft>
                <a:spcPts val="600"/>
              </a:spcAft>
              <a:buClrTx/>
              <a:buSzTx/>
              <a:buFontTx/>
              <a:buAutoNum type="arabicPeriod" startAt="2"/>
              <a:tabLst/>
            </a:pPr>
            <a:r>
              <a:rPr kumimoji="0" lang="sr-Latn-RS" altLang="sr-Latn-RS" sz="1900" b="0" i="0" u="none" strike="noStrike" cap="none" normalizeH="0" baseline="0">
                <a:ln>
                  <a:noFill/>
                </a:ln>
                <a:effectLst/>
                <a:latin typeface="Söhne"/>
              </a:rPr>
              <a:t>Kada su poznate pozicije izvora i odredišta, kao i pozicije međunarodnih čvorova, te informacije mogu biti korišćene u rutiranju.</a:t>
            </a:r>
          </a:p>
          <a:p>
            <a:pPr marL="0" marR="0" lvl="0" indent="0" defTabSz="914400" rtl="0" eaLnBrk="0" fontAlgn="base" latinLnBrk="0" hangingPunct="0">
              <a:spcBef>
                <a:spcPct val="0"/>
              </a:spcBef>
              <a:spcAft>
                <a:spcPts val="600"/>
              </a:spcAft>
              <a:buClrTx/>
              <a:buSzTx/>
              <a:buFontTx/>
              <a:buAutoNum type="arabicPeriod" startAt="2"/>
              <a:tabLst/>
            </a:pPr>
            <a:endParaRPr lang="sr-Latn-RS" altLang="sr-Latn-RS" sz="1900">
              <a:latin typeface="Söhne"/>
            </a:endParaRPr>
          </a:p>
          <a:p>
            <a:pPr marL="0" marR="0" lvl="0" indent="0" defTabSz="914400" rtl="0" eaLnBrk="0" fontAlgn="base" latinLnBrk="0" hangingPunct="0">
              <a:spcBef>
                <a:spcPct val="0"/>
              </a:spcBef>
              <a:spcAft>
                <a:spcPts val="600"/>
              </a:spcAft>
              <a:buClrTx/>
              <a:buSzTx/>
              <a:buNone/>
              <a:tabLst/>
            </a:pPr>
            <a:r>
              <a:rPr kumimoji="0" lang="sr-Latn-RS" altLang="sr-Latn-RS" sz="1900" b="0" i="0" u="none" strike="noStrike" cap="none" normalizeH="0" baseline="0">
                <a:ln>
                  <a:noFill/>
                </a:ln>
                <a:effectLst/>
                <a:latin typeface="Söhne"/>
              </a:rPr>
              <a:t> Da bi se to postiglo, odredišni čvor mora biti naveden ili geografski (kao što je gore) ili kao neka vrsta mapiranja - usluga lokacije - između inače navedenog odredišta (npr. putem svog identifikatora) i njegove (pretpostavljene) trenutne pozicije je neophodna.</a:t>
            </a:r>
          </a:p>
          <a:p>
            <a:pPr marL="0" marR="0" lvl="0" indent="0" defTabSz="914400" rtl="0" eaLnBrk="0" fontAlgn="base" latinLnBrk="0" hangingPunct="0">
              <a:spcBef>
                <a:spcPct val="0"/>
              </a:spcBef>
              <a:spcAft>
                <a:spcPts val="600"/>
              </a:spcAft>
              <a:buClrTx/>
              <a:buSzTx/>
              <a:buFontTx/>
              <a:buNone/>
              <a:tabLst/>
            </a:pPr>
            <a:br>
              <a:rPr kumimoji="0" lang="sr-Latn-RS" altLang="sr-Latn-RS" sz="1900" b="0" i="0" u="none" strike="noStrike" cap="none" normalizeH="0" baseline="0">
                <a:ln>
                  <a:noFill/>
                </a:ln>
                <a:effectLst/>
                <a:latin typeface="Söhne"/>
              </a:rPr>
            </a:br>
            <a:endParaRPr kumimoji="0" lang="sr-Latn-RS" altLang="sr-Latn-RS" sz="1900" b="0" i="0" u="none" strike="noStrike" cap="none" normalizeH="0" baseline="0">
              <a:ln>
                <a:noFill/>
              </a:ln>
              <a:effectLst/>
              <a:latin typeface="Arial" panose="020B0604020202020204" pitchFamily="34" charset="0"/>
            </a:endParaRPr>
          </a:p>
        </p:txBody>
      </p:sp>
      <p:pic>
        <p:nvPicPr>
          <p:cNvPr id="2" name="Slika 1">
            <a:extLst>
              <a:ext uri="{FF2B5EF4-FFF2-40B4-BE49-F238E27FC236}">
                <a16:creationId xmlns:a16="http://schemas.microsoft.com/office/drawing/2014/main" id="{660F4DAE-280A-9D17-0B5E-38ED6BA80A4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41492" y="105693"/>
            <a:ext cx="2095238" cy="438095"/>
          </a:xfrm>
          <a:prstGeom prst="rect">
            <a:avLst/>
          </a:prstGeom>
        </p:spPr>
      </p:pic>
      <p:pic>
        <p:nvPicPr>
          <p:cNvPr id="3" name="Slika 2" descr="Slika na kojoj se nalazi Grafika, Font, grafički dizajn, logotip&#10;&#10;Opis je automatski generisan">
            <a:extLst>
              <a:ext uri="{FF2B5EF4-FFF2-40B4-BE49-F238E27FC236}">
                <a16:creationId xmlns:a16="http://schemas.microsoft.com/office/drawing/2014/main" id="{65615519-BE4F-9499-7E41-F9532D93FC3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3687" y="-19665"/>
            <a:ext cx="2058224" cy="535967"/>
          </a:xfrm>
          <a:prstGeom prst="rect">
            <a:avLst/>
          </a:prstGeom>
        </p:spPr>
      </p:pic>
    </p:spTree>
    <p:extLst>
      <p:ext uri="{BB962C8B-B14F-4D97-AF65-F5344CB8AC3E}">
        <p14:creationId xmlns:p14="http://schemas.microsoft.com/office/powerpoint/2010/main" val="200131862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Slika 4">
            <a:extLst>
              <a:ext uri="{FF2B5EF4-FFF2-40B4-BE49-F238E27FC236}">
                <a16:creationId xmlns:a16="http://schemas.microsoft.com/office/drawing/2014/main" id="{1BADE99A-82C9-B7FF-E7CC-0E326A36C424}"/>
              </a:ext>
            </a:extLst>
          </p:cNvPr>
          <p:cNvPicPr>
            <a:picLocks noChangeAspect="1"/>
          </p:cNvPicPr>
          <p:nvPr/>
        </p:nvPicPr>
        <p:blipFill>
          <a:blip r:embed="rId2"/>
          <a:stretch>
            <a:fillRect/>
          </a:stretch>
        </p:blipFill>
        <p:spPr>
          <a:xfrm>
            <a:off x="1212979" y="2360491"/>
            <a:ext cx="4722153" cy="2137017"/>
          </a:xfrm>
          <a:prstGeom prst="rect">
            <a:avLst/>
          </a:prstGeom>
        </p:spPr>
      </p:pic>
      <p:pic>
        <p:nvPicPr>
          <p:cNvPr id="7" name="Slika 6">
            <a:extLst>
              <a:ext uri="{FF2B5EF4-FFF2-40B4-BE49-F238E27FC236}">
                <a16:creationId xmlns:a16="http://schemas.microsoft.com/office/drawing/2014/main" id="{EF6BF56E-1A0D-97F5-D125-A0FC04F9A9D7}"/>
              </a:ext>
            </a:extLst>
          </p:cNvPr>
          <p:cNvPicPr>
            <a:picLocks noChangeAspect="1"/>
          </p:cNvPicPr>
          <p:nvPr/>
        </p:nvPicPr>
        <p:blipFill>
          <a:blip r:embed="rId3"/>
          <a:stretch>
            <a:fillRect/>
          </a:stretch>
        </p:blipFill>
        <p:spPr>
          <a:xfrm>
            <a:off x="6340778" y="3279639"/>
            <a:ext cx="5207754" cy="293985"/>
          </a:xfrm>
          <a:prstGeom prst="rect">
            <a:avLst/>
          </a:prstGeom>
        </p:spPr>
      </p:pic>
      <p:pic>
        <p:nvPicPr>
          <p:cNvPr id="2" name="Slika 1">
            <a:extLst>
              <a:ext uri="{FF2B5EF4-FFF2-40B4-BE49-F238E27FC236}">
                <a16:creationId xmlns:a16="http://schemas.microsoft.com/office/drawing/2014/main" id="{FE7753C9-38DC-9CD4-EC74-198818A2784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66606" y="248318"/>
            <a:ext cx="2095238" cy="438095"/>
          </a:xfrm>
          <a:prstGeom prst="rect">
            <a:avLst/>
          </a:prstGeom>
        </p:spPr>
      </p:pic>
      <p:pic>
        <p:nvPicPr>
          <p:cNvPr id="3" name="Slika 2" descr="Slika na kojoj se nalazi Grafika, Font, grafički dizajn, logotip&#10;&#10;Opis je automatski generisan">
            <a:extLst>
              <a:ext uri="{FF2B5EF4-FFF2-40B4-BE49-F238E27FC236}">
                <a16:creationId xmlns:a16="http://schemas.microsoft.com/office/drawing/2014/main" id="{1B3F9DD7-D4F8-64AC-F701-19332542B8E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43687" y="-19665"/>
            <a:ext cx="2058224" cy="535967"/>
          </a:xfrm>
          <a:prstGeom prst="rect">
            <a:avLst/>
          </a:prstGeom>
        </p:spPr>
      </p:pic>
    </p:spTree>
    <p:extLst>
      <p:ext uri="{BB962C8B-B14F-4D97-AF65-F5344CB8AC3E}">
        <p14:creationId xmlns:p14="http://schemas.microsoft.com/office/powerpoint/2010/main" val="75219601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9">
            <a:extLst>
              <a:ext uri="{FF2B5EF4-FFF2-40B4-BE49-F238E27FC236}">
                <a16:creationId xmlns:a16="http://schemas.microsoft.com/office/drawing/2014/main" id="{979E27D9-03C7-44E2-9FF8-15D0C8506A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Čuvar mesta za sadržaj 2">
            <a:extLst>
              <a:ext uri="{FF2B5EF4-FFF2-40B4-BE49-F238E27FC236}">
                <a16:creationId xmlns:a16="http://schemas.microsoft.com/office/drawing/2014/main" id="{83BA0769-537B-5B6E-88A9-2A05CD5FE792}"/>
              </a:ext>
            </a:extLst>
          </p:cNvPr>
          <p:cNvSpPr>
            <a:spLocks noGrp="1"/>
          </p:cNvSpPr>
          <p:nvPr>
            <p:ph idx="1"/>
          </p:nvPr>
        </p:nvSpPr>
        <p:spPr>
          <a:xfrm>
            <a:off x="1136397" y="2418408"/>
            <a:ext cx="4959603" cy="3522569"/>
          </a:xfrm>
        </p:spPr>
        <p:txBody>
          <a:bodyPr anchor="t">
            <a:normAutofit/>
          </a:bodyPr>
          <a:lstStyle/>
          <a:p>
            <a:r>
              <a:rPr lang="sr-Latn-RS" sz="1400">
                <a:latin typeface="Söhne"/>
              </a:rPr>
              <a:t>Naj</a:t>
            </a:r>
            <a:r>
              <a:rPr lang="sr-Latn-RS" sz="1400" b="0" i="0">
                <a:effectLst/>
                <a:latin typeface="Söhne"/>
              </a:rPr>
              <a:t>bliži sa naprednim kretanjem </a:t>
            </a:r>
          </a:p>
          <a:p>
            <a:r>
              <a:rPr lang="sr-Latn-RS" sz="1400" b="0" i="0">
                <a:effectLst/>
                <a:latin typeface="Söhne"/>
              </a:rPr>
              <a:t>Rutiranje prema smeru </a:t>
            </a:r>
          </a:p>
          <a:p>
            <a:r>
              <a:rPr lang="sr-Latn-RS" sz="1400" b="0" i="0">
                <a:effectLst/>
                <a:latin typeface="Söhne"/>
              </a:rPr>
              <a:t>Problem dead ends</a:t>
            </a:r>
          </a:p>
          <a:p>
            <a:r>
              <a:rPr lang="sr-Latn-RS" sz="1400" b="0" i="0">
                <a:effectLst/>
                <a:latin typeface="Söhne"/>
              </a:rPr>
              <a:t>Restricted floading</a:t>
            </a:r>
          </a:p>
          <a:p>
            <a:r>
              <a:rPr lang="sr-Latn-RS" sz="1400" b="0" i="0">
                <a:effectLst/>
                <a:latin typeface="Söhne"/>
              </a:rPr>
              <a:t>Pravilo desne ruke za oporavak ‚‚greedy‚‚ rutiranja - GPSR </a:t>
            </a:r>
          </a:p>
          <a:p>
            <a:r>
              <a:rPr lang="sr-Latn-RS" sz="1400" b="0" i="0">
                <a:effectLst/>
                <a:latin typeface="Söhne"/>
              </a:rPr>
              <a:t>Garancije performansi kombinovanog ‚‚greedy/face rutiranja</a:t>
            </a:r>
          </a:p>
          <a:p>
            <a:r>
              <a:rPr lang="sr-Latn-RS" sz="1400" b="0" i="0">
                <a:effectLst/>
                <a:latin typeface="Söhne"/>
              </a:rPr>
              <a:t> Kombinacija sa rutiranjem na osnovu ID-a hijerarhijama</a:t>
            </a:r>
          </a:p>
          <a:p>
            <a:r>
              <a:rPr lang="sr-Latn-RS" sz="1400" b="0" i="0">
                <a:effectLst/>
                <a:latin typeface="Söhne"/>
              </a:rPr>
              <a:t>Slučajno prosleđivanje i adaptivna aktivnost čvora - GeRaF </a:t>
            </a:r>
          </a:p>
          <a:p>
            <a:r>
              <a:rPr lang="sr-Latn-RS" sz="1400" b="0" i="0">
                <a:effectLst/>
                <a:latin typeface="Söhne"/>
              </a:rPr>
              <a:t>Geografsko rutiranje bez pozicija - GEM</a:t>
            </a:r>
            <a:endParaRPr lang="sr-Latn-RS" sz="1400" b="1" i="0" u="none" strike="noStrike" baseline="0">
              <a:latin typeface="Cambria-Bold"/>
            </a:endParaRPr>
          </a:p>
        </p:txBody>
      </p:sp>
      <p:pic>
        <p:nvPicPr>
          <p:cNvPr id="5" name="Slika 4">
            <a:extLst>
              <a:ext uri="{FF2B5EF4-FFF2-40B4-BE49-F238E27FC236}">
                <a16:creationId xmlns:a16="http://schemas.microsoft.com/office/drawing/2014/main" id="{64F3450D-393A-47FA-5878-D3968B4E960E}"/>
              </a:ext>
            </a:extLst>
          </p:cNvPr>
          <p:cNvPicPr>
            <a:picLocks noChangeAspect="1"/>
          </p:cNvPicPr>
          <p:nvPr/>
        </p:nvPicPr>
        <p:blipFill>
          <a:blip r:embed="rId2"/>
          <a:stretch>
            <a:fillRect/>
          </a:stretch>
        </p:blipFill>
        <p:spPr>
          <a:xfrm>
            <a:off x="6512442" y="1743310"/>
            <a:ext cx="5201023" cy="2957623"/>
          </a:xfrm>
          <a:prstGeom prst="rect">
            <a:avLst/>
          </a:prstGeom>
        </p:spPr>
      </p:pic>
      <p:sp>
        <p:nvSpPr>
          <p:cNvPr id="16" name="Rectangle 11">
            <a:extLst>
              <a:ext uri="{FF2B5EF4-FFF2-40B4-BE49-F238E27FC236}">
                <a16:creationId xmlns:a16="http://schemas.microsoft.com/office/drawing/2014/main" id="{EEBF1590-3B36-48EE-A89D-3B6F3CB256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AC8F6C8C-AB5A-4548-942D-E3FD40ACBC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Slika 1">
            <a:extLst>
              <a:ext uri="{FF2B5EF4-FFF2-40B4-BE49-F238E27FC236}">
                <a16:creationId xmlns:a16="http://schemas.microsoft.com/office/drawing/2014/main" id="{79E950A6-2BB0-C373-7676-D7E4689A839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53075" y="78207"/>
            <a:ext cx="2095238" cy="438095"/>
          </a:xfrm>
          <a:prstGeom prst="rect">
            <a:avLst/>
          </a:prstGeom>
        </p:spPr>
      </p:pic>
      <p:pic>
        <p:nvPicPr>
          <p:cNvPr id="4" name="Slika 3" descr="Slika na kojoj se nalazi Grafika, Font, grafički dizajn, logotip&#10;&#10;Opis je automatski generisan">
            <a:extLst>
              <a:ext uri="{FF2B5EF4-FFF2-40B4-BE49-F238E27FC236}">
                <a16:creationId xmlns:a16="http://schemas.microsoft.com/office/drawing/2014/main" id="{598B51F9-B669-3524-FBED-0B0D1E13F33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3687" y="-19665"/>
            <a:ext cx="2058224" cy="535967"/>
          </a:xfrm>
          <a:prstGeom prst="rect">
            <a:avLst/>
          </a:prstGeom>
        </p:spPr>
      </p:pic>
    </p:spTree>
    <p:extLst>
      <p:ext uri="{BB962C8B-B14F-4D97-AF65-F5344CB8AC3E}">
        <p14:creationId xmlns:p14="http://schemas.microsoft.com/office/powerpoint/2010/main" val="366390115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 name="Rectangle 13">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Freeform: Shape 21">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4" name="Rectangle 23">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kvir za tekst 8">
            <a:extLst>
              <a:ext uri="{FF2B5EF4-FFF2-40B4-BE49-F238E27FC236}">
                <a16:creationId xmlns:a16="http://schemas.microsoft.com/office/drawing/2014/main" id="{804117FD-1135-6F02-0105-F7F044520D6D}"/>
              </a:ext>
            </a:extLst>
          </p:cNvPr>
          <p:cNvSpPr txBox="1"/>
          <p:nvPr/>
        </p:nvSpPr>
        <p:spPr>
          <a:xfrm>
            <a:off x="4581727" y="649480"/>
            <a:ext cx="3025303" cy="5546047"/>
          </a:xfrm>
          <a:prstGeom prst="rect">
            <a:avLst/>
          </a:prstGeom>
        </p:spPr>
        <p:txBody>
          <a:bodyPr vert="horz" lIns="91440" tIns="45720" rIns="91440" bIns="45720" rtlCol="0" anchor="ctr">
            <a:normAutofit/>
          </a:bodyPr>
          <a:lstStyle/>
          <a:p>
            <a:pPr indent="-228600">
              <a:lnSpc>
                <a:spcPct val="90000"/>
              </a:lnSpc>
              <a:spcAft>
                <a:spcPts val="600"/>
              </a:spcAft>
              <a:buFont typeface="Arial" panose="020B0604020202020204" pitchFamily="34" charset="0"/>
              <a:buChar char="•"/>
            </a:pPr>
            <a:r>
              <a:rPr lang="en-US" sz="2000" b="0" i="0">
                <a:effectLst/>
              </a:rPr>
              <a:t>Ova slika ilustruje kako bi paket bio rutiran od čvora A do čvora Z. Dok je na čvoru A, paket može biti rutiran putem greedy forwarda do čvora D. Na čvoru D, greddy forward ne uspeva, tako da paket mora biti rutiran oko perimetra unutrašnjeg polja definisanog sa BFGCD.</a:t>
            </a:r>
            <a:endParaRPr lang="en-US" sz="2000"/>
          </a:p>
        </p:txBody>
      </p:sp>
      <p:pic>
        <p:nvPicPr>
          <p:cNvPr id="7" name="Slika 6">
            <a:extLst>
              <a:ext uri="{FF2B5EF4-FFF2-40B4-BE49-F238E27FC236}">
                <a16:creationId xmlns:a16="http://schemas.microsoft.com/office/drawing/2014/main" id="{A73BB44B-E102-D19C-BAE8-A93C37AF465E}"/>
              </a:ext>
            </a:extLst>
          </p:cNvPr>
          <p:cNvPicPr>
            <a:picLocks noChangeAspect="1"/>
          </p:cNvPicPr>
          <p:nvPr/>
        </p:nvPicPr>
        <p:blipFill>
          <a:blip r:embed="rId2"/>
          <a:stretch>
            <a:fillRect/>
          </a:stretch>
        </p:blipFill>
        <p:spPr>
          <a:xfrm>
            <a:off x="8109502" y="2473656"/>
            <a:ext cx="3615776" cy="1922567"/>
          </a:xfrm>
          <a:prstGeom prst="rect">
            <a:avLst/>
          </a:prstGeom>
        </p:spPr>
      </p:pic>
      <p:pic>
        <p:nvPicPr>
          <p:cNvPr id="2" name="Slika 1">
            <a:extLst>
              <a:ext uri="{FF2B5EF4-FFF2-40B4-BE49-F238E27FC236}">
                <a16:creationId xmlns:a16="http://schemas.microsoft.com/office/drawing/2014/main" id="{DA5781ED-9A9C-7F68-CCEC-3448FE8C7B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64053" y="73293"/>
            <a:ext cx="2095238" cy="438095"/>
          </a:xfrm>
          <a:prstGeom prst="rect">
            <a:avLst/>
          </a:prstGeom>
        </p:spPr>
      </p:pic>
      <p:pic>
        <p:nvPicPr>
          <p:cNvPr id="3" name="Slika 2" descr="Slika na kojoj se nalazi Grafika, Font, grafički dizajn, logotip&#10;&#10;Opis je automatski generisan">
            <a:extLst>
              <a:ext uri="{FF2B5EF4-FFF2-40B4-BE49-F238E27FC236}">
                <a16:creationId xmlns:a16="http://schemas.microsoft.com/office/drawing/2014/main" id="{4A663680-C1E9-B07E-8ADB-16519790AED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3687" y="-19665"/>
            <a:ext cx="2058224" cy="535967"/>
          </a:xfrm>
          <a:prstGeom prst="rect">
            <a:avLst/>
          </a:prstGeom>
        </p:spPr>
      </p:pic>
    </p:spTree>
    <p:extLst>
      <p:ext uri="{BB962C8B-B14F-4D97-AF65-F5344CB8AC3E}">
        <p14:creationId xmlns:p14="http://schemas.microsoft.com/office/powerpoint/2010/main" val="310469641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Rectangle 10">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Freeform: Shape 18">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Rectangle 20">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1">
            <a:extLst>
              <a:ext uri="{FF2B5EF4-FFF2-40B4-BE49-F238E27FC236}">
                <a16:creationId xmlns:a16="http://schemas.microsoft.com/office/drawing/2014/main" id="{F435C3FF-58E0-FCAB-8722-FF4A254B59A2}"/>
              </a:ext>
            </a:extLst>
          </p:cNvPr>
          <p:cNvSpPr>
            <a:spLocks noChangeArrowheads="1"/>
          </p:cNvSpPr>
          <p:nvPr/>
        </p:nvSpPr>
        <p:spPr bwMode="auto">
          <a:xfrm>
            <a:off x="4810259" y="649480"/>
            <a:ext cx="6555347" cy="5546047"/>
          </a:xfrm>
          <a:prstGeom prst="rect">
            <a:avLst/>
          </a:prstGeom>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91440" tIns="45720" rIns="91440" bIns="45720" numCol="1" rtlCol="0" anchor="ctr" anchorCtr="0" compatLnSpc="1">
            <a:prstTxWarp prst="textNoShape">
              <a:avLst/>
            </a:prstTxWarp>
            <a:normAutofit/>
          </a:bodyPr>
          <a:lstStyle/>
          <a:p>
            <a:pPr marL="0" marR="0" lvl="0" indent="-228600" fontAlgn="base">
              <a:lnSpc>
                <a:spcPct val="90000"/>
              </a:lnSpc>
              <a:spcBef>
                <a:spcPct val="0"/>
              </a:spcBef>
              <a:spcAft>
                <a:spcPts val="600"/>
              </a:spcAft>
              <a:buClrTx/>
              <a:buSzTx/>
              <a:buFont typeface="Arial" panose="020B0604020202020204" pitchFamily="34" charset="0"/>
              <a:buChar char="•"/>
              <a:tabLst/>
            </a:pPr>
            <a:r>
              <a:rPr kumimoji="0" lang="en-US" altLang="sr-Latn-RS" sz="2000" b="0" i="0" u="none" strike="noStrike" cap="none" normalizeH="0" baseline="0">
                <a:ln>
                  <a:noFill/>
                </a:ln>
                <a:effectLst/>
              </a:rPr>
              <a:t>Geo-kastovanje - slanje podataka podskupu čvorova koji se nalaze u naznačenoj regiji očigledno je primer multicastovanja i stoga ne zahteva dalju pažnju. Slično slučaju rutiranja baziranog na poziciji, informacije o poziciji određene regije i međukoraci mogu se iskoristiti kako bi se povećala efikasnost. </a:t>
            </a:r>
          </a:p>
          <a:p>
            <a:pPr marL="0" marR="0" lvl="0" indent="-228600" fontAlgn="base">
              <a:lnSpc>
                <a:spcPct val="90000"/>
              </a:lnSpc>
              <a:spcBef>
                <a:spcPct val="0"/>
              </a:spcBef>
              <a:spcAft>
                <a:spcPts val="600"/>
              </a:spcAft>
              <a:buClrTx/>
              <a:buSzTx/>
              <a:buFont typeface="Arial" panose="020B0604020202020204" pitchFamily="34" charset="0"/>
              <a:buChar char="•"/>
              <a:tabLst/>
            </a:pPr>
            <a:endParaRPr lang="en-US" altLang="sr-Latn-RS" sz="2000"/>
          </a:p>
          <a:p>
            <a:pPr marL="0" marR="0" lvl="0" indent="-228600" fontAlgn="base">
              <a:lnSpc>
                <a:spcPct val="90000"/>
              </a:lnSpc>
              <a:spcBef>
                <a:spcPct val="0"/>
              </a:spcBef>
              <a:spcAft>
                <a:spcPts val="600"/>
              </a:spcAft>
              <a:buClrTx/>
              <a:buSzTx/>
              <a:buFont typeface="Arial" panose="020B0604020202020204" pitchFamily="34" charset="0"/>
              <a:buChar char="•"/>
              <a:tabLst/>
            </a:pPr>
            <a:r>
              <a:rPr kumimoji="0" lang="en-US" altLang="sr-Latn-RS" sz="2000" b="0" i="0" u="none" strike="noStrike" cap="none" normalizeH="0" baseline="0">
                <a:ln>
                  <a:noFill/>
                </a:ln>
                <a:effectLst/>
              </a:rPr>
              <a:t>Multicastovanje bazirano na lokaciji:</a:t>
            </a:r>
          </a:p>
          <a:p>
            <a:pPr marL="0" marR="0" lvl="0" indent="-228600" fontAlgn="base">
              <a:lnSpc>
                <a:spcPct val="90000"/>
              </a:lnSpc>
              <a:spcBef>
                <a:spcPct val="0"/>
              </a:spcBef>
              <a:spcAft>
                <a:spcPts val="600"/>
              </a:spcAft>
              <a:buClrTx/>
              <a:buSzTx/>
              <a:buFont typeface="Arial" panose="020B0604020202020204" pitchFamily="34" charset="0"/>
              <a:buChar char="•"/>
              <a:tabLst/>
            </a:pPr>
            <a:endParaRPr kumimoji="0" lang="en-US" altLang="sr-Latn-RS" sz="2000" b="0" i="0" u="none" strike="noStrike" cap="none" normalizeH="0" baseline="0">
              <a:ln>
                <a:noFill/>
              </a:ln>
              <a:effectLst/>
            </a:endParaRPr>
          </a:p>
          <a:p>
            <a:pPr marL="0" marR="0" lvl="0" indent="-228600" fontAlgn="base">
              <a:lnSpc>
                <a:spcPct val="90000"/>
              </a:lnSpc>
              <a:spcBef>
                <a:spcPct val="0"/>
              </a:spcBef>
              <a:spcAft>
                <a:spcPts val="600"/>
              </a:spcAft>
              <a:buClrTx/>
              <a:buSzTx/>
              <a:buFont typeface="Arial" panose="020B0604020202020204" pitchFamily="34" charset="0"/>
              <a:buChar char="•"/>
              <a:tabLst/>
            </a:pPr>
            <a:r>
              <a:rPr kumimoji="0" lang="en-US" altLang="sr-Latn-RS" sz="2000" b="0" i="0" u="none" strike="noStrike" cap="none" normalizeH="0" baseline="0">
                <a:ln>
                  <a:noFill/>
                </a:ln>
                <a:effectLst/>
              </a:rPr>
              <a:t>Statička zona</a:t>
            </a:r>
          </a:p>
          <a:p>
            <a:pPr marL="0" marR="0" lvl="0" indent="-228600" fontAlgn="base">
              <a:lnSpc>
                <a:spcPct val="90000"/>
              </a:lnSpc>
              <a:spcBef>
                <a:spcPct val="0"/>
              </a:spcBef>
              <a:spcAft>
                <a:spcPts val="600"/>
              </a:spcAft>
              <a:buClrTx/>
              <a:buSzTx/>
              <a:buFont typeface="Arial" panose="020B0604020202020204" pitchFamily="34" charset="0"/>
              <a:buChar char="•"/>
              <a:tabLst/>
            </a:pPr>
            <a:r>
              <a:rPr kumimoji="0" lang="en-US" altLang="sr-Latn-RS" sz="2000" b="0" i="0" u="none" strike="noStrike" cap="none" normalizeH="0" baseline="0">
                <a:ln>
                  <a:noFill/>
                </a:ln>
                <a:effectLst/>
              </a:rPr>
              <a:t>Prilagodljiva zona</a:t>
            </a:r>
          </a:p>
          <a:p>
            <a:pPr marL="0" marR="0" lvl="0" indent="-228600" fontAlgn="base">
              <a:lnSpc>
                <a:spcPct val="90000"/>
              </a:lnSpc>
              <a:spcBef>
                <a:spcPct val="0"/>
              </a:spcBef>
              <a:spcAft>
                <a:spcPts val="600"/>
              </a:spcAft>
              <a:buClrTx/>
              <a:buSzTx/>
              <a:buFont typeface="Arial" panose="020B0604020202020204" pitchFamily="34" charset="0"/>
              <a:buChar char="•"/>
              <a:tabLst/>
            </a:pPr>
            <a:r>
              <a:rPr kumimoji="0" lang="en-US" altLang="sr-Latn-RS" sz="2000" b="0" i="0" u="none" strike="noStrike" cap="none" normalizeH="0" baseline="0">
                <a:ln>
                  <a:noFill/>
                </a:ln>
                <a:effectLst/>
              </a:rPr>
              <a:t>Prilagodljive udaljenosti Pronalaženje pravog smera Tesselacija ravni Mrežno bazirano geo-kastovanje Geo-kastovanje korišćenjem unikast protokola - GeoTORA Prosleđivanje bazirano na trajektoriji (TBF)</a:t>
            </a:r>
          </a:p>
          <a:p>
            <a:pPr marL="0" marR="0" lvl="0" indent="-228600" fontAlgn="base">
              <a:lnSpc>
                <a:spcPct val="90000"/>
              </a:lnSpc>
              <a:spcBef>
                <a:spcPct val="0"/>
              </a:spcBef>
              <a:spcAft>
                <a:spcPts val="600"/>
              </a:spcAft>
              <a:buClrTx/>
              <a:buSzTx/>
              <a:buFont typeface="Arial" panose="020B0604020202020204" pitchFamily="34" charset="0"/>
              <a:buChar char="•"/>
              <a:tabLst/>
            </a:pPr>
            <a:endParaRPr kumimoji="0" lang="en-US" altLang="sr-Latn-RS" sz="2000" b="0" i="0" u="none" strike="noStrike" cap="none" normalizeH="0" baseline="0">
              <a:ln>
                <a:noFill/>
              </a:ln>
              <a:effectLst/>
            </a:endParaRPr>
          </a:p>
        </p:txBody>
      </p:sp>
      <p:pic>
        <p:nvPicPr>
          <p:cNvPr id="2" name="Slika 1">
            <a:extLst>
              <a:ext uri="{FF2B5EF4-FFF2-40B4-BE49-F238E27FC236}">
                <a16:creationId xmlns:a16="http://schemas.microsoft.com/office/drawing/2014/main" id="{91750A5B-B0BF-0938-05E9-093B75AD165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95626" y="105693"/>
            <a:ext cx="2095238" cy="438095"/>
          </a:xfrm>
          <a:prstGeom prst="rect">
            <a:avLst/>
          </a:prstGeom>
        </p:spPr>
      </p:pic>
      <p:pic>
        <p:nvPicPr>
          <p:cNvPr id="3" name="Slika 2" descr="Slika na kojoj se nalazi Grafika, Font, grafički dizajn, logotip&#10;&#10;Opis je automatski generisan">
            <a:extLst>
              <a:ext uri="{FF2B5EF4-FFF2-40B4-BE49-F238E27FC236}">
                <a16:creationId xmlns:a16="http://schemas.microsoft.com/office/drawing/2014/main" id="{C24437DF-2A30-D4A1-B8C7-F6382C23584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3687" y="-19665"/>
            <a:ext cx="2058224" cy="535967"/>
          </a:xfrm>
          <a:prstGeom prst="rect">
            <a:avLst/>
          </a:prstGeom>
        </p:spPr>
      </p:pic>
    </p:spTree>
    <p:extLst>
      <p:ext uri="{BB962C8B-B14F-4D97-AF65-F5344CB8AC3E}">
        <p14:creationId xmlns:p14="http://schemas.microsoft.com/office/powerpoint/2010/main" val="33391952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1" name="Rectangle 8">
            <a:extLst>
              <a:ext uri="{FF2B5EF4-FFF2-40B4-BE49-F238E27FC236}">
                <a16:creationId xmlns:a16="http://schemas.microsoft.com/office/drawing/2014/main" id="{2E17E911-875F-4DE5-8699-99D9F1805A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
            <a:ext cx="12192000" cy="68579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10">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12">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14">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Freeform: Shape 16">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6" name="Rectangle 18">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slov 1">
            <a:extLst>
              <a:ext uri="{FF2B5EF4-FFF2-40B4-BE49-F238E27FC236}">
                <a16:creationId xmlns:a16="http://schemas.microsoft.com/office/drawing/2014/main" id="{E80D52E2-31EC-86F3-EC91-95911F83F370}"/>
              </a:ext>
            </a:extLst>
          </p:cNvPr>
          <p:cNvSpPr>
            <a:spLocks noGrp="1"/>
          </p:cNvSpPr>
          <p:nvPr>
            <p:ph type="title"/>
          </p:nvPr>
        </p:nvSpPr>
        <p:spPr>
          <a:xfrm>
            <a:off x="466722" y="586855"/>
            <a:ext cx="3201366" cy="3387497"/>
          </a:xfrm>
        </p:spPr>
        <p:txBody>
          <a:bodyPr anchor="b">
            <a:normAutofit/>
          </a:bodyPr>
          <a:lstStyle/>
          <a:p>
            <a:pPr algn="r"/>
            <a:r>
              <a:rPr lang="sr-Latn-RS" sz="4000">
                <a:solidFill>
                  <a:srgbClr val="FFFFFF"/>
                </a:solidFill>
              </a:rPr>
              <a:t>Pitanja</a:t>
            </a:r>
          </a:p>
        </p:txBody>
      </p:sp>
      <p:sp>
        <p:nvSpPr>
          <p:cNvPr id="3" name="Čuvar mesta za sadržaj 2">
            <a:extLst>
              <a:ext uri="{FF2B5EF4-FFF2-40B4-BE49-F238E27FC236}">
                <a16:creationId xmlns:a16="http://schemas.microsoft.com/office/drawing/2014/main" id="{45E7A49E-4108-E8EF-5965-055A4E786F56}"/>
              </a:ext>
            </a:extLst>
          </p:cNvPr>
          <p:cNvSpPr>
            <a:spLocks noGrp="1"/>
          </p:cNvSpPr>
          <p:nvPr>
            <p:ph idx="1"/>
          </p:nvPr>
        </p:nvSpPr>
        <p:spPr>
          <a:xfrm>
            <a:off x="4581727" y="649480"/>
            <a:ext cx="3025303" cy="5546047"/>
          </a:xfrm>
        </p:spPr>
        <p:txBody>
          <a:bodyPr anchor="ctr">
            <a:normAutofit/>
          </a:bodyPr>
          <a:lstStyle/>
          <a:p>
            <a:pPr>
              <a:buFont typeface="+mj-lt"/>
              <a:buAutoNum type="arabicPeriod"/>
            </a:pPr>
            <a:r>
              <a:rPr lang="sr-Latn-RS" sz="2000" b="0" i="0" dirty="0">
                <a:effectLst/>
                <a:latin typeface="Söhne"/>
              </a:rPr>
              <a:t>Detaljno objasni S-MAC protokol.</a:t>
            </a:r>
          </a:p>
          <a:p>
            <a:pPr>
              <a:buFont typeface="+mj-lt"/>
              <a:buAutoNum type="arabicPeriod"/>
            </a:pPr>
            <a:r>
              <a:rPr lang="sr-Latn-RS" sz="2000" b="0" i="0" dirty="0">
                <a:effectLst/>
                <a:latin typeface="Söhne"/>
              </a:rPr>
              <a:t>Kratko objasni IEEE 802.15.4 MAC sloj.</a:t>
            </a:r>
          </a:p>
          <a:p>
            <a:pPr>
              <a:buFont typeface="+mj-lt"/>
              <a:buAutoNum type="arabicPeriod"/>
            </a:pPr>
            <a:r>
              <a:rPr lang="sr-Latn-RS" sz="2000" b="0" i="0" dirty="0">
                <a:effectLst/>
                <a:latin typeface="Söhne"/>
              </a:rPr>
              <a:t>Objasni protokole niske dužinske ciklusa.</a:t>
            </a:r>
          </a:p>
          <a:p>
            <a:pPr>
              <a:buFont typeface="+mj-lt"/>
              <a:buAutoNum type="arabicPeriod"/>
            </a:pPr>
            <a:r>
              <a:rPr lang="sr-Latn-RS" sz="2000" b="0" i="0" dirty="0">
                <a:effectLst/>
                <a:latin typeface="Söhne"/>
              </a:rPr>
              <a:t>Koje su razlike između </a:t>
            </a:r>
            <a:r>
              <a:rPr lang="sr-Latn-RS" sz="2000" b="0" i="0" dirty="0" err="1">
                <a:effectLst/>
                <a:latin typeface="Söhne"/>
              </a:rPr>
              <a:t>Zigbee</a:t>
            </a:r>
            <a:r>
              <a:rPr lang="sr-Latn-RS" sz="2000" b="0" i="0" dirty="0">
                <a:effectLst/>
                <a:latin typeface="Söhne"/>
              </a:rPr>
              <a:t> i Bluetooth tehnologije?</a:t>
            </a:r>
          </a:p>
          <a:p>
            <a:pPr>
              <a:buFont typeface="+mj-lt"/>
              <a:buAutoNum type="arabicPeriod"/>
            </a:pPr>
            <a:r>
              <a:rPr lang="sr-Latn-RS" sz="2000" b="0" i="0" dirty="0">
                <a:effectLst/>
                <a:latin typeface="Söhne"/>
              </a:rPr>
              <a:t>Objasni retku topologiju i protokol upravljanja energijom.</a:t>
            </a:r>
          </a:p>
          <a:p>
            <a:endParaRPr lang="sr-Latn-RS" sz="2000" dirty="0"/>
          </a:p>
        </p:txBody>
      </p:sp>
      <p:pic>
        <p:nvPicPr>
          <p:cNvPr id="27" name="Picture 4" descr="Illuminated server room panel">
            <a:extLst>
              <a:ext uri="{FF2B5EF4-FFF2-40B4-BE49-F238E27FC236}">
                <a16:creationId xmlns:a16="http://schemas.microsoft.com/office/drawing/2014/main" id="{E00A173F-B700-D41C-6005-2465EAE5B287}"/>
              </a:ext>
            </a:extLst>
          </p:cNvPr>
          <p:cNvPicPr>
            <a:picLocks noChangeAspect="1"/>
          </p:cNvPicPr>
          <p:nvPr/>
        </p:nvPicPr>
        <p:blipFill rotWithShape="1">
          <a:blip r:embed="rId2"/>
          <a:srcRect l="26766" r="33497" b="-1"/>
          <a:stretch/>
        </p:blipFill>
        <p:spPr>
          <a:xfrm>
            <a:off x="8109502" y="10"/>
            <a:ext cx="4082498" cy="6857990"/>
          </a:xfrm>
          <a:prstGeom prst="rect">
            <a:avLst/>
          </a:prstGeom>
        </p:spPr>
      </p:pic>
      <p:pic>
        <p:nvPicPr>
          <p:cNvPr id="4" name="Slika 3">
            <a:extLst>
              <a:ext uri="{FF2B5EF4-FFF2-40B4-BE49-F238E27FC236}">
                <a16:creationId xmlns:a16="http://schemas.microsoft.com/office/drawing/2014/main" id="{9A210E3B-ABAD-9D39-112E-BAABC42FC5E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10960" y="150484"/>
            <a:ext cx="2095238" cy="438095"/>
          </a:xfrm>
          <a:prstGeom prst="rect">
            <a:avLst/>
          </a:prstGeom>
        </p:spPr>
      </p:pic>
      <p:pic>
        <p:nvPicPr>
          <p:cNvPr id="5" name="Slika 4" descr="Slika na kojoj se nalazi Grafika, Font, grafički dizajn, logotip&#10;&#10;Opis je automatski generisan">
            <a:extLst>
              <a:ext uri="{FF2B5EF4-FFF2-40B4-BE49-F238E27FC236}">
                <a16:creationId xmlns:a16="http://schemas.microsoft.com/office/drawing/2014/main" id="{02962E12-E542-D3ED-3E75-6E8EABE4B95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4693" y="73069"/>
            <a:ext cx="2058224" cy="535967"/>
          </a:xfrm>
          <a:prstGeom prst="rect">
            <a:avLst/>
          </a:prstGeom>
        </p:spPr>
      </p:pic>
    </p:spTree>
    <p:extLst>
      <p:ext uri="{BB962C8B-B14F-4D97-AF65-F5344CB8AC3E}">
        <p14:creationId xmlns:p14="http://schemas.microsoft.com/office/powerpoint/2010/main" val="24676012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4C608BEB-860E-4094-8511-78603564A7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059050" cy="685800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Naslov 4">
            <a:extLst>
              <a:ext uri="{FF2B5EF4-FFF2-40B4-BE49-F238E27FC236}">
                <a16:creationId xmlns:a16="http://schemas.microsoft.com/office/drawing/2014/main" id="{45208D4F-FFF4-23D7-3ACD-11454E9F84EE}"/>
              </a:ext>
            </a:extLst>
          </p:cNvPr>
          <p:cNvSpPr>
            <a:spLocks noGrp="1"/>
          </p:cNvSpPr>
          <p:nvPr>
            <p:ph type="title"/>
          </p:nvPr>
        </p:nvSpPr>
        <p:spPr>
          <a:xfrm>
            <a:off x="838200" y="1412488"/>
            <a:ext cx="2899189" cy="4363844"/>
          </a:xfrm>
        </p:spPr>
        <p:txBody>
          <a:bodyPr vert="horz" lIns="91440" tIns="45720" rIns="91440" bIns="45720" rtlCol="0" anchor="t">
            <a:normAutofit/>
          </a:bodyPr>
          <a:lstStyle/>
          <a:p>
            <a:r>
              <a:rPr lang="en-US" sz="4000" b="0" i="0" kern="1200">
                <a:solidFill>
                  <a:srgbClr val="FFFFFF"/>
                </a:solidFill>
                <a:effectLst/>
                <a:latin typeface="+mj-lt"/>
                <a:ea typeface="+mj-ea"/>
                <a:cs typeface="+mj-cs"/>
              </a:rPr>
              <a:t>CSMA/CA (Carrier Sense Multiple Access with Collision Avoidance) </a:t>
            </a:r>
            <a:endParaRPr lang="en-US" sz="4000" kern="1200">
              <a:solidFill>
                <a:srgbClr val="FFFFFF"/>
              </a:solidFill>
              <a:latin typeface="+mj-lt"/>
              <a:ea typeface="+mj-ea"/>
              <a:cs typeface="+mj-cs"/>
            </a:endParaRPr>
          </a:p>
        </p:txBody>
      </p:sp>
      <p:sp>
        <p:nvSpPr>
          <p:cNvPr id="6" name="Čuvar mesta za sadržaj 5">
            <a:extLst>
              <a:ext uri="{FF2B5EF4-FFF2-40B4-BE49-F238E27FC236}">
                <a16:creationId xmlns:a16="http://schemas.microsoft.com/office/drawing/2014/main" id="{27A51F9F-1B62-00B5-A324-4909E3C1F549}"/>
              </a:ext>
            </a:extLst>
          </p:cNvPr>
          <p:cNvSpPr>
            <a:spLocks noGrp="1"/>
          </p:cNvSpPr>
          <p:nvPr>
            <p:ph idx="1"/>
          </p:nvPr>
        </p:nvSpPr>
        <p:spPr>
          <a:xfrm>
            <a:off x="4380855" y="1412489"/>
            <a:ext cx="3427283" cy="4363844"/>
          </a:xfrm>
        </p:spPr>
        <p:txBody>
          <a:bodyPr vert="horz" lIns="91440" tIns="45720" rIns="91440" bIns="45720" rtlCol="0">
            <a:normAutofit/>
          </a:bodyPr>
          <a:lstStyle/>
          <a:p>
            <a:endParaRPr lang="en-US" sz="2000" b="0" i="0">
              <a:effectLst/>
            </a:endParaRPr>
          </a:p>
          <a:p>
            <a:r>
              <a:rPr lang="en-US" sz="2000" b="0" i="0">
                <a:effectLst/>
              </a:rPr>
              <a:t>Kada uređaji u WLAN-u žele da prenesu podatke, prvo vrše "carrier sensing" - proveravaju da li je kanal slobodan. Ako je kanal zauzet, uređaji čekaju određeni slučajno izabran vremenski period pre nego što ponovo pokušaju pristupiti kanalu.</a:t>
            </a:r>
          </a:p>
          <a:p>
            <a:endParaRPr lang="en-US" sz="2000"/>
          </a:p>
        </p:txBody>
      </p:sp>
      <p:cxnSp>
        <p:nvCxnSpPr>
          <p:cNvPr id="14" name="Straight Connector 13">
            <a:extLst>
              <a:ext uri="{FF2B5EF4-FFF2-40B4-BE49-F238E27FC236}">
                <a16:creationId xmlns:a16="http://schemas.microsoft.com/office/drawing/2014/main" id="{1F16A8D4-FE87-4604-88B2-394B5D1EB43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129871" y="1412488"/>
            <a:ext cx="0" cy="365760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 name="Čuvar mesta za sadržaj 2">
            <a:extLst>
              <a:ext uri="{FF2B5EF4-FFF2-40B4-BE49-F238E27FC236}">
                <a16:creationId xmlns:a16="http://schemas.microsoft.com/office/drawing/2014/main" id="{57ABADBD-B5B6-E0E0-CD54-0E82EC76D569}"/>
              </a:ext>
            </a:extLst>
          </p:cNvPr>
          <p:cNvSpPr txBox="1">
            <a:spLocks/>
          </p:cNvSpPr>
          <p:nvPr/>
        </p:nvSpPr>
        <p:spPr>
          <a:xfrm>
            <a:off x="8451604" y="1412489"/>
            <a:ext cx="3197701" cy="436384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a:r>
              <a:rPr lang="en-US" sz="2000" b="1"/>
              <a:t>CSMA/CA</a:t>
            </a:r>
            <a:r>
              <a:rPr lang="en-US" sz="2000"/>
              <a:t> (Carrier Sense Multiple Access with Collision Avoidance): Ovaj protokol koristi tehniku "carrier sensing" kako bi uređaji proveravali da li je medijum slobodan pre nego što počnu slati podatke. Ako je medijum zauzet, uređaji čekaju određeni slučajno izabran vremenski period pre nego što ponovo probaju da pristupe medijumu.</a:t>
            </a:r>
          </a:p>
          <a:p>
            <a:endParaRPr lang="en-US" sz="2000"/>
          </a:p>
        </p:txBody>
      </p:sp>
      <p:pic>
        <p:nvPicPr>
          <p:cNvPr id="2" name="Slika 1">
            <a:extLst>
              <a:ext uri="{FF2B5EF4-FFF2-40B4-BE49-F238E27FC236}">
                <a16:creationId xmlns:a16="http://schemas.microsoft.com/office/drawing/2014/main" id="{87333B3C-6E6A-6F90-EE5B-2DD4180966E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85268" y="248318"/>
            <a:ext cx="2095238" cy="438095"/>
          </a:xfrm>
          <a:prstGeom prst="rect">
            <a:avLst/>
          </a:prstGeom>
        </p:spPr>
      </p:pic>
      <p:pic>
        <p:nvPicPr>
          <p:cNvPr id="3" name="Slika 2" descr="Slika na kojoj se nalazi Grafika, Font, grafički dizajn, logotip&#10;&#10;Opis je automatski generisan">
            <a:extLst>
              <a:ext uri="{FF2B5EF4-FFF2-40B4-BE49-F238E27FC236}">
                <a16:creationId xmlns:a16="http://schemas.microsoft.com/office/drawing/2014/main" id="{E934F984-3701-73F6-A153-34936811924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3687" y="-19665"/>
            <a:ext cx="2058224" cy="535967"/>
          </a:xfrm>
          <a:prstGeom prst="rect">
            <a:avLst/>
          </a:prstGeom>
        </p:spPr>
      </p:pic>
    </p:spTree>
    <p:extLst>
      <p:ext uri="{BB962C8B-B14F-4D97-AF65-F5344CB8AC3E}">
        <p14:creationId xmlns:p14="http://schemas.microsoft.com/office/powerpoint/2010/main" val="18555647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175" name="Rectangle 7174">
            <a:extLst>
              <a:ext uri="{FF2B5EF4-FFF2-40B4-BE49-F238E27FC236}">
                <a16:creationId xmlns:a16="http://schemas.microsoft.com/office/drawing/2014/main" id="{743AA782-23D1-4521-8CAD-47662984AA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77" name="sketch line">
            <a:extLst>
              <a:ext uri="{FF2B5EF4-FFF2-40B4-BE49-F238E27FC236}">
                <a16:creationId xmlns:a16="http://schemas.microsoft.com/office/drawing/2014/main" id="{71877DBC-BB60-40F0-AC93-2ACDBAAE60C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8" y="2372868"/>
            <a:ext cx="3255095" cy="18288"/>
          </a:xfrm>
          <a:custGeom>
            <a:avLst/>
            <a:gdLst>
              <a:gd name="connsiteX0" fmla="*/ 0 w 3255095"/>
              <a:gd name="connsiteY0" fmla="*/ 0 h 18288"/>
              <a:gd name="connsiteX1" fmla="*/ 618468 w 3255095"/>
              <a:gd name="connsiteY1" fmla="*/ 0 h 18288"/>
              <a:gd name="connsiteX2" fmla="*/ 1269487 w 3255095"/>
              <a:gd name="connsiteY2" fmla="*/ 0 h 18288"/>
              <a:gd name="connsiteX3" fmla="*/ 1953057 w 3255095"/>
              <a:gd name="connsiteY3" fmla="*/ 0 h 18288"/>
              <a:gd name="connsiteX4" fmla="*/ 2636627 w 3255095"/>
              <a:gd name="connsiteY4" fmla="*/ 0 h 18288"/>
              <a:gd name="connsiteX5" fmla="*/ 3255095 w 3255095"/>
              <a:gd name="connsiteY5" fmla="*/ 0 h 18288"/>
              <a:gd name="connsiteX6" fmla="*/ 3255095 w 3255095"/>
              <a:gd name="connsiteY6" fmla="*/ 18288 h 18288"/>
              <a:gd name="connsiteX7" fmla="*/ 2538974 w 3255095"/>
              <a:gd name="connsiteY7" fmla="*/ 18288 h 18288"/>
              <a:gd name="connsiteX8" fmla="*/ 1822853 w 3255095"/>
              <a:gd name="connsiteY8" fmla="*/ 18288 h 18288"/>
              <a:gd name="connsiteX9" fmla="*/ 1171834 w 3255095"/>
              <a:gd name="connsiteY9" fmla="*/ 18288 h 18288"/>
              <a:gd name="connsiteX10" fmla="*/ 0 w 3255095"/>
              <a:gd name="connsiteY10" fmla="*/ 18288 h 18288"/>
              <a:gd name="connsiteX11" fmla="*/ 0 w 3255095"/>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Čuvar mesta za sadržaj 2">
            <a:extLst>
              <a:ext uri="{FF2B5EF4-FFF2-40B4-BE49-F238E27FC236}">
                <a16:creationId xmlns:a16="http://schemas.microsoft.com/office/drawing/2014/main" id="{EBCAC238-C0D9-8DA7-F1E3-118E31E78507}"/>
              </a:ext>
            </a:extLst>
          </p:cNvPr>
          <p:cNvSpPr>
            <a:spLocks noGrp="1"/>
          </p:cNvSpPr>
          <p:nvPr>
            <p:ph idx="1"/>
          </p:nvPr>
        </p:nvSpPr>
        <p:spPr>
          <a:xfrm>
            <a:off x="630936" y="2660904"/>
            <a:ext cx="4818888" cy="3547872"/>
          </a:xfrm>
        </p:spPr>
        <p:txBody>
          <a:bodyPr anchor="t">
            <a:normAutofit/>
          </a:bodyPr>
          <a:lstStyle/>
          <a:p>
            <a:r>
              <a:rPr lang="sr-Latn-RS" sz="1500" b="0" i="0">
                <a:effectLst/>
                <a:latin typeface="Söhne"/>
              </a:rPr>
              <a:t>Na primer, ako postoji Wi-Fi mreža u kancelariji sa više uređaja koji žele da prenesu podatke istovremeno, svaki uređaj će prvo slušati da li je kanal slobodan. Ako je kanal slobodan, uređaj će započeti prenos podataka. Međutim, ako uređaj detektuje da je kanal zauzet (na primer, drugi uređaji prenose podatke), on će sačekati određeni slučajno izabran vremenski period pre nego što ponovo pokuša pristupiti kanalu kako bi izbegao koliziju sa drugim uređajima.</a:t>
            </a:r>
          </a:p>
          <a:p>
            <a:r>
              <a:rPr lang="sr-Latn-RS" sz="1500" b="0" i="0">
                <a:effectLst/>
                <a:latin typeface="Söhne"/>
              </a:rPr>
              <a:t>Ovaj proces se nastavlja sve dok svi uređaji ne uspeju da uspešno prenesu svoje podatke. CSMA/CA pomaže u smanjenju kolizija i optimizaciji pristupa kanalu u bežičnim mrežama poput WLAN-a.</a:t>
            </a:r>
          </a:p>
          <a:p>
            <a:endParaRPr lang="sr-Latn-RS" sz="1500"/>
          </a:p>
        </p:txBody>
      </p:sp>
      <p:pic>
        <p:nvPicPr>
          <p:cNvPr id="7170" name="Picture 2" descr="Illustration of a CSMA/CA procedure.  ">
            <a:extLst>
              <a:ext uri="{FF2B5EF4-FFF2-40B4-BE49-F238E27FC236}">
                <a16:creationId xmlns:a16="http://schemas.microsoft.com/office/drawing/2014/main" id="{EBE317CF-D633-01D1-D9B0-901D9CA5C24D}"/>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099048" y="1279531"/>
            <a:ext cx="5458968" cy="4298937"/>
          </a:xfrm>
          <a:prstGeom prst="rect">
            <a:avLst/>
          </a:prstGeom>
          <a:noFill/>
          <a:extLst>
            <a:ext uri="{909E8E84-426E-40DD-AFC4-6F175D3DCCD1}">
              <a14:hiddenFill xmlns:a14="http://schemas.microsoft.com/office/drawing/2010/main">
                <a:solidFill>
                  <a:srgbClr val="FFFFFF"/>
                </a:solidFill>
              </a14:hiddenFill>
            </a:ext>
          </a:extLst>
        </p:spPr>
      </p:pic>
      <p:pic>
        <p:nvPicPr>
          <p:cNvPr id="2" name="Slika 1">
            <a:extLst>
              <a:ext uri="{FF2B5EF4-FFF2-40B4-BE49-F238E27FC236}">
                <a16:creationId xmlns:a16="http://schemas.microsoft.com/office/drawing/2014/main" id="{71D83D7F-64C3-8B30-6E06-F087259749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96762" y="78207"/>
            <a:ext cx="2095238" cy="438095"/>
          </a:xfrm>
          <a:prstGeom prst="rect">
            <a:avLst/>
          </a:prstGeom>
        </p:spPr>
      </p:pic>
      <p:pic>
        <p:nvPicPr>
          <p:cNvPr id="4" name="Slika 3" descr="Slika na kojoj se nalazi Grafika, Font, grafički dizajn, logotip&#10;&#10;Opis je automatski generisan">
            <a:extLst>
              <a:ext uri="{FF2B5EF4-FFF2-40B4-BE49-F238E27FC236}">
                <a16:creationId xmlns:a16="http://schemas.microsoft.com/office/drawing/2014/main" id="{AAE55668-1D31-3875-34D8-CDC64F5D04B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3687" y="-19665"/>
            <a:ext cx="2058224" cy="535967"/>
          </a:xfrm>
          <a:prstGeom prst="rect">
            <a:avLst/>
          </a:prstGeom>
        </p:spPr>
      </p:pic>
    </p:spTree>
    <p:extLst>
      <p:ext uri="{BB962C8B-B14F-4D97-AF65-F5344CB8AC3E}">
        <p14:creationId xmlns:p14="http://schemas.microsoft.com/office/powerpoint/2010/main" val="22413434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194" name="Picture 2">
            <a:extLst>
              <a:ext uri="{FF2B5EF4-FFF2-40B4-BE49-F238E27FC236}">
                <a16:creationId xmlns:a16="http://schemas.microsoft.com/office/drawing/2014/main" id="{CDEEDBA3-B868-799E-E113-7225BA8782AA}"/>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43467" y="907204"/>
            <a:ext cx="10905066" cy="5043591"/>
          </a:xfrm>
          <a:prstGeom prst="rect">
            <a:avLst/>
          </a:prstGeom>
          <a:noFill/>
          <a:extLst>
            <a:ext uri="{909E8E84-426E-40DD-AFC4-6F175D3DCCD1}">
              <a14:hiddenFill xmlns:a14="http://schemas.microsoft.com/office/drawing/2010/main">
                <a:solidFill>
                  <a:srgbClr val="FFFFFF"/>
                </a:solidFill>
              </a14:hiddenFill>
            </a:ext>
          </a:extLst>
        </p:spPr>
      </p:pic>
      <p:pic>
        <p:nvPicPr>
          <p:cNvPr id="2" name="Slika 1">
            <a:extLst>
              <a:ext uri="{FF2B5EF4-FFF2-40B4-BE49-F238E27FC236}">
                <a16:creationId xmlns:a16="http://schemas.microsoft.com/office/drawing/2014/main" id="{9D62A083-94D1-ED20-CC7A-CECF958854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96762" y="78207"/>
            <a:ext cx="2095238" cy="438095"/>
          </a:xfrm>
          <a:prstGeom prst="rect">
            <a:avLst/>
          </a:prstGeom>
        </p:spPr>
      </p:pic>
      <p:pic>
        <p:nvPicPr>
          <p:cNvPr id="3" name="Slika 2" descr="Slika na kojoj se nalazi Grafika, Font, grafički dizajn, logotip&#10;&#10;Opis je automatski generisan">
            <a:extLst>
              <a:ext uri="{FF2B5EF4-FFF2-40B4-BE49-F238E27FC236}">
                <a16:creationId xmlns:a16="http://schemas.microsoft.com/office/drawing/2014/main" id="{9846252C-C184-6A41-CD02-D985A1D33FE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3687" y="-19665"/>
            <a:ext cx="2058224" cy="535967"/>
          </a:xfrm>
          <a:prstGeom prst="rect">
            <a:avLst/>
          </a:prstGeom>
        </p:spPr>
      </p:pic>
    </p:spTree>
    <p:extLst>
      <p:ext uri="{BB962C8B-B14F-4D97-AF65-F5344CB8AC3E}">
        <p14:creationId xmlns:p14="http://schemas.microsoft.com/office/powerpoint/2010/main" val="40360582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228" name="Rectangle 9222">
            <a:extLst>
              <a:ext uri="{FF2B5EF4-FFF2-40B4-BE49-F238E27FC236}">
                <a16:creationId xmlns:a16="http://schemas.microsoft.com/office/drawing/2014/main" id="{8181FC64-B306-4821-98E2-780662EFC4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pic>
        <p:nvPicPr>
          <p:cNvPr id="9218" name="Picture 2" descr="TDMA protocol timing diagram">
            <a:extLst>
              <a:ext uri="{FF2B5EF4-FFF2-40B4-BE49-F238E27FC236}">
                <a16:creationId xmlns:a16="http://schemas.microsoft.com/office/drawing/2014/main" id="{C5159C98-F502-4453-8AB1-5DA8D6CEDCD9}"/>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r="2204" b="3"/>
          <a:stretch/>
        </p:blipFill>
        <p:spPr bwMode="auto">
          <a:xfrm>
            <a:off x="20" y="10"/>
            <a:ext cx="9947062" cy="6857990"/>
          </a:xfrm>
          <a:prstGeom prst="rect">
            <a:avLst/>
          </a:prstGeom>
          <a:noFill/>
          <a:extLst>
            <a:ext uri="{909E8E84-426E-40DD-AFC4-6F175D3DCCD1}">
              <a14:hiddenFill xmlns:a14="http://schemas.microsoft.com/office/drawing/2010/main">
                <a:solidFill>
                  <a:srgbClr val="FFFFFF"/>
                </a:solidFill>
              </a14:hiddenFill>
            </a:ext>
          </a:extLst>
        </p:spPr>
      </p:pic>
      <p:sp>
        <p:nvSpPr>
          <p:cNvPr id="9230" name="Freeform: Shape 9224">
            <a:extLst>
              <a:ext uri="{FF2B5EF4-FFF2-40B4-BE49-F238E27FC236}">
                <a16:creationId xmlns:a16="http://schemas.microsoft.com/office/drawing/2014/main" id="{5871FC61-DD4E-47D4-81FD-8A7E7D12B37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986049" y="0"/>
            <a:ext cx="5205951" cy="6858000"/>
          </a:xfrm>
          <a:custGeom>
            <a:avLst/>
            <a:gdLst>
              <a:gd name="connsiteX0" fmla="*/ 0 w 5205951"/>
              <a:gd name="connsiteY0" fmla="*/ 0 h 6858000"/>
              <a:gd name="connsiteX1" fmla="*/ 1709529 w 5205951"/>
              <a:gd name="connsiteY1" fmla="*/ 0 h 6858000"/>
              <a:gd name="connsiteX2" fmla="*/ 2489695 w 5205951"/>
              <a:gd name="connsiteY2" fmla="*/ 0 h 6858000"/>
              <a:gd name="connsiteX3" fmla="*/ 3582928 w 5205951"/>
              <a:gd name="connsiteY3" fmla="*/ 0 h 6858000"/>
              <a:gd name="connsiteX4" fmla="*/ 3605052 w 5205951"/>
              <a:gd name="connsiteY4" fmla="*/ 14997 h 6858000"/>
              <a:gd name="connsiteX5" fmla="*/ 5205951 w 5205951"/>
              <a:gd name="connsiteY5" fmla="*/ 3621656 h 6858000"/>
              <a:gd name="connsiteX6" fmla="*/ 3331601 w 5205951"/>
              <a:gd name="connsiteY6" fmla="*/ 6374814 h 6858000"/>
              <a:gd name="connsiteX7" fmla="*/ 2814953 w 5205951"/>
              <a:gd name="connsiteY7" fmla="*/ 6780599 h 6858000"/>
              <a:gd name="connsiteX8" fmla="*/ 2703197 w 5205951"/>
              <a:gd name="connsiteY8" fmla="*/ 6858000 h 6858000"/>
              <a:gd name="connsiteX9" fmla="*/ 2489695 w 5205951"/>
              <a:gd name="connsiteY9" fmla="*/ 6858000 h 6858000"/>
              <a:gd name="connsiteX10" fmla="*/ 1709529 w 5205951"/>
              <a:gd name="connsiteY10" fmla="*/ 6858000 h 6858000"/>
              <a:gd name="connsiteX11" fmla="*/ 0 w 5205951"/>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05951" h="6858000">
                <a:moveTo>
                  <a:pt x="0" y="0"/>
                </a:moveTo>
                <a:lnTo>
                  <a:pt x="1709529" y="0"/>
                </a:lnTo>
                <a:lnTo>
                  <a:pt x="2489695" y="0"/>
                </a:lnTo>
                <a:lnTo>
                  <a:pt x="3582928" y="0"/>
                </a:lnTo>
                <a:lnTo>
                  <a:pt x="3605052" y="14997"/>
                </a:lnTo>
                <a:cubicBezTo>
                  <a:pt x="4632215" y="754641"/>
                  <a:pt x="5205951" y="2093192"/>
                  <a:pt x="5205951" y="3621656"/>
                </a:cubicBezTo>
                <a:cubicBezTo>
                  <a:pt x="5205951" y="4969131"/>
                  <a:pt x="4277226" y="5602839"/>
                  <a:pt x="3331601" y="6374814"/>
                </a:cubicBezTo>
                <a:cubicBezTo>
                  <a:pt x="3159398" y="6515397"/>
                  <a:pt x="2988771" y="6653108"/>
                  <a:pt x="2814953" y="6780599"/>
                </a:cubicBezTo>
                <a:lnTo>
                  <a:pt x="2703197" y="6858000"/>
                </a:lnTo>
                <a:lnTo>
                  <a:pt x="2489695" y="6858000"/>
                </a:lnTo>
                <a:lnTo>
                  <a:pt x="1709529" y="6858000"/>
                </a:lnTo>
                <a:lnTo>
                  <a:pt x="0" y="6858000"/>
                </a:ln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useBgFill="1">
        <p:nvSpPr>
          <p:cNvPr id="9227" name="Freeform: Shape 9226">
            <a:extLst>
              <a:ext uri="{FF2B5EF4-FFF2-40B4-BE49-F238E27FC236}">
                <a16:creationId xmlns:a16="http://schemas.microsoft.com/office/drawing/2014/main" id="{F9EC3F91-A75C-4F74-867E-E4C28C13546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48226" y="0"/>
            <a:ext cx="5043774" cy="6858000"/>
          </a:xfrm>
          <a:custGeom>
            <a:avLst/>
            <a:gdLst>
              <a:gd name="connsiteX0" fmla="*/ 1648981 w 5043774"/>
              <a:gd name="connsiteY0" fmla="*/ 0 h 6858000"/>
              <a:gd name="connsiteX1" fmla="*/ 2759699 w 5043774"/>
              <a:gd name="connsiteY1" fmla="*/ 0 h 6858000"/>
              <a:gd name="connsiteX2" fmla="*/ 3379301 w 5043774"/>
              <a:gd name="connsiteY2" fmla="*/ 0 h 6858000"/>
              <a:gd name="connsiteX3" fmla="*/ 3552342 w 5043774"/>
              <a:gd name="connsiteY3" fmla="*/ 0 h 6858000"/>
              <a:gd name="connsiteX4" fmla="*/ 4617166 w 5043774"/>
              <a:gd name="connsiteY4" fmla="*/ 0 h 6858000"/>
              <a:gd name="connsiteX5" fmla="*/ 4786130 w 5043774"/>
              <a:gd name="connsiteY5" fmla="*/ 0 h 6858000"/>
              <a:gd name="connsiteX6" fmla="*/ 4980168 w 5043774"/>
              <a:gd name="connsiteY6" fmla="*/ 0 h 6858000"/>
              <a:gd name="connsiteX7" fmla="*/ 5043774 w 5043774"/>
              <a:gd name="connsiteY7" fmla="*/ 0 h 6858000"/>
              <a:gd name="connsiteX8" fmla="*/ 5043774 w 5043774"/>
              <a:gd name="connsiteY8" fmla="*/ 6858000 h 6858000"/>
              <a:gd name="connsiteX9" fmla="*/ 4980168 w 5043774"/>
              <a:gd name="connsiteY9" fmla="*/ 6858000 h 6858000"/>
              <a:gd name="connsiteX10" fmla="*/ 4786130 w 5043774"/>
              <a:gd name="connsiteY10" fmla="*/ 6858000 h 6858000"/>
              <a:gd name="connsiteX11" fmla="*/ 4617166 w 5043774"/>
              <a:gd name="connsiteY11" fmla="*/ 6858000 h 6858000"/>
              <a:gd name="connsiteX12" fmla="*/ 3552342 w 5043774"/>
              <a:gd name="connsiteY12" fmla="*/ 6858000 h 6858000"/>
              <a:gd name="connsiteX13" fmla="*/ 3379301 w 5043774"/>
              <a:gd name="connsiteY13" fmla="*/ 6858000 h 6858000"/>
              <a:gd name="connsiteX14" fmla="*/ 2759699 w 5043774"/>
              <a:gd name="connsiteY14" fmla="*/ 6858000 h 6858000"/>
              <a:gd name="connsiteX15" fmla="*/ 2542782 w 5043774"/>
              <a:gd name="connsiteY15" fmla="*/ 6858000 h 6858000"/>
              <a:gd name="connsiteX16" fmla="*/ 2429239 w 5043774"/>
              <a:gd name="connsiteY16" fmla="*/ 6780599 h 6858000"/>
              <a:gd name="connsiteX17" fmla="*/ 1904328 w 5043774"/>
              <a:gd name="connsiteY17" fmla="*/ 6374814 h 6858000"/>
              <a:gd name="connsiteX18" fmla="*/ 0 w 5043774"/>
              <a:gd name="connsiteY18" fmla="*/ 3621656 h 6858000"/>
              <a:gd name="connsiteX19" fmla="*/ 1626503 w 5043774"/>
              <a:gd name="connsiteY19" fmla="*/ 149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043774" h="6858000">
                <a:moveTo>
                  <a:pt x="1648981" y="0"/>
                </a:moveTo>
                <a:lnTo>
                  <a:pt x="2759699" y="0"/>
                </a:lnTo>
                <a:lnTo>
                  <a:pt x="3379301" y="0"/>
                </a:lnTo>
                <a:lnTo>
                  <a:pt x="3552342" y="0"/>
                </a:lnTo>
                <a:lnTo>
                  <a:pt x="4617166" y="0"/>
                </a:lnTo>
                <a:lnTo>
                  <a:pt x="4786130" y="0"/>
                </a:lnTo>
                <a:lnTo>
                  <a:pt x="4980168" y="0"/>
                </a:lnTo>
                <a:lnTo>
                  <a:pt x="5043774" y="0"/>
                </a:lnTo>
                <a:lnTo>
                  <a:pt x="5043774" y="6858000"/>
                </a:lnTo>
                <a:lnTo>
                  <a:pt x="4980168" y="6858000"/>
                </a:lnTo>
                <a:lnTo>
                  <a:pt x="4786130" y="6858000"/>
                </a:lnTo>
                <a:lnTo>
                  <a:pt x="4617166" y="6858000"/>
                </a:lnTo>
                <a:lnTo>
                  <a:pt x="3552342" y="6858000"/>
                </a:lnTo>
                <a:lnTo>
                  <a:pt x="3379301" y="6858000"/>
                </a:lnTo>
                <a:lnTo>
                  <a:pt x="2759699" y="6858000"/>
                </a:lnTo>
                <a:lnTo>
                  <a:pt x="2542782" y="6858000"/>
                </a:lnTo>
                <a:lnTo>
                  <a:pt x="2429239" y="6780599"/>
                </a:lnTo>
                <a:cubicBezTo>
                  <a:pt x="2252641" y="6653108"/>
                  <a:pt x="2079285" y="6515397"/>
                  <a:pt x="1904328" y="6374814"/>
                </a:cubicBezTo>
                <a:cubicBezTo>
                  <a:pt x="943579" y="5602839"/>
                  <a:pt x="0" y="4969131"/>
                  <a:pt x="0" y="3621656"/>
                </a:cubicBezTo>
                <a:cubicBezTo>
                  <a:pt x="0" y="2093192"/>
                  <a:pt x="582912" y="754641"/>
                  <a:pt x="1626503" y="14997"/>
                </a:cubicBezTo>
                <a:close/>
              </a:path>
            </a:pathLst>
          </a:custGeom>
          <a:solidFill>
            <a:schemeClr val="bg2">
              <a:tint val="95000"/>
              <a:satMod val="1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prstClr val="white"/>
              </a:solidFill>
              <a:latin typeface="Meiryo"/>
            </a:endParaRPr>
          </a:p>
        </p:txBody>
      </p:sp>
      <p:sp>
        <p:nvSpPr>
          <p:cNvPr id="9229" name="Freeform: Shape 9228">
            <a:extLst>
              <a:ext uri="{FF2B5EF4-FFF2-40B4-BE49-F238E27FC236}">
                <a16:creationId xmlns:a16="http://schemas.microsoft.com/office/drawing/2014/main" id="{829A1E2C-5AC8-40FC-99E9-832069D3979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697013" y="0"/>
            <a:ext cx="2529723" cy="6858000"/>
          </a:xfrm>
          <a:custGeom>
            <a:avLst/>
            <a:gdLst>
              <a:gd name="connsiteX0" fmla="*/ 1258269 w 2529723"/>
              <a:gd name="connsiteY0" fmla="*/ 0 h 6858000"/>
              <a:gd name="connsiteX1" fmla="*/ 1275627 w 2529723"/>
              <a:gd name="connsiteY1" fmla="*/ 0 h 6858000"/>
              <a:gd name="connsiteX2" fmla="*/ 1302560 w 2529723"/>
              <a:gd name="connsiteY2" fmla="*/ 24338 h 6858000"/>
              <a:gd name="connsiteX3" fmla="*/ 2522825 w 2529723"/>
              <a:gd name="connsiteY3" fmla="*/ 3678515 h 6858000"/>
              <a:gd name="connsiteX4" fmla="*/ 557500 w 2529723"/>
              <a:gd name="connsiteY4" fmla="*/ 6451411 h 6858000"/>
              <a:gd name="connsiteX5" fmla="*/ 32482 w 2529723"/>
              <a:gd name="connsiteY5" fmla="*/ 6849373 h 6858000"/>
              <a:gd name="connsiteX6" fmla="*/ 19531 w 2529723"/>
              <a:gd name="connsiteY6" fmla="*/ 6858000 h 6858000"/>
              <a:gd name="connsiteX7" fmla="*/ 0 w 2529723"/>
              <a:gd name="connsiteY7" fmla="*/ 6858000 h 6858000"/>
              <a:gd name="connsiteX8" fmla="*/ 14202 w 2529723"/>
              <a:gd name="connsiteY8" fmla="*/ 6848540 h 6858000"/>
              <a:gd name="connsiteX9" fmla="*/ 539221 w 2529723"/>
              <a:gd name="connsiteY9" fmla="*/ 6450578 h 6858000"/>
              <a:gd name="connsiteX10" fmla="*/ 2504546 w 2529723"/>
              <a:gd name="connsiteY10" fmla="*/ 3677682 h 6858000"/>
              <a:gd name="connsiteX11" fmla="*/ 1284280 w 2529723"/>
              <a:gd name="connsiteY11" fmla="*/ 2350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29723" h="6858000">
                <a:moveTo>
                  <a:pt x="1258269" y="0"/>
                </a:moveTo>
                <a:lnTo>
                  <a:pt x="1275627" y="0"/>
                </a:lnTo>
                <a:lnTo>
                  <a:pt x="1302560" y="24338"/>
                </a:lnTo>
                <a:cubicBezTo>
                  <a:pt x="2156831" y="855667"/>
                  <a:pt x="2590622" y="2191755"/>
                  <a:pt x="2522825" y="3678515"/>
                </a:cubicBezTo>
                <a:cubicBezTo>
                  <a:pt x="2459072" y="5076606"/>
                  <a:pt x="1519830" y="5692656"/>
                  <a:pt x="557500" y="6451411"/>
                </a:cubicBezTo>
                <a:cubicBezTo>
                  <a:pt x="382255" y="6589587"/>
                  <a:pt x="208689" y="6724853"/>
                  <a:pt x="32482" y="6849373"/>
                </a:cubicBezTo>
                <a:lnTo>
                  <a:pt x="19531" y="6858000"/>
                </a:lnTo>
                <a:lnTo>
                  <a:pt x="0" y="6858000"/>
                </a:lnTo>
                <a:lnTo>
                  <a:pt x="14202" y="6848540"/>
                </a:lnTo>
                <a:cubicBezTo>
                  <a:pt x="190409" y="6724020"/>
                  <a:pt x="363976" y="6588754"/>
                  <a:pt x="539221" y="6450578"/>
                </a:cubicBezTo>
                <a:cubicBezTo>
                  <a:pt x="1501550" y="5691822"/>
                  <a:pt x="2440792" y="5075773"/>
                  <a:pt x="2504546" y="3677682"/>
                </a:cubicBezTo>
                <a:cubicBezTo>
                  <a:pt x="2572343" y="2190921"/>
                  <a:pt x="2138551" y="854834"/>
                  <a:pt x="1284280" y="23504"/>
                </a:cubicBezTo>
                <a:close/>
              </a:path>
            </a:pathLst>
          </a:custGeom>
          <a:solidFill>
            <a:srgbClr val="FFFFF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5" name="Okvir za tekst 4">
            <a:extLst>
              <a:ext uri="{FF2B5EF4-FFF2-40B4-BE49-F238E27FC236}">
                <a16:creationId xmlns:a16="http://schemas.microsoft.com/office/drawing/2014/main" id="{F7E7A68C-0ED3-BD38-6579-B1EB9690BDA4}"/>
              </a:ext>
            </a:extLst>
          </p:cNvPr>
          <p:cNvSpPr txBox="1"/>
          <p:nvPr/>
        </p:nvSpPr>
        <p:spPr>
          <a:xfrm>
            <a:off x="8046719" y="2722729"/>
            <a:ext cx="3633747" cy="2700062"/>
          </a:xfrm>
          <a:prstGeom prst="rect">
            <a:avLst/>
          </a:prstGeom>
        </p:spPr>
        <p:txBody>
          <a:bodyPr vert="horz" lIns="91440" tIns="45720" rIns="91440" bIns="45720" rtlCol="0">
            <a:normAutofit/>
          </a:bodyPr>
          <a:lstStyle/>
          <a:p>
            <a:pPr marL="0" indent="-228600">
              <a:lnSpc>
                <a:spcPct val="90000"/>
              </a:lnSpc>
              <a:spcAft>
                <a:spcPts val="600"/>
              </a:spcAft>
              <a:buFont typeface="Arial" panose="020B0604020202020204" pitchFamily="34" charset="0"/>
              <a:buChar char="•"/>
            </a:pPr>
            <a:r>
              <a:rPr lang="en-US" sz="1900" b="1" i="0">
                <a:effectLst/>
              </a:rPr>
              <a:t>TDMA</a:t>
            </a:r>
            <a:r>
              <a:rPr lang="en-US" sz="1900" b="0" i="0">
                <a:effectLst/>
              </a:rPr>
              <a:t> (Time Division Multiple Access): Ovaj protokol deli vreme na diskretne slotove, pri čemu svaki uređaj ima određeni vremenski period za slanje svojih podataka. Ovo omogućava uređajima da deluju bez ometanja jedni drugima, jer svaki uređaj ima svoj rezervisani vremenski slot.</a:t>
            </a:r>
          </a:p>
        </p:txBody>
      </p:sp>
      <p:pic>
        <p:nvPicPr>
          <p:cNvPr id="2" name="Slika 1">
            <a:extLst>
              <a:ext uri="{FF2B5EF4-FFF2-40B4-BE49-F238E27FC236}">
                <a16:creationId xmlns:a16="http://schemas.microsoft.com/office/drawing/2014/main" id="{6573D258-8894-8791-3DAD-29C113DF20C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21922" y="78207"/>
            <a:ext cx="2095238" cy="438095"/>
          </a:xfrm>
          <a:prstGeom prst="rect">
            <a:avLst/>
          </a:prstGeom>
        </p:spPr>
      </p:pic>
      <p:pic>
        <p:nvPicPr>
          <p:cNvPr id="3" name="Slika 2" descr="Slika na kojoj se nalazi Grafika, Font, grafički dizajn, logotip&#10;&#10;Opis je automatski generisan">
            <a:extLst>
              <a:ext uri="{FF2B5EF4-FFF2-40B4-BE49-F238E27FC236}">
                <a16:creationId xmlns:a16="http://schemas.microsoft.com/office/drawing/2014/main" id="{6AD3ECA4-B2C1-7871-A9A1-5AF1C92549F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3687" y="-19665"/>
            <a:ext cx="2058224" cy="535967"/>
          </a:xfrm>
          <a:prstGeom prst="rect">
            <a:avLst/>
          </a:prstGeom>
        </p:spPr>
      </p:pic>
    </p:spTree>
    <p:extLst>
      <p:ext uri="{BB962C8B-B14F-4D97-AF65-F5344CB8AC3E}">
        <p14:creationId xmlns:p14="http://schemas.microsoft.com/office/powerpoint/2010/main" val="12069178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Čuvar mesta za sadržaj 5">
            <a:extLst>
              <a:ext uri="{FF2B5EF4-FFF2-40B4-BE49-F238E27FC236}">
                <a16:creationId xmlns:a16="http://schemas.microsoft.com/office/drawing/2014/main" id="{E07F76DC-1935-59A6-1EA8-89131F0D7A2E}"/>
              </a:ext>
            </a:extLst>
          </p:cNvPr>
          <p:cNvGraphicFramePr>
            <a:graphicFrameLocks noGrp="1"/>
          </p:cNvGraphicFramePr>
          <p:nvPr>
            <p:ph idx="1"/>
          </p:nvPr>
        </p:nvGraphicFramePr>
        <p:xfrm>
          <a:off x="838200" y="1382279"/>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2" name="Slika 1">
            <a:extLst>
              <a:ext uri="{FF2B5EF4-FFF2-40B4-BE49-F238E27FC236}">
                <a16:creationId xmlns:a16="http://schemas.microsoft.com/office/drawing/2014/main" id="{CC9EACD2-12E5-642E-B132-A986B879489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838615" y="159213"/>
            <a:ext cx="2095238" cy="438095"/>
          </a:xfrm>
          <a:prstGeom prst="rect">
            <a:avLst/>
          </a:prstGeom>
        </p:spPr>
      </p:pic>
      <p:pic>
        <p:nvPicPr>
          <p:cNvPr id="3" name="Slika 2" descr="Slika na kojoj se nalazi Grafika, Font, grafički dizajn, logotip&#10;&#10;Opis je automatski generisan">
            <a:extLst>
              <a:ext uri="{FF2B5EF4-FFF2-40B4-BE49-F238E27FC236}">
                <a16:creationId xmlns:a16="http://schemas.microsoft.com/office/drawing/2014/main" id="{07590B1A-1CCA-6B59-0397-41F59DD09BEC}"/>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43687" y="-19665"/>
            <a:ext cx="2058224" cy="535967"/>
          </a:xfrm>
          <a:prstGeom prst="rect">
            <a:avLst/>
          </a:prstGeom>
        </p:spPr>
      </p:pic>
    </p:spTree>
    <p:extLst>
      <p:ext uri="{BB962C8B-B14F-4D97-AF65-F5344CB8AC3E}">
        <p14:creationId xmlns:p14="http://schemas.microsoft.com/office/powerpoint/2010/main" val="3260263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247" name="Rectangle 10246">
            <a:extLst>
              <a:ext uri="{FF2B5EF4-FFF2-40B4-BE49-F238E27FC236}">
                <a16:creationId xmlns:a16="http://schemas.microsoft.com/office/drawing/2014/main" id="{8181FC64-B306-4821-98E2-780662EFC4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pic>
        <p:nvPicPr>
          <p:cNvPr id="10242" name="Picture 2" descr="Frequency Division Multiple Access - an overview | ScienceDirect Topics">
            <a:extLst>
              <a:ext uri="{FF2B5EF4-FFF2-40B4-BE49-F238E27FC236}">
                <a16:creationId xmlns:a16="http://schemas.microsoft.com/office/drawing/2014/main" id="{647A900E-229F-47FC-ED29-C654BA34ACA7}"/>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9952" r="9185" b="-1"/>
          <a:stretch/>
        </p:blipFill>
        <p:spPr bwMode="auto">
          <a:xfrm>
            <a:off x="20" y="10"/>
            <a:ext cx="9947062" cy="6857990"/>
          </a:xfrm>
          <a:prstGeom prst="rect">
            <a:avLst/>
          </a:prstGeom>
          <a:noFill/>
          <a:extLst>
            <a:ext uri="{909E8E84-426E-40DD-AFC4-6F175D3DCCD1}">
              <a14:hiddenFill xmlns:a14="http://schemas.microsoft.com/office/drawing/2010/main">
                <a:solidFill>
                  <a:srgbClr val="FFFFFF"/>
                </a:solidFill>
              </a14:hiddenFill>
            </a:ext>
          </a:extLst>
        </p:spPr>
      </p:pic>
      <p:sp>
        <p:nvSpPr>
          <p:cNvPr id="10249" name="Freeform: Shape 10248">
            <a:extLst>
              <a:ext uri="{FF2B5EF4-FFF2-40B4-BE49-F238E27FC236}">
                <a16:creationId xmlns:a16="http://schemas.microsoft.com/office/drawing/2014/main" id="{5871FC61-DD4E-47D4-81FD-8A7E7D12B37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986049" y="0"/>
            <a:ext cx="5205951" cy="6858000"/>
          </a:xfrm>
          <a:custGeom>
            <a:avLst/>
            <a:gdLst>
              <a:gd name="connsiteX0" fmla="*/ 0 w 5205951"/>
              <a:gd name="connsiteY0" fmla="*/ 0 h 6858000"/>
              <a:gd name="connsiteX1" fmla="*/ 1709529 w 5205951"/>
              <a:gd name="connsiteY1" fmla="*/ 0 h 6858000"/>
              <a:gd name="connsiteX2" fmla="*/ 2489695 w 5205951"/>
              <a:gd name="connsiteY2" fmla="*/ 0 h 6858000"/>
              <a:gd name="connsiteX3" fmla="*/ 3582928 w 5205951"/>
              <a:gd name="connsiteY3" fmla="*/ 0 h 6858000"/>
              <a:gd name="connsiteX4" fmla="*/ 3605052 w 5205951"/>
              <a:gd name="connsiteY4" fmla="*/ 14997 h 6858000"/>
              <a:gd name="connsiteX5" fmla="*/ 5205951 w 5205951"/>
              <a:gd name="connsiteY5" fmla="*/ 3621656 h 6858000"/>
              <a:gd name="connsiteX6" fmla="*/ 3331601 w 5205951"/>
              <a:gd name="connsiteY6" fmla="*/ 6374814 h 6858000"/>
              <a:gd name="connsiteX7" fmla="*/ 2814953 w 5205951"/>
              <a:gd name="connsiteY7" fmla="*/ 6780599 h 6858000"/>
              <a:gd name="connsiteX8" fmla="*/ 2703197 w 5205951"/>
              <a:gd name="connsiteY8" fmla="*/ 6858000 h 6858000"/>
              <a:gd name="connsiteX9" fmla="*/ 2489695 w 5205951"/>
              <a:gd name="connsiteY9" fmla="*/ 6858000 h 6858000"/>
              <a:gd name="connsiteX10" fmla="*/ 1709529 w 5205951"/>
              <a:gd name="connsiteY10" fmla="*/ 6858000 h 6858000"/>
              <a:gd name="connsiteX11" fmla="*/ 0 w 5205951"/>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05951" h="6858000">
                <a:moveTo>
                  <a:pt x="0" y="0"/>
                </a:moveTo>
                <a:lnTo>
                  <a:pt x="1709529" y="0"/>
                </a:lnTo>
                <a:lnTo>
                  <a:pt x="2489695" y="0"/>
                </a:lnTo>
                <a:lnTo>
                  <a:pt x="3582928" y="0"/>
                </a:lnTo>
                <a:lnTo>
                  <a:pt x="3605052" y="14997"/>
                </a:lnTo>
                <a:cubicBezTo>
                  <a:pt x="4632215" y="754641"/>
                  <a:pt x="5205951" y="2093192"/>
                  <a:pt x="5205951" y="3621656"/>
                </a:cubicBezTo>
                <a:cubicBezTo>
                  <a:pt x="5205951" y="4969131"/>
                  <a:pt x="4277226" y="5602839"/>
                  <a:pt x="3331601" y="6374814"/>
                </a:cubicBezTo>
                <a:cubicBezTo>
                  <a:pt x="3159398" y="6515397"/>
                  <a:pt x="2988771" y="6653108"/>
                  <a:pt x="2814953" y="6780599"/>
                </a:cubicBezTo>
                <a:lnTo>
                  <a:pt x="2703197" y="6858000"/>
                </a:lnTo>
                <a:lnTo>
                  <a:pt x="2489695" y="6858000"/>
                </a:lnTo>
                <a:lnTo>
                  <a:pt x="1709529" y="6858000"/>
                </a:lnTo>
                <a:lnTo>
                  <a:pt x="0" y="6858000"/>
                </a:ln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useBgFill="1">
        <p:nvSpPr>
          <p:cNvPr id="10251" name="Freeform: Shape 10250">
            <a:extLst>
              <a:ext uri="{FF2B5EF4-FFF2-40B4-BE49-F238E27FC236}">
                <a16:creationId xmlns:a16="http://schemas.microsoft.com/office/drawing/2014/main" id="{F9EC3F91-A75C-4F74-867E-E4C28C13546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48226" y="0"/>
            <a:ext cx="5043774" cy="6858000"/>
          </a:xfrm>
          <a:custGeom>
            <a:avLst/>
            <a:gdLst>
              <a:gd name="connsiteX0" fmla="*/ 1648981 w 5043774"/>
              <a:gd name="connsiteY0" fmla="*/ 0 h 6858000"/>
              <a:gd name="connsiteX1" fmla="*/ 2759699 w 5043774"/>
              <a:gd name="connsiteY1" fmla="*/ 0 h 6858000"/>
              <a:gd name="connsiteX2" fmla="*/ 3379301 w 5043774"/>
              <a:gd name="connsiteY2" fmla="*/ 0 h 6858000"/>
              <a:gd name="connsiteX3" fmla="*/ 3552342 w 5043774"/>
              <a:gd name="connsiteY3" fmla="*/ 0 h 6858000"/>
              <a:gd name="connsiteX4" fmla="*/ 4617166 w 5043774"/>
              <a:gd name="connsiteY4" fmla="*/ 0 h 6858000"/>
              <a:gd name="connsiteX5" fmla="*/ 4786130 w 5043774"/>
              <a:gd name="connsiteY5" fmla="*/ 0 h 6858000"/>
              <a:gd name="connsiteX6" fmla="*/ 4980168 w 5043774"/>
              <a:gd name="connsiteY6" fmla="*/ 0 h 6858000"/>
              <a:gd name="connsiteX7" fmla="*/ 5043774 w 5043774"/>
              <a:gd name="connsiteY7" fmla="*/ 0 h 6858000"/>
              <a:gd name="connsiteX8" fmla="*/ 5043774 w 5043774"/>
              <a:gd name="connsiteY8" fmla="*/ 6858000 h 6858000"/>
              <a:gd name="connsiteX9" fmla="*/ 4980168 w 5043774"/>
              <a:gd name="connsiteY9" fmla="*/ 6858000 h 6858000"/>
              <a:gd name="connsiteX10" fmla="*/ 4786130 w 5043774"/>
              <a:gd name="connsiteY10" fmla="*/ 6858000 h 6858000"/>
              <a:gd name="connsiteX11" fmla="*/ 4617166 w 5043774"/>
              <a:gd name="connsiteY11" fmla="*/ 6858000 h 6858000"/>
              <a:gd name="connsiteX12" fmla="*/ 3552342 w 5043774"/>
              <a:gd name="connsiteY12" fmla="*/ 6858000 h 6858000"/>
              <a:gd name="connsiteX13" fmla="*/ 3379301 w 5043774"/>
              <a:gd name="connsiteY13" fmla="*/ 6858000 h 6858000"/>
              <a:gd name="connsiteX14" fmla="*/ 2759699 w 5043774"/>
              <a:gd name="connsiteY14" fmla="*/ 6858000 h 6858000"/>
              <a:gd name="connsiteX15" fmla="*/ 2542782 w 5043774"/>
              <a:gd name="connsiteY15" fmla="*/ 6858000 h 6858000"/>
              <a:gd name="connsiteX16" fmla="*/ 2429239 w 5043774"/>
              <a:gd name="connsiteY16" fmla="*/ 6780599 h 6858000"/>
              <a:gd name="connsiteX17" fmla="*/ 1904328 w 5043774"/>
              <a:gd name="connsiteY17" fmla="*/ 6374814 h 6858000"/>
              <a:gd name="connsiteX18" fmla="*/ 0 w 5043774"/>
              <a:gd name="connsiteY18" fmla="*/ 3621656 h 6858000"/>
              <a:gd name="connsiteX19" fmla="*/ 1626503 w 5043774"/>
              <a:gd name="connsiteY19" fmla="*/ 149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043774" h="6858000">
                <a:moveTo>
                  <a:pt x="1648981" y="0"/>
                </a:moveTo>
                <a:lnTo>
                  <a:pt x="2759699" y="0"/>
                </a:lnTo>
                <a:lnTo>
                  <a:pt x="3379301" y="0"/>
                </a:lnTo>
                <a:lnTo>
                  <a:pt x="3552342" y="0"/>
                </a:lnTo>
                <a:lnTo>
                  <a:pt x="4617166" y="0"/>
                </a:lnTo>
                <a:lnTo>
                  <a:pt x="4786130" y="0"/>
                </a:lnTo>
                <a:lnTo>
                  <a:pt x="4980168" y="0"/>
                </a:lnTo>
                <a:lnTo>
                  <a:pt x="5043774" y="0"/>
                </a:lnTo>
                <a:lnTo>
                  <a:pt x="5043774" y="6858000"/>
                </a:lnTo>
                <a:lnTo>
                  <a:pt x="4980168" y="6858000"/>
                </a:lnTo>
                <a:lnTo>
                  <a:pt x="4786130" y="6858000"/>
                </a:lnTo>
                <a:lnTo>
                  <a:pt x="4617166" y="6858000"/>
                </a:lnTo>
                <a:lnTo>
                  <a:pt x="3552342" y="6858000"/>
                </a:lnTo>
                <a:lnTo>
                  <a:pt x="3379301" y="6858000"/>
                </a:lnTo>
                <a:lnTo>
                  <a:pt x="2759699" y="6858000"/>
                </a:lnTo>
                <a:lnTo>
                  <a:pt x="2542782" y="6858000"/>
                </a:lnTo>
                <a:lnTo>
                  <a:pt x="2429239" y="6780599"/>
                </a:lnTo>
                <a:cubicBezTo>
                  <a:pt x="2252641" y="6653108"/>
                  <a:pt x="2079285" y="6515397"/>
                  <a:pt x="1904328" y="6374814"/>
                </a:cubicBezTo>
                <a:cubicBezTo>
                  <a:pt x="943579" y="5602839"/>
                  <a:pt x="0" y="4969131"/>
                  <a:pt x="0" y="3621656"/>
                </a:cubicBezTo>
                <a:cubicBezTo>
                  <a:pt x="0" y="2093192"/>
                  <a:pt x="582912" y="754641"/>
                  <a:pt x="1626503" y="14997"/>
                </a:cubicBezTo>
                <a:close/>
              </a:path>
            </a:pathLst>
          </a:custGeom>
          <a:solidFill>
            <a:schemeClr val="bg2">
              <a:tint val="95000"/>
              <a:satMod val="1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prstClr val="white"/>
              </a:solidFill>
              <a:latin typeface="Meiryo"/>
            </a:endParaRPr>
          </a:p>
        </p:txBody>
      </p:sp>
      <p:sp>
        <p:nvSpPr>
          <p:cNvPr id="10253" name="Freeform: Shape 10252">
            <a:extLst>
              <a:ext uri="{FF2B5EF4-FFF2-40B4-BE49-F238E27FC236}">
                <a16:creationId xmlns:a16="http://schemas.microsoft.com/office/drawing/2014/main" id="{829A1E2C-5AC8-40FC-99E9-832069D3979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697013" y="0"/>
            <a:ext cx="2529723" cy="6858000"/>
          </a:xfrm>
          <a:custGeom>
            <a:avLst/>
            <a:gdLst>
              <a:gd name="connsiteX0" fmla="*/ 1258269 w 2529723"/>
              <a:gd name="connsiteY0" fmla="*/ 0 h 6858000"/>
              <a:gd name="connsiteX1" fmla="*/ 1275627 w 2529723"/>
              <a:gd name="connsiteY1" fmla="*/ 0 h 6858000"/>
              <a:gd name="connsiteX2" fmla="*/ 1302560 w 2529723"/>
              <a:gd name="connsiteY2" fmla="*/ 24338 h 6858000"/>
              <a:gd name="connsiteX3" fmla="*/ 2522825 w 2529723"/>
              <a:gd name="connsiteY3" fmla="*/ 3678515 h 6858000"/>
              <a:gd name="connsiteX4" fmla="*/ 557500 w 2529723"/>
              <a:gd name="connsiteY4" fmla="*/ 6451411 h 6858000"/>
              <a:gd name="connsiteX5" fmla="*/ 32482 w 2529723"/>
              <a:gd name="connsiteY5" fmla="*/ 6849373 h 6858000"/>
              <a:gd name="connsiteX6" fmla="*/ 19531 w 2529723"/>
              <a:gd name="connsiteY6" fmla="*/ 6858000 h 6858000"/>
              <a:gd name="connsiteX7" fmla="*/ 0 w 2529723"/>
              <a:gd name="connsiteY7" fmla="*/ 6858000 h 6858000"/>
              <a:gd name="connsiteX8" fmla="*/ 14202 w 2529723"/>
              <a:gd name="connsiteY8" fmla="*/ 6848540 h 6858000"/>
              <a:gd name="connsiteX9" fmla="*/ 539221 w 2529723"/>
              <a:gd name="connsiteY9" fmla="*/ 6450578 h 6858000"/>
              <a:gd name="connsiteX10" fmla="*/ 2504546 w 2529723"/>
              <a:gd name="connsiteY10" fmla="*/ 3677682 h 6858000"/>
              <a:gd name="connsiteX11" fmla="*/ 1284280 w 2529723"/>
              <a:gd name="connsiteY11" fmla="*/ 2350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29723" h="6858000">
                <a:moveTo>
                  <a:pt x="1258269" y="0"/>
                </a:moveTo>
                <a:lnTo>
                  <a:pt x="1275627" y="0"/>
                </a:lnTo>
                <a:lnTo>
                  <a:pt x="1302560" y="24338"/>
                </a:lnTo>
                <a:cubicBezTo>
                  <a:pt x="2156831" y="855667"/>
                  <a:pt x="2590622" y="2191755"/>
                  <a:pt x="2522825" y="3678515"/>
                </a:cubicBezTo>
                <a:cubicBezTo>
                  <a:pt x="2459072" y="5076606"/>
                  <a:pt x="1519830" y="5692656"/>
                  <a:pt x="557500" y="6451411"/>
                </a:cubicBezTo>
                <a:cubicBezTo>
                  <a:pt x="382255" y="6589587"/>
                  <a:pt x="208689" y="6724853"/>
                  <a:pt x="32482" y="6849373"/>
                </a:cubicBezTo>
                <a:lnTo>
                  <a:pt x="19531" y="6858000"/>
                </a:lnTo>
                <a:lnTo>
                  <a:pt x="0" y="6858000"/>
                </a:lnTo>
                <a:lnTo>
                  <a:pt x="14202" y="6848540"/>
                </a:lnTo>
                <a:cubicBezTo>
                  <a:pt x="190409" y="6724020"/>
                  <a:pt x="363976" y="6588754"/>
                  <a:pt x="539221" y="6450578"/>
                </a:cubicBezTo>
                <a:cubicBezTo>
                  <a:pt x="1501550" y="5691822"/>
                  <a:pt x="2440792" y="5075773"/>
                  <a:pt x="2504546" y="3677682"/>
                </a:cubicBezTo>
                <a:cubicBezTo>
                  <a:pt x="2572343" y="2190921"/>
                  <a:pt x="2138551" y="854834"/>
                  <a:pt x="1284280" y="23504"/>
                </a:cubicBezTo>
                <a:close/>
              </a:path>
            </a:pathLst>
          </a:custGeom>
          <a:solidFill>
            <a:srgbClr val="FFFFF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5" name="Okvir za tekst 4">
            <a:extLst>
              <a:ext uri="{FF2B5EF4-FFF2-40B4-BE49-F238E27FC236}">
                <a16:creationId xmlns:a16="http://schemas.microsoft.com/office/drawing/2014/main" id="{4B4AF7A1-D0C6-E796-1547-FC81E01CAF62}"/>
              </a:ext>
            </a:extLst>
          </p:cNvPr>
          <p:cNvSpPr txBox="1"/>
          <p:nvPr/>
        </p:nvSpPr>
        <p:spPr>
          <a:xfrm>
            <a:off x="8046719" y="2722729"/>
            <a:ext cx="3633747" cy="2700062"/>
          </a:xfrm>
          <a:prstGeom prst="rect">
            <a:avLst/>
          </a:prstGeom>
        </p:spPr>
        <p:txBody>
          <a:bodyPr vert="horz" lIns="91440" tIns="45720" rIns="91440" bIns="45720" rtlCol="0">
            <a:normAutofit/>
          </a:bodyPr>
          <a:lstStyle/>
          <a:p>
            <a:pPr indent="-228600">
              <a:lnSpc>
                <a:spcPct val="90000"/>
              </a:lnSpc>
              <a:spcAft>
                <a:spcPts val="600"/>
              </a:spcAft>
              <a:buFont typeface="Arial" panose="020B0604020202020204" pitchFamily="34" charset="0"/>
              <a:buChar char="•"/>
            </a:pPr>
            <a:r>
              <a:rPr lang="en-US" sz="2000" b="1" i="0">
                <a:effectLst/>
              </a:rPr>
              <a:t>FDMA</a:t>
            </a:r>
            <a:r>
              <a:rPr lang="en-US" sz="2000" b="0" i="0">
                <a:effectLst/>
              </a:rPr>
              <a:t> (Frequency Division Multiple Access) </a:t>
            </a:r>
            <a:endParaRPr lang="en-US" sz="2000"/>
          </a:p>
        </p:txBody>
      </p:sp>
      <p:pic>
        <p:nvPicPr>
          <p:cNvPr id="2" name="Slika 1">
            <a:extLst>
              <a:ext uri="{FF2B5EF4-FFF2-40B4-BE49-F238E27FC236}">
                <a16:creationId xmlns:a16="http://schemas.microsoft.com/office/drawing/2014/main" id="{3839FB3B-4E9F-3B3E-ADEE-46C91494DF0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56896" y="178559"/>
            <a:ext cx="2095238" cy="438095"/>
          </a:xfrm>
          <a:prstGeom prst="rect">
            <a:avLst/>
          </a:prstGeom>
        </p:spPr>
      </p:pic>
      <p:pic>
        <p:nvPicPr>
          <p:cNvPr id="3" name="Slika 2" descr="Slika na kojoj se nalazi Grafika, Font, grafički dizajn, logotip&#10;&#10;Opis je automatski generisan">
            <a:extLst>
              <a:ext uri="{FF2B5EF4-FFF2-40B4-BE49-F238E27FC236}">
                <a16:creationId xmlns:a16="http://schemas.microsoft.com/office/drawing/2014/main" id="{8979AC6C-D131-8B01-8CB2-C88333A966E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1405" y="129624"/>
            <a:ext cx="2058224" cy="535967"/>
          </a:xfrm>
          <a:prstGeom prst="rect">
            <a:avLst/>
          </a:prstGeom>
        </p:spPr>
      </p:pic>
    </p:spTree>
    <p:extLst>
      <p:ext uri="{BB962C8B-B14F-4D97-AF65-F5344CB8AC3E}">
        <p14:creationId xmlns:p14="http://schemas.microsoft.com/office/powerpoint/2010/main" val="2139879472"/>
      </p:ext>
    </p:extLst>
  </p:cSld>
  <p:clrMapOvr>
    <a:masterClrMapping/>
  </p:clrMapOvr>
</p:sld>
</file>

<file path=ppt/theme/theme1.xml><?xml version="1.0" encoding="utf-8"?>
<a:theme xmlns:a="http://schemas.openxmlformats.org/drawingml/2006/main" name="Tema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208</TotalTime>
  <Words>2512</Words>
  <Application>Microsoft Office PowerPoint</Application>
  <PresentationFormat>Široki ekran</PresentationFormat>
  <Paragraphs>178</Paragraphs>
  <Slides>36</Slides>
  <Notes>0</Notes>
  <HiddenSlides>0</HiddenSlides>
  <MMClips>0</MMClips>
  <ScaleCrop>false</ScaleCrop>
  <HeadingPairs>
    <vt:vector size="6" baseType="variant">
      <vt:variant>
        <vt:lpstr>Korišćeni fontovi</vt:lpstr>
      </vt:variant>
      <vt:variant>
        <vt:i4>8</vt:i4>
      </vt:variant>
      <vt:variant>
        <vt:lpstr>Tema</vt:lpstr>
      </vt:variant>
      <vt:variant>
        <vt:i4>1</vt:i4>
      </vt:variant>
      <vt:variant>
        <vt:lpstr>Naslovi slajdova</vt:lpstr>
      </vt:variant>
      <vt:variant>
        <vt:i4>36</vt:i4>
      </vt:variant>
    </vt:vector>
  </HeadingPairs>
  <TitlesOfParts>
    <vt:vector size="45" baseType="lpstr">
      <vt:lpstr>Meiryo</vt:lpstr>
      <vt:lpstr>Aptos</vt:lpstr>
      <vt:lpstr>Aptos Display</vt:lpstr>
      <vt:lpstr>Arial</vt:lpstr>
      <vt:lpstr>Calibri</vt:lpstr>
      <vt:lpstr>Cambria</vt:lpstr>
      <vt:lpstr>Cambria-Bold</vt:lpstr>
      <vt:lpstr>Söhne</vt:lpstr>
      <vt:lpstr>Tema Office</vt:lpstr>
      <vt:lpstr>Protokoli u senzorskim sistemima</vt:lpstr>
      <vt:lpstr>Protokoli u senzorskim sistemima</vt:lpstr>
      <vt:lpstr>MAC protokoli (Medium Access Control protokoli)</vt:lpstr>
      <vt:lpstr>CSMA/CA (Carrier Sense Multiple Access with Collision Avoidance) </vt:lpstr>
      <vt:lpstr>PowerPoint prezentacija</vt:lpstr>
      <vt:lpstr>PowerPoint prezentacija</vt:lpstr>
      <vt:lpstr>PowerPoint prezentacija</vt:lpstr>
      <vt:lpstr>PowerPoint prezentacija</vt:lpstr>
      <vt:lpstr>PowerPoint prezentacija</vt:lpstr>
      <vt:lpstr>PowerPoint prezentacija</vt:lpstr>
      <vt:lpstr>Fizički sloj </vt:lpstr>
      <vt:lpstr>Arhitektura mreže i vrste/uloge čvorova:</vt:lpstr>
      <vt:lpstr>PowerPoint prezentacija</vt:lpstr>
      <vt:lpstr>Super frame structure</vt:lpstr>
      <vt:lpstr>PowerPoint prezentacija</vt:lpstr>
      <vt:lpstr>Upravljanje GTS-om</vt:lpstr>
      <vt:lpstr>Postupci prenosa podataka:</vt:lpstr>
      <vt:lpstr>Kada koordinator nije u mogućnosti da koristi receive GTS!</vt:lpstr>
      <vt:lpstr>Slotted CSMA-CA protocol</vt:lpstr>
      <vt:lpstr>Non-beaconed mode</vt:lpstr>
      <vt:lpstr>Address and name management</vt:lpstr>
      <vt:lpstr>PowerPoint prezentacija</vt:lpstr>
      <vt:lpstr>Jedinstvenost adresa</vt:lpstr>
      <vt:lpstr>PowerPoint prezentacija</vt:lpstr>
      <vt:lpstr>Dodeljivanje MAC adresa</vt:lpstr>
      <vt:lpstr>PowerPoint prezentacija</vt:lpstr>
      <vt:lpstr>rutiranje</vt:lpstr>
      <vt:lpstr>Routing protocols</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Pitanja</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BSM predavanje 3</dc:title>
  <dc:creator>dr Dejan Blagojević</dc:creator>
  <cp:lastModifiedBy>dr Dejan Blagojević</cp:lastModifiedBy>
  <cp:revision>2</cp:revision>
  <dcterms:created xsi:type="dcterms:W3CDTF">2024-02-15T18:49:35Z</dcterms:created>
  <dcterms:modified xsi:type="dcterms:W3CDTF">2024-12-19T20:29:54Z</dcterms:modified>
</cp:coreProperties>
</file>