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media/image6.jpg" ContentType="image/jpg"/>
  <Override PartName="/ppt/media/image7.jpg" ContentType="image/jpg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9.jpg" ContentType="image/jpg"/>
  <Override PartName="/ppt/notesSlides/notesSlide7.xml" ContentType="application/vnd.openxmlformats-officedocument.presentationml.notesSlide+xml"/>
  <Override PartName="/ppt/media/image10.jpg" ContentType="image/jpg"/>
  <Override PartName="/ppt/notesSlides/notesSlide8.xml" ContentType="application/vnd.openxmlformats-officedocument.presentationml.notesSlide+xml"/>
  <Override PartName="/ppt/media/image11.jpg" ContentType="image/jpg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media/image12.jpg" ContentType="image/jp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13.jpg" ContentType="image/jpg"/>
  <Override PartName="/ppt/notesSlides/notesSlide13.xml" ContentType="application/vnd.openxmlformats-officedocument.presentationml.notesSlide+xml"/>
  <Override PartName="/ppt/media/image14.jpg" ContentType="image/jpg"/>
  <Override PartName="/ppt/notesSlides/notesSlide14.xml" ContentType="application/vnd.openxmlformats-officedocument.presentationml.notesSlide+xml"/>
  <Override PartName="/ppt/media/image15.jpg" ContentType="image/jpg"/>
  <Override PartName="/ppt/notesSlides/notesSlide15.xml" ContentType="application/vnd.openxmlformats-officedocument.presentationml.notesSlide+xml"/>
  <Override PartName="/ppt/media/image16.jpg" ContentType="image/jpg"/>
  <Override PartName="/ppt/notesSlides/notesSlide16.xml" ContentType="application/vnd.openxmlformats-officedocument.presentationml.notesSlide+xml"/>
  <Override PartName="/ppt/media/image17.jpg" ContentType="image/jpg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12192000" cy="6858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0446BC-07F7-4AB8-B452-6CCC2C5D37DC}" v="1" dt="2024-01-20T09:45:45.75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12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1D516C-08C4-4FA8-93C5-117C8061BD0E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408846D-070F-4D25-9751-C7B8D35959FA}">
      <dgm:prSet/>
      <dgm:spPr/>
      <dgm:t>
        <a:bodyPr/>
        <a:lstStyle/>
        <a:p>
          <a:r>
            <a:rPr lang="en-US"/>
            <a:t>kvantna priroda procesa u mikrosvetu</a:t>
          </a:r>
        </a:p>
      </dgm:t>
    </dgm:pt>
    <dgm:pt modelId="{76BFC419-9549-44AE-BF06-338B6C2E328B}" type="parTrans" cxnId="{AE9FD352-BD6A-48A4-82F9-C46D63B1A0AB}">
      <dgm:prSet/>
      <dgm:spPr/>
      <dgm:t>
        <a:bodyPr/>
        <a:lstStyle/>
        <a:p>
          <a:endParaRPr lang="en-US"/>
        </a:p>
      </dgm:t>
    </dgm:pt>
    <dgm:pt modelId="{6CF98610-853B-4F87-8B35-FAA0DDF21C40}" type="sibTrans" cxnId="{AE9FD352-BD6A-48A4-82F9-C46D63B1A0AB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4D15059F-6264-45E0-A7C1-13965F902E70}">
      <dgm:prSet/>
      <dgm:spPr/>
      <dgm:t>
        <a:bodyPr/>
        <a:lstStyle/>
        <a:p>
          <a:r>
            <a:rPr lang="en-US"/>
            <a:t>fotoelektrični efekat je pojava koja opisuje proces pojave negativnog naelektrisanjena na površini metalne ploče pojavljuje	kada se ista osvetli.</a:t>
          </a:r>
        </a:p>
      </dgm:t>
    </dgm:pt>
    <dgm:pt modelId="{0FF27530-EE0B-495F-B1CB-72739F2829D1}" type="parTrans" cxnId="{EB570DFA-F48E-4DA1-97C4-FA123EB8858F}">
      <dgm:prSet/>
      <dgm:spPr/>
      <dgm:t>
        <a:bodyPr/>
        <a:lstStyle/>
        <a:p>
          <a:endParaRPr lang="en-US"/>
        </a:p>
      </dgm:t>
    </dgm:pt>
    <dgm:pt modelId="{C1DC6DC5-4B0A-43A8-A5BD-C7FBC896A694}" type="sibTrans" cxnId="{EB570DFA-F48E-4DA1-97C4-FA123EB8858F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27D1853C-40F6-4344-8B51-0F40A19E3867}">
      <dgm:prSet/>
      <dgm:spPr/>
      <dgm:t>
        <a:bodyPr/>
        <a:lstStyle/>
        <a:p>
          <a:r>
            <a:rPr lang="en-US"/>
            <a:t>Zn	je prvi metal kod koga je ova pojava otkrivena</a:t>
          </a:r>
        </a:p>
      </dgm:t>
    </dgm:pt>
    <dgm:pt modelId="{94F7CA0A-D91D-46BB-850A-1A68C9BC2C56}" type="parTrans" cxnId="{26E7BC44-D253-4261-9642-BEA5611404B9}">
      <dgm:prSet/>
      <dgm:spPr/>
      <dgm:t>
        <a:bodyPr/>
        <a:lstStyle/>
        <a:p>
          <a:endParaRPr lang="en-US"/>
        </a:p>
      </dgm:t>
    </dgm:pt>
    <dgm:pt modelId="{5D27C455-F234-4C5A-BFEB-7398FDEEED01}" type="sibTrans" cxnId="{26E7BC44-D253-4261-9642-BEA5611404B9}">
      <dgm:prSet phldrT="03" phldr="0"/>
      <dgm:spPr/>
      <dgm:t>
        <a:bodyPr/>
        <a:lstStyle/>
        <a:p>
          <a:r>
            <a:rPr lang="en-US"/>
            <a:t>03</a:t>
          </a:r>
        </a:p>
      </dgm:t>
    </dgm:pt>
    <dgm:pt modelId="{4393E7B5-3192-4C89-AE8B-0D5FFBA02422}">
      <dgm:prSet/>
      <dgm:spPr/>
      <dgm:t>
        <a:bodyPr/>
        <a:lstStyle/>
        <a:p>
          <a:r>
            <a:rPr lang="en-US"/>
            <a:t>Kvant elektromagmentog zračenja – foton</a:t>
          </a:r>
        </a:p>
      </dgm:t>
    </dgm:pt>
    <dgm:pt modelId="{85950442-FBD3-4A34-85CC-51AB81A64312}" type="parTrans" cxnId="{E1471DB3-4CAB-495E-889A-4AEC2BD2F9A8}">
      <dgm:prSet/>
      <dgm:spPr/>
      <dgm:t>
        <a:bodyPr/>
        <a:lstStyle/>
        <a:p>
          <a:endParaRPr lang="en-US"/>
        </a:p>
      </dgm:t>
    </dgm:pt>
    <dgm:pt modelId="{7D65F42F-D28C-48DB-887E-EF6C25BFF309}" type="sibTrans" cxnId="{E1471DB3-4CAB-495E-889A-4AEC2BD2F9A8}">
      <dgm:prSet phldrT="04" phldr="0"/>
      <dgm:spPr/>
      <dgm:t>
        <a:bodyPr/>
        <a:lstStyle/>
        <a:p>
          <a:r>
            <a:rPr lang="en-US"/>
            <a:t>04</a:t>
          </a:r>
        </a:p>
      </dgm:t>
    </dgm:pt>
    <dgm:pt modelId="{65336685-0D29-422B-B369-BF01E5DD3183}" type="pres">
      <dgm:prSet presAssocID="{861D516C-08C4-4FA8-93C5-117C8061BD0E}" presName="Name0" presStyleCnt="0">
        <dgm:presLayoutVars>
          <dgm:animLvl val="lvl"/>
          <dgm:resizeHandles val="exact"/>
        </dgm:presLayoutVars>
      </dgm:prSet>
      <dgm:spPr/>
    </dgm:pt>
    <dgm:pt modelId="{3A2DC13A-9079-4B2C-B568-FE09690A0741}" type="pres">
      <dgm:prSet presAssocID="{3408846D-070F-4D25-9751-C7B8D35959FA}" presName="compositeNode" presStyleCnt="0">
        <dgm:presLayoutVars>
          <dgm:bulletEnabled val="1"/>
        </dgm:presLayoutVars>
      </dgm:prSet>
      <dgm:spPr/>
    </dgm:pt>
    <dgm:pt modelId="{5FA5C789-2732-4414-83ED-3633710E7ACB}" type="pres">
      <dgm:prSet presAssocID="{3408846D-070F-4D25-9751-C7B8D35959FA}" presName="bgRect" presStyleLbl="alignNode1" presStyleIdx="0" presStyleCnt="4"/>
      <dgm:spPr/>
    </dgm:pt>
    <dgm:pt modelId="{836FCE21-F5D5-4999-B3F5-1E7CEB32CA3E}" type="pres">
      <dgm:prSet presAssocID="{6CF98610-853B-4F87-8B35-FAA0DDF21C40}" presName="sibTransNodeRect" presStyleLbl="alignNode1" presStyleIdx="0" presStyleCnt="4">
        <dgm:presLayoutVars>
          <dgm:chMax val="0"/>
          <dgm:bulletEnabled val="1"/>
        </dgm:presLayoutVars>
      </dgm:prSet>
      <dgm:spPr/>
    </dgm:pt>
    <dgm:pt modelId="{4077E808-EA21-45BA-BB93-49DE08023DB3}" type="pres">
      <dgm:prSet presAssocID="{3408846D-070F-4D25-9751-C7B8D35959FA}" presName="nodeRect" presStyleLbl="alignNode1" presStyleIdx="0" presStyleCnt="4">
        <dgm:presLayoutVars>
          <dgm:bulletEnabled val="1"/>
        </dgm:presLayoutVars>
      </dgm:prSet>
      <dgm:spPr/>
    </dgm:pt>
    <dgm:pt modelId="{DE62D4F9-16AB-499D-A504-3BAC4853E9D4}" type="pres">
      <dgm:prSet presAssocID="{6CF98610-853B-4F87-8B35-FAA0DDF21C40}" presName="sibTrans" presStyleCnt="0"/>
      <dgm:spPr/>
    </dgm:pt>
    <dgm:pt modelId="{E6F9D0E4-2D30-4D30-B3E6-A336FB3CAE97}" type="pres">
      <dgm:prSet presAssocID="{4D15059F-6264-45E0-A7C1-13965F902E70}" presName="compositeNode" presStyleCnt="0">
        <dgm:presLayoutVars>
          <dgm:bulletEnabled val="1"/>
        </dgm:presLayoutVars>
      </dgm:prSet>
      <dgm:spPr/>
    </dgm:pt>
    <dgm:pt modelId="{A25BA374-1A35-41ED-BD62-E9BE6689A07E}" type="pres">
      <dgm:prSet presAssocID="{4D15059F-6264-45E0-A7C1-13965F902E70}" presName="bgRect" presStyleLbl="alignNode1" presStyleIdx="1" presStyleCnt="4"/>
      <dgm:spPr/>
    </dgm:pt>
    <dgm:pt modelId="{3400BAC3-7371-41FD-B5EE-13128CBD22F9}" type="pres">
      <dgm:prSet presAssocID="{C1DC6DC5-4B0A-43A8-A5BD-C7FBC896A694}" presName="sibTransNodeRect" presStyleLbl="alignNode1" presStyleIdx="1" presStyleCnt="4">
        <dgm:presLayoutVars>
          <dgm:chMax val="0"/>
          <dgm:bulletEnabled val="1"/>
        </dgm:presLayoutVars>
      </dgm:prSet>
      <dgm:spPr/>
    </dgm:pt>
    <dgm:pt modelId="{A0DC571F-A959-47C8-A97C-53C5C685F716}" type="pres">
      <dgm:prSet presAssocID="{4D15059F-6264-45E0-A7C1-13965F902E70}" presName="nodeRect" presStyleLbl="alignNode1" presStyleIdx="1" presStyleCnt="4">
        <dgm:presLayoutVars>
          <dgm:bulletEnabled val="1"/>
        </dgm:presLayoutVars>
      </dgm:prSet>
      <dgm:spPr/>
    </dgm:pt>
    <dgm:pt modelId="{6E5A3FAC-5B34-462A-9ADA-36F1F93E467F}" type="pres">
      <dgm:prSet presAssocID="{C1DC6DC5-4B0A-43A8-A5BD-C7FBC896A694}" presName="sibTrans" presStyleCnt="0"/>
      <dgm:spPr/>
    </dgm:pt>
    <dgm:pt modelId="{324A3310-A41D-4FCF-93A4-ADE9A6AFB578}" type="pres">
      <dgm:prSet presAssocID="{27D1853C-40F6-4344-8B51-0F40A19E3867}" presName="compositeNode" presStyleCnt="0">
        <dgm:presLayoutVars>
          <dgm:bulletEnabled val="1"/>
        </dgm:presLayoutVars>
      </dgm:prSet>
      <dgm:spPr/>
    </dgm:pt>
    <dgm:pt modelId="{4F30F95F-80DC-4DA0-8008-A42102715F61}" type="pres">
      <dgm:prSet presAssocID="{27D1853C-40F6-4344-8B51-0F40A19E3867}" presName="bgRect" presStyleLbl="alignNode1" presStyleIdx="2" presStyleCnt="4"/>
      <dgm:spPr/>
    </dgm:pt>
    <dgm:pt modelId="{91DDC2A1-D357-4196-812B-02512BC31073}" type="pres">
      <dgm:prSet presAssocID="{5D27C455-F234-4C5A-BFEB-7398FDEEED01}" presName="sibTransNodeRect" presStyleLbl="alignNode1" presStyleIdx="2" presStyleCnt="4">
        <dgm:presLayoutVars>
          <dgm:chMax val="0"/>
          <dgm:bulletEnabled val="1"/>
        </dgm:presLayoutVars>
      </dgm:prSet>
      <dgm:spPr/>
    </dgm:pt>
    <dgm:pt modelId="{0D844871-92D7-4D55-A3A8-FCAFD97A6DCF}" type="pres">
      <dgm:prSet presAssocID="{27D1853C-40F6-4344-8B51-0F40A19E3867}" presName="nodeRect" presStyleLbl="alignNode1" presStyleIdx="2" presStyleCnt="4">
        <dgm:presLayoutVars>
          <dgm:bulletEnabled val="1"/>
        </dgm:presLayoutVars>
      </dgm:prSet>
      <dgm:spPr/>
    </dgm:pt>
    <dgm:pt modelId="{0865761E-96C3-4E39-B90E-CC3285CF3AB7}" type="pres">
      <dgm:prSet presAssocID="{5D27C455-F234-4C5A-BFEB-7398FDEEED01}" presName="sibTrans" presStyleCnt="0"/>
      <dgm:spPr/>
    </dgm:pt>
    <dgm:pt modelId="{92737436-78DC-4B55-B853-101BF4D89AA1}" type="pres">
      <dgm:prSet presAssocID="{4393E7B5-3192-4C89-AE8B-0D5FFBA02422}" presName="compositeNode" presStyleCnt="0">
        <dgm:presLayoutVars>
          <dgm:bulletEnabled val="1"/>
        </dgm:presLayoutVars>
      </dgm:prSet>
      <dgm:spPr/>
    </dgm:pt>
    <dgm:pt modelId="{8528A6FB-EEAB-4B58-9DFF-164A316CC69D}" type="pres">
      <dgm:prSet presAssocID="{4393E7B5-3192-4C89-AE8B-0D5FFBA02422}" presName="bgRect" presStyleLbl="alignNode1" presStyleIdx="3" presStyleCnt="4"/>
      <dgm:spPr/>
    </dgm:pt>
    <dgm:pt modelId="{0EB7684A-0224-4EB9-9FEA-F33CE87F6518}" type="pres">
      <dgm:prSet presAssocID="{7D65F42F-D28C-48DB-887E-EF6C25BFF309}" presName="sibTransNodeRect" presStyleLbl="alignNode1" presStyleIdx="3" presStyleCnt="4">
        <dgm:presLayoutVars>
          <dgm:chMax val="0"/>
          <dgm:bulletEnabled val="1"/>
        </dgm:presLayoutVars>
      </dgm:prSet>
      <dgm:spPr/>
    </dgm:pt>
    <dgm:pt modelId="{095E73D1-B809-4033-876C-E16E05B61F9A}" type="pres">
      <dgm:prSet presAssocID="{4393E7B5-3192-4C89-AE8B-0D5FFBA02422}" presName="nodeRect" presStyleLbl="alignNode1" presStyleIdx="3" presStyleCnt="4">
        <dgm:presLayoutVars>
          <dgm:bulletEnabled val="1"/>
        </dgm:presLayoutVars>
      </dgm:prSet>
      <dgm:spPr/>
    </dgm:pt>
  </dgm:ptLst>
  <dgm:cxnLst>
    <dgm:cxn modelId="{26E7BC44-D253-4261-9642-BEA5611404B9}" srcId="{861D516C-08C4-4FA8-93C5-117C8061BD0E}" destId="{27D1853C-40F6-4344-8B51-0F40A19E3867}" srcOrd="2" destOrd="0" parTransId="{94F7CA0A-D91D-46BB-850A-1A68C9BC2C56}" sibTransId="{5D27C455-F234-4C5A-BFEB-7398FDEEED01}"/>
    <dgm:cxn modelId="{F450DE47-C269-4EAF-8192-13477876613B}" type="presOf" srcId="{4D15059F-6264-45E0-A7C1-13965F902E70}" destId="{A25BA374-1A35-41ED-BD62-E9BE6689A07E}" srcOrd="0" destOrd="0" presId="urn:microsoft.com/office/officeart/2016/7/layout/LinearBlockProcessNumbered"/>
    <dgm:cxn modelId="{4AC07E70-295F-42D8-B033-14680162D22A}" type="presOf" srcId="{861D516C-08C4-4FA8-93C5-117C8061BD0E}" destId="{65336685-0D29-422B-B369-BF01E5DD3183}" srcOrd="0" destOrd="0" presId="urn:microsoft.com/office/officeart/2016/7/layout/LinearBlockProcessNumbered"/>
    <dgm:cxn modelId="{56B7BE70-C715-456B-83EA-E333E1E0EBD9}" type="presOf" srcId="{4D15059F-6264-45E0-A7C1-13965F902E70}" destId="{A0DC571F-A959-47C8-A97C-53C5C685F716}" srcOrd="1" destOrd="0" presId="urn:microsoft.com/office/officeart/2016/7/layout/LinearBlockProcessNumbered"/>
    <dgm:cxn modelId="{96BF2D71-B398-4055-95F5-7E80C22C0CEF}" type="presOf" srcId="{7D65F42F-D28C-48DB-887E-EF6C25BFF309}" destId="{0EB7684A-0224-4EB9-9FEA-F33CE87F6518}" srcOrd="0" destOrd="0" presId="urn:microsoft.com/office/officeart/2016/7/layout/LinearBlockProcessNumbered"/>
    <dgm:cxn modelId="{AE9FD352-BD6A-48A4-82F9-C46D63B1A0AB}" srcId="{861D516C-08C4-4FA8-93C5-117C8061BD0E}" destId="{3408846D-070F-4D25-9751-C7B8D35959FA}" srcOrd="0" destOrd="0" parTransId="{76BFC419-9549-44AE-BF06-338B6C2E328B}" sibTransId="{6CF98610-853B-4F87-8B35-FAA0DDF21C40}"/>
    <dgm:cxn modelId="{3F99C453-9A1E-45D9-B6DC-48951BE06672}" type="presOf" srcId="{27D1853C-40F6-4344-8B51-0F40A19E3867}" destId="{4F30F95F-80DC-4DA0-8008-A42102715F61}" srcOrd="0" destOrd="0" presId="urn:microsoft.com/office/officeart/2016/7/layout/LinearBlockProcessNumbered"/>
    <dgm:cxn modelId="{4D3C7788-FA4E-47F3-A5C1-243107E0C7D3}" type="presOf" srcId="{4393E7B5-3192-4C89-AE8B-0D5FFBA02422}" destId="{095E73D1-B809-4033-876C-E16E05B61F9A}" srcOrd="1" destOrd="0" presId="urn:microsoft.com/office/officeart/2016/7/layout/LinearBlockProcessNumbered"/>
    <dgm:cxn modelId="{D2363CAD-7476-451B-B963-5AE01705567B}" type="presOf" srcId="{27D1853C-40F6-4344-8B51-0F40A19E3867}" destId="{0D844871-92D7-4D55-A3A8-FCAFD97A6DCF}" srcOrd="1" destOrd="0" presId="urn:microsoft.com/office/officeart/2016/7/layout/LinearBlockProcessNumbered"/>
    <dgm:cxn modelId="{C08F23B2-D769-4B7D-A5F8-B591FDC22259}" type="presOf" srcId="{3408846D-070F-4D25-9751-C7B8D35959FA}" destId="{4077E808-EA21-45BA-BB93-49DE08023DB3}" srcOrd="1" destOrd="0" presId="urn:microsoft.com/office/officeart/2016/7/layout/LinearBlockProcessNumbered"/>
    <dgm:cxn modelId="{E1471DB3-4CAB-495E-889A-4AEC2BD2F9A8}" srcId="{861D516C-08C4-4FA8-93C5-117C8061BD0E}" destId="{4393E7B5-3192-4C89-AE8B-0D5FFBA02422}" srcOrd="3" destOrd="0" parTransId="{85950442-FBD3-4A34-85CC-51AB81A64312}" sibTransId="{7D65F42F-D28C-48DB-887E-EF6C25BFF309}"/>
    <dgm:cxn modelId="{DAB9DEBB-5EF5-4E4C-87DE-3324F5386EFB}" type="presOf" srcId="{3408846D-070F-4D25-9751-C7B8D35959FA}" destId="{5FA5C789-2732-4414-83ED-3633710E7ACB}" srcOrd="0" destOrd="0" presId="urn:microsoft.com/office/officeart/2016/7/layout/LinearBlockProcessNumbered"/>
    <dgm:cxn modelId="{EE9520DC-8B29-406A-BF3A-7430479CE376}" type="presOf" srcId="{4393E7B5-3192-4C89-AE8B-0D5FFBA02422}" destId="{8528A6FB-EEAB-4B58-9DFF-164A316CC69D}" srcOrd="0" destOrd="0" presId="urn:microsoft.com/office/officeart/2016/7/layout/LinearBlockProcessNumbered"/>
    <dgm:cxn modelId="{BF6020E0-F74B-4E0D-9900-E341A9E86547}" type="presOf" srcId="{6CF98610-853B-4F87-8B35-FAA0DDF21C40}" destId="{836FCE21-F5D5-4999-B3F5-1E7CEB32CA3E}" srcOrd="0" destOrd="0" presId="urn:microsoft.com/office/officeart/2016/7/layout/LinearBlockProcessNumbered"/>
    <dgm:cxn modelId="{09EF34E8-BBB2-4A62-8412-011FD24BABD1}" type="presOf" srcId="{5D27C455-F234-4C5A-BFEB-7398FDEEED01}" destId="{91DDC2A1-D357-4196-812B-02512BC31073}" srcOrd="0" destOrd="0" presId="urn:microsoft.com/office/officeart/2016/7/layout/LinearBlockProcessNumbered"/>
    <dgm:cxn modelId="{9FFACEF5-B2F6-4B47-8731-A5EE4F840FC8}" type="presOf" srcId="{C1DC6DC5-4B0A-43A8-A5BD-C7FBC896A694}" destId="{3400BAC3-7371-41FD-B5EE-13128CBD22F9}" srcOrd="0" destOrd="0" presId="urn:microsoft.com/office/officeart/2016/7/layout/LinearBlockProcessNumbered"/>
    <dgm:cxn modelId="{EB570DFA-F48E-4DA1-97C4-FA123EB8858F}" srcId="{861D516C-08C4-4FA8-93C5-117C8061BD0E}" destId="{4D15059F-6264-45E0-A7C1-13965F902E70}" srcOrd="1" destOrd="0" parTransId="{0FF27530-EE0B-495F-B1CB-72739F2829D1}" sibTransId="{C1DC6DC5-4B0A-43A8-A5BD-C7FBC896A694}"/>
    <dgm:cxn modelId="{39B1A568-8C60-49A2-910B-B9561F6E06C6}" type="presParOf" srcId="{65336685-0D29-422B-B369-BF01E5DD3183}" destId="{3A2DC13A-9079-4B2C-B568-FE09690A0741}" srcOrd="0" destOrd="0" presId="urn:microsoft.com/office/officeart/2016/7/layout/LinearBlockProcessNumbered"/>
    <dgm:cxn modelId="{C796B39B-C8B3-4D2E-AC3F-F6DE9E9B54ED}" type="presParOf" srcId="{3A2DC13A-9079-4B2C-B568-FE09690A0741}" destId="{5FA5C789-2732-4414-83ED-3633710E7ACB}" srcOrd="0" destOrd="0" presId="urn:microsoft.com/office/officeart/2016/7/layout/LinearBlockProcessNumbered"/>
    <dgm:cxn modelId="{E1C2EFFA-BEAD-42BF-8443-5B65E45FD2F7}" type="presParOf" srcId="{3A2DC13A-9079-4B2C-B568-FE09690A0741}" destId="{836FCE21-F5D5-4999-B3F5-1E7CEB32CA3E}" srcOrd="1" destOrd="0" presId="urn:microsoft.com/office/officeart/2016/7/layout/LinearBlockProcessNumbered"/>
    <dgm:cxn modelId="{5799C105-E457-4EE3-8AE4-3C6FCEE7DC19}" type="presParOf" srcId="{3A2DC13A-9079-4B2C-B568-FE09690A0741}" destId="{4077E808-EA21-45BA-BB93-49DE08023DB3}" srcOrd="2" destOrd="0" presId="urn:microsoft.com/office/officeart/2016/7/layout/LinearBlockProcessNumbered"/>
    <dgm:cxn modelId="{5FED37FC-30E3-4751-9165-174097E9C484}" type="presParOf" srcId="{65336685-0D29-422B-B369-BF01E5DD3183}" destId="{DE62D4F9-16AB-499D-A504-3BAC4853E9D4}" srcOrd="1" destOrd="0" presId="urn:microsoft.com/office/officeart/2016/7/layout/LinearBlockProcessNumbered"/>
    <dgm:cxn modelId="{B53B9CF8-3C59-4BB8-97CD-51AC5C71B945}" type="presParOf" srcId="{65336685-0D29-422B-B369-BF01E5DD3183}" destId="{E6F9D0E4-2D30-4D30-B3E6-A336FB3CAE97}" srcOrd="2" destOrd="0" presId="urn:microsoft.com/office/officeart/2016/7/layout/LinearBlockProcessNumbered"/>
    <dgm:cxn modelId="{4B154D66-622D-4BA9-B0E8-634E11D06598}" type="presParOf" srcId="{E6F9D0E4-2D30-4D30-B3E6-A336FB3CAE97}" destId="{A25BA374-1A35-41ED-BD62-E9BE6689A07E}" srcOrd="0" destOrd="0" presId="urn:microsoft.com/office/officeart/2016/7/layout/LinearBlockProcessNumbered"/>
    <dgm:cxn modelId="{3CC2DDF2-C015-4E9D-A8E9-609D5F8D9D95}" type="presParOf" srcId="{E6F9D0E4-2D30-4D30-B3E6-A336FB3CAE97}" destId="{3400BAC3-7371-41FD-B5EE-13128CBD22F9}" srcOrd="1" destOrd="0" presId="urn:microsoft.com/office/officeart/2016/7/layout/LinearBlockProcessNumbered"/>
    <dgm:cxn modelId="{85241AA1-93B8-4BFB-8FF4-B72A74B0CAF6}" type="presParOf" srcId="{E6F9D0E4-2D30-4D30-B3E6-A336FB3CAE97}" destId="{A0DC571F-A959-47C8-A97C-53C5C685F716}" srcOrd="2" destOrd="0" presId="urn:microsoft.com/office/officeart/2016/7/layout/LinearBlockProcessNumbered"/>
    <dgm:cxn modelId="{0ECFACDA-A70B-4931-B75D-A753BD257B78}" type="presParOf" srcId="{65336685-0D29-422B-B369-BF01E5DD3183}" destId="{6E5A3FAC-5B34-462A-9ADA-36F1F93E467F}" srcOrd="3" destOrd="0" presId="urn:microsoft.com/office/officeart/2016/7/layout/LinearBlockProcessNumbered"/>
    <dgm:cxn modelId="{39EAD0BE-C72B-4E00-9F42-1C62DEB1F09D}" type="presParOf" srcId="{65336685-0D29-422B-B369-BF01E5DD3183}" destId="{324A3310-A41D-4FCF-93A4-ADE9A6AFB578}" srcOrd="4" destOrd="0" presId="urn:microsoft.com/office/officeart/2016/7/layout/LinearBlockProcessNumbered"/>
    <dgm:cxn modelId="{43CAA39B-D963-41DD-8CC9-FA881334E2D6}" type="presParOf" srcId="{324A3310-A41D-4FCF-93A4-ADE9A6AFB578}" destId="{4F30F95F-80DC-4DA0-8008-A42102715F61}" srcOrd="0" destOrd="0" presId="urn:microsoft.com/office/officeart/2016/7/layout/LinearBlockProcessNumbered"/>
    <dgm:cxn modelId="{6FAD0EB0-B81E-420D-A8BA-F1EB466E6EEE}" type="presParOf" srcId="{324A3310-A41D-4FCF-93A4-ADE9A6AFB578}" destId="{91DDC2A1-D357-4196-812B-02512BC31073}" srcOrd="1" destOrd="0" presId="urn:microsoft.com/office/officeart/2016/7/layout/LinearBlockProcessNumbered"/>
    <dgm:cxn modelId="{FACBE187-257E-451D-85B5-22A7ADF08548}" type="presParOf" srcId="{324A3310-A41D-4FCF-93A4-ADE9A6AFB578}" destId="{0D844871-92D7-4D55-A3A8-FCAFD97A6DCF}" srcOrd="2" destOrd="0" presId="urn:microsoft.com/office/officeart/2016/7/layout/LinearBlockProcessNumbered"/>
    <dgm:cxn modelId="{A5CF719D-4696-4075-82CD-5817815B8721}" type="presParOf" srcId="{65336685-0D29-422B-B369-BF01E5DD3183}" destId="{0865761E-96C3-4E39-B90E-CC3285CF3AB7}" srcOrd="5" destOrd="0" presId="urn:microsoft.com/office/officeart/2016/7/layout/LinearBlockProcessNumbered"/>
    <dgm:cxn modelId="{8E019C8C-4456-4AAC-9E59-5F9A1EC0DB9B}" type="presParOf" srcId="{65336685-0D29-422B-B369-BF01E5DD3183}" destId="{92737436-78DC-4B55-B853-101BF4D89AA1}" srcOrd="6" destOrd="0" presId="urn:microsoft.com/office/officeart/2016/7/layout/LinearBlockProcessNumbered"/>
    <dgm:cxn modelId="{BB5F49CD-C1A8-4CEF-BB57-1C887AAC3720}" type="presParOf" srcId="{92737436-78DC-4B55-B853-101BF4D89AA1}" destId="{8528A6FB-EEAB-4B58-9DFF-164A316CC69D}" srcOrd="0" destOrd="0" presId="urn:microsoft.com/office/officeart/2016/7/layout/LinearBlockProcessNumbered"/>
    <dgm:cxn modelId="{626BAF7D-D3A6-4EBE-9D47-EEDFA1DC1459}" type="presParOf" srcId="{92737436-78DC-4B55-B853-101BF4D89AA1}" destId="{0EB7684A-0224-4EB9-9FEA-F33CE87F6518}" srcOrd="1" destOrd="0" presId="urn:microsoft.com/office/officeart/2016/7/layout/LinearBlockProcessNumbered"/>
    <dgm:cxn modelId="{4D60E4E1-A56C-4C46-B32F-C67C7B83A78D}" type="presParOf" srcId="{92737436-78DC-4B55-B853-101BF4D89AA1}" destId="{095E73D1-B809-4033-876C-E16E05B61F9A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FE5386-881C-4459-8B65-E8D62CD28DFA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F4FA793-38E6-4704-B5AD-21262657A308}">
      <dgm:prSet/>
      <dgm:spPr/>
      <dgm:t>
        <a:bodyPr/>
        <a:lstStyle/>
        <a:p>
          <a:r>
            <a:rPr lang="en-US" dirty="0" err="1"/>
            <a:t>Fotoefekat</a:t>
          </a:r>
          <a:r>
            <a:rPr lang="en-US" dirty="0"/>
            <a:t> se </a:t>
          </a:r>
          <a:r>
            <a:rPr lang="en-US" dirty="0" err="1"/>
            <a:t>javlja</a:t>
          </a:r>
          <a:r>
            <a:rPr lang="en-US" dirty="0"/>
            <a:t> </a:t>
          </a:r>
          <a:r>
            <a:rPr lang="en-US" dirty="0" err="1"/>
            <a:t>samo</a:t>
          </a:r>
          <a:r>
            <a:rPr lang="en-US" dirty="0"/>
            <a:t> </a:t>
          </a:r>
          <a:r>
            <a:rPr lang="en-US" dirty="0" err="1"/>
            <a:t>ako</a:t>
          </a:r>
          <a:r>
            <a:rPr lang="en-US" dirty="0"/>
            <a:t> je </a:t>
          </a:r>
          <a:r>
            <a:rPr lang="en-US" dirty="0" err="1"/>
            <a:t>talasna</a:t>
          </a:r>
          <a:r>
            <a:rPr lang="en-US" dirty="0"/>
            <a:t> </a:t>
          </a:r>
          <a:r>
            <a:rPr lang="en-US" dirty="0" err="1"/>
            <a:t>dužina</a:t>
          </a:r>
          <a:r>
            <a:rPr lang="en-US" dirty="0"/>
            <a:t> </a:t>
          </a:r>
          <a:r>
            <a:rPr lang="en-US" dirty="0" err="1"/>
            <a:t>upadnog</a:t>
          </a:r>
          <a:r>
            <a:rPr lang="en-US" dirty="0"/>
            <a:t> </a:t>
          </a:r>
          <a:r>
            <a:rPr lang="en-US" dirty="0" err="1"/>
            <a:t>zračenja</a:t>
          </a:r>
          <a:r>
            <a:rPr lang="en-US" dirty="0"/>
            <a:t> </a:t>
          </a:r>
          <a:r>
            <a:rPr lang="en-US" dirty="0" err="1"/>
            <a:t>manja</a:t>
          </a:r>
          <a:r>
            <a:rPr lang="en-US" dirty="0"/>
            <a:t> od </a:t>
          </a:r>
          <a:r>
            <a:rPr lang="en-US" dirty="0" err="1"/>
            <a:t>neke</a:t>
          </a:r>
          <a:endParaRPr lang="en-US" dirty="0"/>
        </a:p>
      </dgm:t>
    </dgm:pt>
    <dgm:pt modelId="{A334DBAA-F174-4607-B63A-67BC34E78522}" type="parTrans" cxnId="{08A012B6-CA29-48D8-A84A-ACADEA106471}">
      <dgm:prSet/>
      <dgm:spPr/>
      <dgm:t>
        <a:bodyPr/>
        <a:lstStyle/>
        <a:p>
          <a:endParaRPr lang="en-US"/>
        </a:p>
      </dgm:t>
    </dgm:pt>
    <dgm:pt modelId="{099A448B-A7A8-4F71-BE40-69F1609BC125}" type="sibTrans" cxnId="{08A012B6-CA29-48D8-A84A-ACADEA106471}">
      <dgm:prSet/>
      <dgm:spPr/>
      <dgm:t>
        <a:bodyPr/>
        <a:lstStyle/>
        <a:p>
          <a:endParaRPr lang="en-US"/>
        </a:p>
      </dgm:t>
    </dgm:pt>
    <dgm:pt modelId="{7B8E7F94-B5F7-4AC9-815D-633865535E83}">
      <dgm:prSet/>
      <dgm:spPr/>
      <dgm:t>
        <a:bodyPr/>
        <a:lstStyle/>
        <a:p>
          <a:r>
            <a:rPr lang="en-US"/>
            <a:t>granične λ</a:t>
          </a:r>
          <a:r>
            <a:rPr lang="en-US" baseline="-20000"/>
            <a:t>0</a:t>
          </a:r>
          <a:r>
            <a:rPr lang="en-US"/>
            <a:t>-crvena granica fotoefekta.</a:t>
          </a:r>
        </a:p>
      </dgm:t>
    </dgm:pt>
    <dgm:pt modelId="{A03B1544-8EFC-441D-91E1-CF1D9D58BDA7}" type="parTrans" cxnId="{31E759CB-ABB7-400E-8866-4E064DEFFEAB}">
      <dgm:prSet/>
      <dgm:spPr/>
      <dgm:t>
        <a:bodyPr/>
        <a:lstStyle/>
        <a:p>
          <a:endParaRPr lang="en-US"/>
        </a:p>
      </dgm:t>
    </dgm:pt>
    <dgm:pt modelId="{CF37D040-0E57-4652-A08F-069E21204257}" type="sibTrans" cxnId="{31E759CB-ABB7-400E-8866-4E064DEFFEAB}">
      <dgm:prSet/>
      <dgm:spPr/>
      <dgm:t>
        <a:bodyPr/>
        <a:lstStyle/>
        <a:p>
          <a:endParaRPr lang="en-US"/>
        </a:p>
      </dgm:t>
    </dgm:pt>
    <dgm:pt modelId="{7D151308-1A9E-485D-950F-7CE5A44327B3}">
      <dgm:prSet/>
      <dgm:spPr/>
      <dgm:t>
        <a:bodyPr/>
        <a:lstStyle/>
        <a:p>
          <a:r>
            <a:rPr lang="en-US"/>
            <a:t>üΛ</a:t>
          </a:r>
          <a:r>
            <a:rPr lang="en-US" baseline="-20000"/>
            <a:t>0  </a:t>
          </a:r>
          <a:r>
            <a:rPr lang="en-US"/>
            <a:t>karakteristična veličina za dati materijal koji ispoljava fotoefekat.</a:t>
          </a:r>
        </a:p>
      </dgm:t>
    </dgm:pt>
    <dgm:pt modelId="{D68ED3C4-90EE-412B-8A74-F979C0B297C8}" type="parTrans" cxnId="{081179A3-6CD0-4368-8B18-717B17F24146}">
      <dgm:prSet/>
      <dgm:spPr/>
      <dgm:t>
        <a:bodyPr/>
        <a:lstStyle/>
        <a:p>
          <a:endParaRPr lang="en-US"/>
        </a:p>
      </dgm:t>
    </dgm:pt>
    <dgm:pt modelId="{E8C84D8F-F2C9-4F8D-8884-6E459560C26B}" type="sibTrans" cxnId="{081179A3-6CD0-4368-8B18-717B17F24146}">
      <dgm:prSet/>
      <dgm:spPr/>
      <dgm:t>
        <a:bodyPr/>
        <a:lstStyle/>
        <a:p>
          <a:endParaRPr lang="en-US"/>
        </a:p>
      </dgm:t>
    </dgm:pt>
    <dgm:pt modelId="{162AA601-E399-4539-B6E1-CADDEFBFF232}">
      <dgm:prSet/>
      <dgm:spPr/>
      <dgm:t>
        <a:bodyPr/>
        <a:lstStyle/>
        <a:p>
          <a:r>
            <a:rPr lang="en-US"/>
            <a:t>üKinetička energija fotoelektrona se određuje na osnovu razlike potencijala između</a:t>
          </a:r>
        </a:p>
      </dgm:t>
    </dgm:pt>
    <dgm:pt modelId="{D7253B48-33D0-4447-ACF4-D80CB5C13A27}" type="parTrans" cxnId="{A9BC0590-A548-4D69-819E-BEBFAC36883C}">
      <dgm:prSet/>
      <dgm:spPr/>
      <dgm:t>
        <a:bodyPr/>
        <a:lstStyle/>
        <a:p>
          <a:endParaRPr lang="en-US"/>
        </a:p>
      </dgm:t>
    </dgm:pt>
    <dgm:pt modelId="{771BBB15-C64B-4F11-B2F8-6F81325196F1}" type="sibTrans" cxnId="{A9BC0590-A548-4D69-819E-BEBFAC36883C}">
      <dgm:prSet/>
      <dgm:spPr/>
      <dgm:t>
        <a:bodyPr/>
        <a:lstStyle/>
        <a:p>
          <a:endParaRPr lang="en-US"/>
        </a:p>
      </dgm:t>
    </dgm:pt>
    <dgm:pt modelId="{4A496EB4-167F-4D47-BCE1-C31EA14F20EE}">
      <dgm:prSet/>
      <dgm:spPr/>
      <dgm:t>
        <a:bodyPr/>
        <a:lstStyle/>
        <a:p>
          <a:r>
            <a:rPr lang="en-US"/>
            <a:t>elektroda u vakuumskoj cevi.</a:t>
          </a:r>
        </a:p>
      </dgm:t>
    </dgm:pt>
    <dgm:pt modelId="{9E56FCC0-55DD-498A-BF0B-AE6A5C37DED6}" type="parTrans" cxnId="{09CACB9F-DAAA-4780-A6DB-50FC2231B518}">
      <dgm:prSet/>
      <dgm:spPr/>
      <dgm:t>
        <a:bodyPr/>
        <a:lstStyle/>
        <a:p>
          <a:endParaRPr lang="en-US"/>
        </a:p>
      </dgm:t>
    </dgm:pt>
    <dgm:pt modelId="{49FBB77C-AAD4-4F2B-8673-F98A01E88702}" type="sibTrans" cxnId="{09CACB9F-DAAA-4780-A6DB-50FC2231B518}">
      <dgm:prSet/>
      <dgm:spPr/>
      <dgm:t>
        <a:bodyPr/>
        <a:lstStyle/>
        <a:p>
          <a:endParaRPr lang="en-US"/>
        </a:p>
      </dgm:t>
    </dgm:pt>
    <dgm:pt modelId="{EC84304D-03A1-4B45-B2E3-9BA200BA445C}">
      <dgm:prSet/>
      <dgm:spPr/>
      <dgm:t>
        <a:bodyPr/>
        <a:lstStyle/>
        <a:p>
          <a:r>
            <a:rPr lang="en-US"/>
            <a:t>üSpoljašnji fotoefekat - kada fotoelektroni imaju dovoljnu energiju da izađu u</a:t>
          </a:r>
        </a:p>
      </dgm:t>
    </dgm:pt>
    <dgm:pt modelId="{9366E912-A687-409B-A3E3-EE427E6F30FE}" type="parTrans" cxnId="{4AA4A5FC-1104-49CA-98FC-0D8B86EFF916}">
      <dgm:prSet/>
      <dgm:spPr/>
      <dgm:t>
        <a:bodyPr/>
        <a:lstStyle/>
        <a:p>
          <a:endParaRPr lang="en-US"/>
        </a:p>
      </dgm:t>
    </dgm:pt>
    <dgm:pt modelId="{0DDA590A-0302-4CE1-8F3A-4A74B357A61E}" type="sibTrans" cxnId="{4AA4A5FC-1104-49CA-98FC-0D8B86EFF916}">
      <dgm:prSet/>
      <dgm:spPr/>
      <dgm:t>
        <a:bodyPr/>
        <a:lstStyle/>
        <a:p>
          <a:endParaRPr lang="en-US"/>
        </a:p>
      </dgm:t>
    </dgm:pt>
    <dgm:pt modelId="{570B46A3-847F-4211-AC64-6B8B8DA21663}">
      <dgm:prSet/>
      <dgm:spPr/>
      <dgm:t>
        <a:bodyPr/>
        <a:lstStyle/>
        <a:p>
          <a:r>
            <a:rPr lang="en-US"/>
            <a:t>spoljašnji prostor.</a:t>
          </a:r>
        </a:p>
      </dgm:t>
    </dgm:pt>
    <dgm:pt modelId="{419C1F6D-3AD0-45C1-855A-5094AAF09532}" type="parTrans" cxnId="{F17B4D9B-3162-41B2-AE85-550F8807C2F3}">
      <dgm:prSet/>
      <dgm:spPr/>
      <dgm:t>
        <a:bodyPr/>
        <a:lstStyle/>
        <a:p>
          <a:endParaRPr lang="en-US"/>
        </a:p>
      </dgm:t>
    </dgm:pt>
    <dgm:pt modelId="{1C1E6129-94D4-4582-96BA-97AB0B3B02EE}" type="sibTrans" cxnId="{F17B4D9B-3162-41B2-AE85-550F8807C2F3}">
      <dgm:prSet/>
      <dgm:spPr/>
      <dgm:t>
        <a:bodyPr/>
        <a:lstStyle/>
        <a:p>
          <a:endParaRPr lang="en-US"/>
        </a:p>
      </dgm:t>
    </dgm:pt>
    <dgm:pt modelId="{65D9223F-CC4F-4576-BA56-65063B4D2C6C}">
      <dgm:prSet/>
      <dgm:spPr/>
      <dgm:t>
        <a:bodyPr/>
        <a:lstStyle/>
        <a:p>
          <a:r>
            <a:rPr lang="en-US"/>
            <a:t>üUnutrašnji fotoefekat(kod dielektrika i poluprovodnika) -elektroni ne napuštaju</a:t>
          </a:r>
        </a:p>
      </dgm:t>
    </dgm:pt>
    <dgm:pt modelId="{DCFC3314-B03A-43C7-9FC0-36D8002A3476}" type="parTrans" cxnId="{4E74B8E0-DDFC-4FB8-AF34-A100DE7F87B8}">
      <dgm:prSet/>
      <dgm:spPr/>
      <dgm:t>
        <a:bodyPr/>
        <a:lstStyle/>
        <a:p>
          <a:endParaRPr lang="en-US"/>
        </a:p>
      </dgm:t>
    </dgm:pt>
    <dgm:pt modelId="{F54B65E6-896F-4ACF-AB3B-E1AEB3929370}" type="sibTrans" cxnId="{4E74B8E0-DDFC-4FB8-AF34-A100DE7F87B8}">
      <dgm:prSet/>
      <dgm:spPr/>
      <dgm:t>
        <a:bodyPr/>
        <a:lstStyle/>
        <a:p>
          <a:endParaRPr lang="en-US"/>
        </a:p>
      </dgm:t>
    </dgm:pt>
    <dgm:pt modelId="{1F952CD2-907E-47F2-9307-4394FF3BD79D}">
      <dgm:prSet/>
      <dgm:spPr/>
      <dgm:t>
        <a:bodyPr/>
        <a:lstStyle/>
        <a:p>
          <a:r>
            <a:rPr lang="en-US"/>
            <a:t>materijal, već se samo pobuđuju i povećavaju provodljivost materijala.</a:t>
          </a:r>
        </a:p>
      </dgm:t>
    </dgm:pt>
    <dgm:pt modelId="{AFACF3BB-19E5-441E-9818-7C2A58A37162}" type="parTrans" cxnId="{4AA3B640-6450-4CA1-83EE-5E0E38059488}">
      <dgm:prSet/>
      <dgm:spPr/>
      <dgm:t>
        <a:bodyPr/>
        <a:lstStyle/>
        <a:p>
          <a:endParaRPr lang="en-US"/>
        </a:p>
      </dgm:t>
    </dgm:pt>
    <dgm:pt modelId="{1051B7DE-5122-4AD1-AC6F-3208031C6366}" type="sibTrans" cxnId="{4AA3B640-6450-4CA1-83EE-5E0E38059488}">
      <dgm:prSet/>
      <dgm:spPr/>
      <dgm:t>
        <a:bodyPr/>
        <a:lstStyle/>
        <a:p>
          <a:endParaRPr lang="en-US"/>
        </a:p>
      </dgm:t>
    </dgm:pt>
    <dgm:pt modelId="{12DA0A0C-909D-42FB-92F6-E4986F528DE5}" type="pres">
      <dgm:prSet presAssocID="{B0FE5386-881C-4459-8B65-E8D62CD28DFA}" presName="Name0" presStyleCnt="0">
        <dgm:presLayoutVars>
          <dgm:dir/>
          <dgm:resizeHandles val="exact"/>
        </dgm:presLayoutVars>
      </dgm:prSet>
      <dgm:spPr/>
    </dgm:pt>
    <dgm:pt modelId="{F1B761A9-864A-4C73-A89C-C97A3A3EFCAE}" type="pres">
      <dgm:prSet presAssocID="{BF4FA793-38E6-4704-B5AD-21262657A308}" presName="node" presStyleLbl="node1" presStyleIdx="0" presStyleCnt="5">
        <dgm:presLayoutVars>
          <dgm:bulletEnabled val="1"/>
        </dgm:presLayoutVars>
      </dgm:prSet>
      <dgm:spPr/>
    </dgm:pt>
    <dgm:pt modelId="{53543058-B8C4-42C5-884C-C49709222320}" type="pres">
      <dgm:prSet presAssocID="{099A448B-A7A8-4F71-BE40-69F1609BC125}" presName="sibTrans" presStyleLbl="sibTrans1D1" presStyleIdx="0" presStyleCnt="4"/>
      <dgm:spPr/>
    </dgm:pt>
    <dgm:pt modelId="{8D8D0099-E927-442A-A8EA-0D9BF5A1CB5A}" type="pres">
      <dgm:prSet presAssocID="{099A448B-A7A8-4F71-BE40-69F1609BC125}" presName="connectorText" presStyleLbl="sibTrans1D1" presStyleIdx="0" presStyleCnt="4"/>
      <dgm:spPr/>
    </dgm:pt>
    <dgm:pt modelId="{8196A516-6F09-4149-A2A6-072414461E56}" type="pres">
      <dgm:prSet presAssocID="{7D151308-1A9E-485D-950F-7CE5A44327B3}" presName="node" presStyleLbl="node1" presStyleIdx="1" presStyleCnt="5">
        <dgm:presLayoutVars>
          <dgm:bulletEnabled val="1"/>
        </dgm:presLayoutVars>
      </dgm:prSet>
      <dgm:spPr/>
    </dgm:pt>
    <dgm:pt modelId="{33A779BA-FDBE-414B-B8A1-24DD28CB6A78}" type="pres">
      <dgm:prSet presAssocID="{E8C84D8F-F2C9-4F8D-8884-6E459560C26B}" presName="sibTrans" presStyleLbl="sibTrans1D1" presStyleIdx="1" presStyleCnt="4"/>
      <dgm:spPr/>
    </dgm:pt>
    <dgm:pt modelId="{6D49C62F-A627-4A2B-B095-0FCC56BE3835}" type="pres">
      <dgm:prSet presAssocID="{E8C84D8F-F2C9-4F8D-8884-6E459560C26B}" presName="connectorText" presStyleLbl="sibTrans1D1" presStyleIdx="1" presStyleCnt="4"/>
      <dgm:spPr/>
    </dgm:pt>
    <dgm:pt modelId="{F39040DC-3DE2-4A9C-AD8A-7EB539DB1810}" type="pres">
      <dgm:prSet presAssocID="{162AA601-E399-4539-B6E1-CADDEFBFF232}" presName="node" presStyleLbl="node1" presStyleIdx="2" presStyleCnt="5">
        <dgm:presLayoutVars>
          <dgm:bulletEnabled val="1"/>
        </dgm:presLayoutVars>
      </dgm:prSet>
      <dgm:spPr/>
    </dgm:pt>
    <dgm:pt modelId="{82D8F7DE-B8A2-4E3A-B7FA-B23A8DD0DEB4}" type="pres">
      <dgm:prSet presAssocID="{771BBB15-C64B-4F11-B2F8-6F81325196F1}" presName="sibTrans" presStyleLbl="sibTrans1D1" presStyleIdx="2" presStyleCnt="4"/>
      <dgm:spPr/>
    </dgm:pt>
    <dgm:pt modelId="{5D4A5E4E-9100-497F-BB31-4DB0E5EE7DFE}" type="pres">
      <dgm:prSet presAssocID="{771BBB15-C64B-4F11-B2F8-6F81325196F1}" presName="connectorText" presStyleLbl="sibTrans1D1" presStyleIdx="2" presStyleCnt="4"/>
      <dgm:spPr/>
    </dgm:pt>
    <dgm:pt modelId="{0A729FBF-5D52-4BF1-B5A9-AA35B8F1089E}" type="pres">
      <dgm:prSet presAssocID="{EC84304D-03A1-4B45-B2E3-9BA200BA445C}" presName="node" presStyleLbl="node1" presStyleIdx="3" presStyleCnt="5">
        <dgm:presLayoutVars>
          <dgm:bulletEnabled val="1"/>
        </dgm:presLayoutVars>
      </dgm:prSet>
      <dgm:spPr/>
    </dgm:pt>
    <dgm:pt modelId="{F16EFEF5-7AB6-4E8E-8EFF-ADE2194FD537}" type="pres">
      <dgm:prSet presAssocID="{0DDA590A-0302-4CE1-8F3A-4A74B357A61E}" presName="sibTrans" presStyleLbl="sibTrans1D1" presStyleIdx="3" presStyleCnt="4"/>
      <dgm:spPr/>
    </dgm:pt>
    <dgm:pt modelId="{2D99FCF5-CCC4-4B95-A94E-9F583C0495F4}" type="pres">
      <dgm:prSet presAssocID="{0DDA590A-0302-4CE1-8F3A-4A74B357A61E}" presName="connectorText" presStyleLbl="sibTrans1D1" presStyleIdx="3" presStyleCnt="4"/>
      <dgm:spPr/>
    </dgm:pt>
    <dgm:pt modelId="{A9808002-0AA9-4991-9988-A6F2C595F2C2}" type="pres">
      <dgm:prSet presAssocID="{65D9223F-CC4F-4576-BA56-65063B4D2C6C}" presName="node" presStyleLbl="node1" presStyleIdx="4" presStyleCnt="5">
        <dgm:presLayoutVars>
          <dgm:bulletEnabled val="1"/>
        </dgm:presLayoutVars>
      </dgm:prSet>
      <dgm:spPr/>
    </dgm:pt>
  </dgm:ptLst>
  <dgm:cxnLst>
    <dgm:cxn modelId="{11997215-88EE-4A2B-A7A9-94BBCD87DDA4}" type="presOf" srcId="{E8C84D8F-F2C9-4F8D-8884-6E459560C26B}" destId="{6D49C62F-A627-4A2B-B095-0FCC56BE3835}" srcOrd="1" destOrd="0" presId="urn:microsoft.com/office/officeart/2016/7/layout/RepeatingBendingProcessNew"/>
    <dgm:cxn modelId="{00059F34-B0E9-473E-B96E-C16E14C63463}" type="presOf" srcId="{570B46A3-847F-4211-AC64-6B8B8DA21663}" destId="{0A729FBF-5D52-4BF1-B5A9-AA35B8F1089E}" srcOrd="0" destOrd="1" presId="urn:microsoft.com/office/officeart/2016/7/layout/RepeatingBendingProcessNew"/>
    <dgm:cxn modelId="{9733E43F-74BF-4487-83AF-3AD5F22DC6E0}" type="presOf" srcId="{7B8E7F94-B5F7-4AC9-815D-633865535E83}" destId="{F1B761A9-864A-4C73-A89C-C97A3A3EFCAE}" srcOrd="0" destOrd="1" presId="urn:microsoft.com/office/officeart/2016/7/layout/RepeatingBendingProcessNew"/>
    <dgm:cxn modelId="{4AA3B640-6450-4CA1-83EE-5E0E38059488}" srcId="{65D9223F-CC4F-4576-BA56-65063B4D2C6C}" destId="{1F952CD2-907E-47F2-9307-4394FF3BD79D}" srcOrd="0" destOrd="0" parTransId="{AFACF3BB-19E5-441E-9818-7C2A58A37162}" sibTransId="{1051B7DE-5122-4AD1-AC6F-3208031C6366}"/>
    <dgm:cxn modelId="{8F175A4A-C3BE-44B5-A2A8-9054BA065551}" type="presOf" srcId="{4A496EB4-167F-4D47-BCE1-C31EA14F20EE}" destId="{F39040DC-3DE2-4A9C-AD8A-7EB539DB1810}" srcOrd="0" destOrd="1" presId="urn:microsoft.com/office/officeart/2016/7/layout/RepeatingBendingProcessNew"/>
    <dgm:cxn modelId="{17A02972-A6C4-4EE1-849E-33F2F1DDEA8B}" type="presOf" srcId="{099A448B-A7A8-4F71-BE40-69F1609BC125}" destId="{53543058-B8C4-42C5-884C-C49709222320}" srcOrd="0" destOrd="0" presId="urn:microsoft.com/office/officeart/2016/7/layout/RepeatingBendingProcessNew"/>
    <dgm:cxn modelId="{8B52D953-BB3B-4CDC-AE30-8F4CDAB0CECD}" type="presOf" srcId="{65D9223F-CC4F-4576-BA56-65063B4D2C6C}" destId="{A9808002-0AA9-4991-9988-A6F2C595F2C2}" srcOrd="0" destOrd="0" presId="urn:microsoft.com/office/officeart/2016/7/layout/RepeatingBendingProcessNew"/>
    <dgm:cxn modelId="{5F3A9887-0B18-48F5-9C9C-8DA0953E6BAF}" type="presOf" srcId="{E8C84D8F-F2C9-4F8D-8884-6E459560C26B}" destId="{33A779BA-FDBE-414B-B8A1-24DD28CB6A78}" srcOrd="0" destOrd="0" presId="urn:microsoft.com/office/officeart/2016/7/layout/RepeatingBendingProcessNew"/>
    <dgm:cxn modelId="{B0A96889-BABC-4310-BDB2-6D9B09E93978}" type="presOf" srcId="{771BBB15-C64B-4F11-B2F8-6F81325196F1}" destId="{5D4A5E4E-9100-497F-BB31-4DB0E5EE7DFE}" srcOrd="1" destOrd="0" presId="urn:microsoft.com/office/officeart/2016/7/layout/RepeatingBendingProcessNew"/>
    <dgm:cxn modelId="{A9BC0590-A548-4D69-819E-BEBFAC36883C}" srcId="{B0FE5386-881C-4459-8B65-E8D62CD28DFA}" destId="{162AA601-E399-4539-B6E1-CADDEFBFF232}" srcOrd="2" destOrd="0" parTransId="{D7253B48-33D0-4447-ACF4-D80CB5C13A27}" sibTransId="{771BBB15-C64B-4F11-B2F8-6F81325196F1}"/>
    <dgm:cxn modelId="{F17B4D9B-3162-41B2-AE85-550F8807C2F3}" srcId="{EC84304D-03A1-4B45-B2E3-9BA200BA445C}" destId="{570B46A3-847F-4211-AC64-6B8B8DA21663}" srcOrd="0" destOrd="0" parTransId="{419C1F6D-3AD0-45C1-855A-5094AAF09532}" sibTransId="{1C1E6129-94D4-4582-96BA-97AB0B3B02EE}"/>
    <dgm:cxn modelId="{BDB2D69B-F051-4561-B152-26B0F818391A}" type="presOf" srcId="{0DDA590A-0302-4CE1-8F3A-4A74B357A61E}" destId="{2D99FCF5-CCC4-4B95-A94E-9F583C0495F4}" srcOrd="1" destOrd="0" presId="urn:microsoft.com/office/officeart/2016/7/layout/RepeatingBendingProcessNew"/>
    <dgm:cxn modelId="{09CACB9F-DAAA-4780-A6DB-50FC2231B518}" srcId="{162AA601-E399-4539-B6E1-CADDEFBFF232}" destId="{4A496EB4-167F-4D47-BCE1-C31EA14F20EE}" srcOrd="0" destOrd="0" parTransId="{9E56FCC0-55DD-498A-BF0B-AE6A5C37DED6}" sibTransId="{49FBB77C-AAD4-4F2B-8673-F98A01E88702}"/>
    <dgm:cxn modelId="{081179A3-6CD0-4368-8B18-717B17F24146}" srcId="{B0FE5386-881C-4459-8B65-E8D62CD28DFA}" destId="{7D151308-1A9E-485D-950F-7CE5A44327B3}" srcOrd="1" destOrd="0" parTransId="{D68ED3C4-90EE-412B-8A74-F979C0B297C8}" sibTransId="{E8C84D8F-F2C9-4F8D-8884-6E459560C26B}"/>
    <dgm:cxn modelId="{08A012B6-CA29-48D8-A84A-ACADEA106471}" srcId="{B0FE5386-881C-4459-8B65-E8D62CD28DFA}" destId="{BF4FA793-38E6-4704-B5AD-21262657A308}" srcOrd="0" destOrd="0" parTransId="{A334DBAA-F174-4607-B63A-67BC34E78522}" sibTransId="{099A448B-A7A8-4F71-BE40-69F1609BC125}"/>
    <dgm:cxn modelId="{2C6CD8C8-400B-4048-917B-BFBFD9DBD081}" type="presOf" srcId="{1F952CD2-907E-47F2-9307-4394FF3BD79D}" destId="{A9808002-0AA9-4991-9988-A6F2C595F2C2}" srcOrd="0" destOrd="1" presId="urn:microsoft.com/office/officeart/2016/7/layout/RepeatingBendingProcessNew"/>
    <dgm:cxn modelId="{C9BAEDC8-F702-4F6F-BBB7-E4513D8C2475}" type="presOf" srcId="{EC84304D-03A1-4B45-B2E3-9BA200BA445C}" destId="{0A729FBF-5D52-4BF1-B5A9-AA35B8F1089E}" srcOrd="0" destOrd="0" presId="urn:microsoft.com/office/officeart/2016/7/layout/RepeatingBendingProcessNew"/>
    <dgm:cxn modelId="{31E759CB-ABB7-400E-8866-4E064DEFFEAB}" srcId="{BF4FA793-38E6-4704-B5AD-21262657A308}" destId="{7B8E7F94-B5F7-4AC9-815D-633865535E83}" srcOrd="0" destOrd="0" parTransId="{A03B1544-8EFC-441D-91E1-CF1D9D58BDA7}" sibTransId="{CF37D040-0E57-4652-A08F-069E21204257}"/>
    <dgm:cxn modelId="{E29973CD-079A-427F-A90D-E0647E2AE7AA}" type="presOf" srcId="{162AA601-E399-4539-B6E1-CADDEFBFF232}" destId="{F39040DC-3DE2-4A9C-AD8A-7EB539DB1810}" srcOrd="0" destOrd="0" presId="urn:microsoft.com/office/officeart/2016/7/layout/RepeatingBendingProcessNew"/>
    <dgm:cxn modelId="{C4CAA6DE-1070-4583-AC48-8A91776BF8BE}" type="presOf" srcId="{BF4FA793-38E6-4704-B5AD-21262657A308}" destId="{F1B761A9-864A-4C73-A89C-C97A3A3EFCAE}" srcOrd="0" destOrd="0" presId="urn:microsoft.com/office/officeart/2016/7/layout/RepeatingBendingProcessNew"/>
    <dgm:cxn modelId="{C4AA0ADF-0317-4F9B-9F78-647316855354}" type="presOf" srcId="{099A448B-A7A8-4F71-BE40-69F1609BC125}" destId="{8D8D0099-E927-442A-A8EA-0D9BF5A1CB5A}" srcOrd="1" destOrd="0" presId="urn:microsoft.com/office/officeart/2016/7/layout/RepeatingBendingProcessNew"/>
    <dgm:cxn modelId="{4E74B8E0-DDFC-4FB8-AF34-A100DE7F87B8}" srcId="{B0FE5386-881C-4459-8B65-E8D62CD28DFA}" destId="{65D9223F-CC4F-4576-BA56-65063B4D2C6C}" srcOrd="4" destOrd="0" parTransId="{DCFC3314-B03A-43C7-9FC0-36D8002A3476}" sibTransId="{F54B65E6-896F-4ACF-AB3B-E1AEB3929370}"/>
    <dgm:cxn modelId="{D98A8CE3-8D13-4600-ABBC-A7D744855E86}" type="presOf" srcId="{0DDA590A-0302-4CE1-8F3A-4A74B357A61E}" destId="{F16EFEF5-7AB6-4E8E-8EFF-ADE2194FD537}" srcOrd="0" destOrd="0" presId="urn:microsoft.com/office/officeart/2016/7/layout/RepeatingBendingProcessNew"/>
    <dgm:cxn modelId="{5C1877EC-7982-47F9-ABE1-218A252E8524}" type="presOf" srcId="{771BBB15-C64B-4F11-B2F8-6F81325196F1}" destId="{82D8F7DE-B8A2-4E3A-B7FA-B23A8DD0DEB4}" srcOrd="0" destOrd="0" presId="urn:microsoft.com/office/officeart/2016/7/layout/RepeatingBendingProcessNew"/>
    <dgm:cxn modelId="{F64B90F3-A440-485A-8F75-0A3D07884D1B}" type="presOf" srcId="{7D151308-1A9E-485D-950F-7CE5A44327B3}" destId="{8196A516-6F09-4149-A2A6-072414461E56}" srcOrd="0" destOrd="0" presId="urn:microsoft.com/office/officeart/2016/7/layout/RepeatingBendingProcessNew"/>
    <dgm:cxn modelId="{A85DA9FB-D0E5-48C6-B524-C9B3C815DD95}" type="presOf" srcId="{B0FE5386-881C-4459-8B65-E8D62CD28DFA}" destId="{12DA0A0C-909D-42FB-92F6-E4986F528DE5}" srcOrd="0" destOrd="0" presId="urn:microsoft.com/office/officeart/2016/7/layout/RepeatingBendingProcessNew"/>
    <dgm:cxn modelId="{4AA4A5FC-1104-49CA-98FC-0D8B86EFF916}" srcId="{B0FE5386-881C-4459-8B65-E8D62CD28DFA}" destId="{EC84304D-03A1-4B45-B2E3-9BA200BA445C}" srcOrd="3" destOrd="0" parTransId="{9366E912-A687-409B-A3E3-EE427E6F30FE}" sibTransId="{0DDA590A-0302-4CE1-8F3A-4A74B357A61E}"/>
    <dgm:cxn modelId="{E29F5112-CA17-4148-BF0C-DD5B16AD55E5}" type="presParOf" srcId="{12DA0A0C-909D-42FB-92F6-E4986F528DE5}" destId="{F1B761A9-864A-4C73-A89C-C97A3A3EFCAE}" srcOrd="0" destOrd="0" presId="urn:microsoft.com/office/officeart/2016/7/layout/RepeatingBendingProcessNew"/>
    <dgm:cxn modelId="{EA4D8F4E-30D9-45E3-8BB2-7E7B595CDFAE}" type="presParOf" srcId="{12DA0A0C-909D-42FB-92F6-E4986F528DE5}" destId="{53543058-B8C4-42C5-884C-C49709222320}" srcOrd="1" destOrd="0" presId="urn:microsoft.com/office/officeart/2016/7/layout/RepeatingBendingProcessNew"/>
    <dgm:cxn modelId="{14FB0BDE-82F8-4BE5-B532-7DEC8CE89713}" type="presParOf" srcId="{53543058-B8C4-42C5-884C-C49709222320}" destId="{8D8D0099-E927-442A-A8EA-0D9BF5A1CB5A}" srcOrd="0" destOrd="0" presId="urn:microsoft.com/office/officeart/2016/7/layout/RepeatingBendingProcessNew"/>
    <dgm:cxn modelId="{20A240DC-F349-4D79-BE57-FFC048653532}" type="presParOf" srcId="{12DA0A0C-909D-42FB-92F6-E4986F528DE5}" destId="{8196A516-6F09-4149-A2A6-072414461E56}" srcOrd="2" destOrd="0" presId="urn:microsoft.com/office/officeart/2016/7/layout/RepeatingBendingProcessNew"/>
    <dgm:cxn modelId="{F974DDD5-65D5-4D0F-A223-A30B347C13D5}" type="presParOf" srcId="{12DA0A0C-909D-42FB-92F6-E4986F528DE5}" destId="{33A779BA-FDBE-414B-B8A1-24DD28CB6A78}" srcOrd="3" destOrd="0" presId="urn:microsoft.com/office/officeart/2016/7/layout/RepeatingBendingProcessNew"/>
    <dgm:cxn modelId="{783CC0C6-4129-4E59-A17B-6437B5E09BF8}" type="presParOf" srcId="{33A779BA-FDBE-414B-B8A1-24DD28CB6A78}" destId="{6D49C62F-A627-4A2B-B095-0FCC56BE3835}" srcOrd="0" destOrd="0" presId="urn:microsoft.com/office/officeart/2016/7/layout/RepeatingBendingProcessNew"/>
    <dgm:cxn modelId="{51D081B3-84F0-4195-B143-67988240536B}" type="presParOf" srcId="{12DA0A0C-909D-42FB-92F6-E4986F528DE5}" destId="{F39040DC-3DE2-4A9C-AD8A-7EB539DB1810}" srcOrd="4" destOrd="0" presId="urn:microsoft.com/office/officeart/2016/7/layout/RepeatingBendingProcessNew"/>
    <dgm:cxn modelId="{935CA20F-8FD6-4115-AA4D-4A4EBF29464B}" type="presParOf" srcId="{12DA0A0C-909D-42FB-92F6-E4986F528DE5}" destId="{82D8F7DE-B8A2-4E3A-B7FA-B23A8DD0DEB4}" srcOrd="5" destOrd="0" presId="urn:microsoft.com/office/officeart/2016/7/layout/RepeatingBendingProcessNew"/>
    <dgm:cxn modelId="{FA95208E-FC10-48C2-9D0F-7022429CAEAD}" type="presParOf" srcId="{82D8F7DE-B8A2-4E3A-B7FA-B23A8DD0DEB4}" destId="{5D4A5E4E-9100-497F-BB31-4DB0E5EE7DFE}" srcOrd="0" destOrd="0" presId="urn:microsoft.com/office/officeart/2016/7/layout/RepeatingBendingProcessNew"/>
    <dgm:cxn modelId="{97CD8C47-ADC6-40C9-9C37-DB7E2360B742}" type="presParOf" srcId="{12DA0A0C-909D-42FB-92F6-E4986F528DE5}" destId="{0A729FBF-5D52-4BF1-B5A9-AA35B8F1089E}" srcOrd="6" destOrd="0" presId="urn:microsoft.com/office/officeart/2016/7/layout/RepeatingBendingProcessNew"/>
    <dgm:cxn modelId="{D6D7D95F-0A0F-432A-806E-1BBF50639712}" type="presParOf" srcId="{12DA0A0C-909D-42FB-92F6-E4986F528DE5}" destId="{F16EFEF5-7AB6-4E8E-8EFF-ADE2194FD537}" srcOrd="7" destOrd="0" presId="urn:microsoft.com/office/officeart/2016/7/layout/RepeatingBendingProcessNew"/>
    <dgm:cxn modelId="{4858B9A3-CD6A-4B01-AACB-57DA89FEABC4}" type="presParOf" srcId="{F16EFEF5-7AB6-4E8E-8EFF-ADE2194FD537}" destId="{2D99FCF5-CCC4-4B95-A94E-9F583C0495F4}" srcOrd="0" destOrd="0" presId="urn:microsoft.com/office/officeart/2016/7/layout/RepeatingBendingProcessNew"/>
    <dgm:cxn modelId="{055344AD-FC27-4F7D-B42F-091751ED9494}" type="presParOf" srcId="{12DA0A0C-909D-42FB-92F6-E4986F528DE5}" destId="{A9808002-0AA9-4991-9988-A6F2C595F2C2}" srcOrd="8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A5C789-2732-4414-83ED-3633710E7ACB}">
      <dsp:nvSpPr>
        <dsp:cNvPr id="0" name=""/>
        <dsp:cNvSpPr/>
      </dsp:nvSpPr>
      <dsp:spPr>
        <a:xfrm>
          <a:off x="198" y="0"/>
          <a:ext cx="2392239" cy="26828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0" rIns="23630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kvantna priroda procesa u mikrosvetu</a:t>
          </a:r>
        </a:p>
      </dsp:txBody>
      <dsp:txXfrm>
        <a:off x="198" y="1073149"/>
        <a:ext cx="2392239" cy="1609725"/>
      </dsp:txXfrm>
    </dsp:sp>
    <dsp:sp modelId="{836FCE21-F5D5-4999-B3F5-1E7CEB32CA3E}">
      <dsp:nvSpPr>
        <dsp:cNvPr id="0" name=""/>
        <dsp:cNvSpPr/>
      </dsp:nvSpPr>
      <dsp:spPr>
        <a:xfrm>
          <a:off x="198" y="0"/>
          <a:ext cx="2392239" cy="1073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165100" rIns="236300" bIns="16510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/>
            <a:t>01</a:t>
          </a:r>
        </a:p>
      </dsp:txBody>
      <dsp:txXfrm>
        <a:off x="198" y="0"/>
        <a:ext cx="2392239" cy="1073150"/>
      </dsp:txXfrm>
    </dsp:sp>
    <dsp:sp modelId="{A25BA374-1A35-41ED-BD62-E9BE6689A07E}">
      <dsp:nvSpPr>
        <dsp:cNvPr id="0" name=""/>
        <dsp:cNvSpPr/>
      </dsp:nvSpPr>
      <dsp:spPr>
        <a:xfrm>
          <a:off x="2583816" y="0"/>
          <a:ext cx="2392239" cy="26828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0" rIns="23630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fotoelektrični efekat je pojava koja opisuje proces pojave negativnog naelektrisanjena na površini metalne ploče pojavljuje	kada se ista osvetli.</a:t>
          </a:r>
        </a:p>
      </dsp:txBody>
      <dsp:txXfrm>
        <a:off x="2583816" y="1073149"/>
        <a:ext cx="2392239" cy="1609725"/>
      </dsp:txXfrm>
    </dsp:sp>
    <dsp:sp modelId="{3400BAC3-7371-41FD-B5EE-13128CBD22F9}">
      <dsp:nvSpPr>
        <dsp:cNvPr id="0" name=""/>
        <dsp:cNvSpPr/>
      </dsp:nvSpPr>
      <dsp:spPr>
        <a:xfrm>
          <a:off x="2583816" y="0"/>
          <a:ext cx="2392239" cy="1073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165100" rIns="236300" bIns="16510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/>
            <a:t>02</a:t>
          </a:r>
        </a:p>
      </dsp:txBody>
      <dsp:txXfrm>
        <a:off x="2583816" y="0"/>
        <a:ext cx="2392239" cy="1073150"/>
      </dsp:txXfrm>
    </dsp:sp>
    <dsp:sp modelId="{4F30F95F-80DC-4DA0-8008-A42102715F61}">
      <dsp:nvSpPr>
        <dsp:cNvPr id="0" name=""/>
        <dsp:cNvSpPr/>
      </dsp:nvSpPr>
      <dsp:spPr>
        <a:xfrm>
          <a:off x="5167434" y="0"/>
          <a:ext cx="2392239" cy="26828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0" rIns="23630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Zn	je prvi metal kod koga je ova pojava otkrivena</a:t>
          </a:r>
        </a:p>
      </dsp:txBody>
      <dsp:txXfrm>
        <a:off x="5167434" y="1073149"/>
        <a:ext cx="2392239" cy="1609725"/>
      </dsp:txXfrm>
    </dsp:sp>
    <dsp:sp modelId="{91DDC2A1-D357-4196-812B-02512BC31073}">
      <dsp:nvSpPr>
        <dsp:cNvPr id="0" name=""/>
        <dsp:cNvSpPr/>
      </dsp:nvSpPr>
      <dsp:spPr>
        <a:xfrm>
          <a:off x="5167434" y="0"/>
          <a:ext cx="2392239" cy="1073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165100" rIns="236300" bIns="16510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/>
            <a:t>03</a:t>
          </a:r>
        </a:p>
      </dsp:txBody>
      <dsp:txXfrm>
        <a:off x="5167434" y="0"/>
        <a:ext cx="2392239" cy="1073150"/>
      </dsp:txXfrm>
    </dsp:sp>
    <dsp:sp modelId="{8528A6FB-EEAB-4B58-9DFF-164A316CC69D}">
      <dsp:nvSpPr>
        <dsp:cNvPr id="0" name=""/>
        <dsp:cNvSpPr/>
      </dsp:nvSpPr>
      <dsp:spPr>
        <a:xfrm>
          <a:off x="7751052" y="0"/>
          <a:ext cx="2392239" cy="26828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0" rIns="23630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Kvant elektromagmentog zračenja – foton</a:t>
          </a:r>
        </a:p>
      </dsp:txBody>
      <dsp:txXfrm>
        <a:off x="7751052" y="1073149"/>
        <a:ext cx="2392239" cy="1609725"/>
      </dsp:txXfrm>
    </dsp:sp>
    <dsp:sp modelId="{0EB7684A-0224-4EB9-9FEA-F33CE87F6518}">
      <dsp:nvSpPr>
        <dsp:cNvPr id="0" name=""/>
        <dsp:cNvSpPr/>
      </dsp:nvSpPr>
      <dsp:spPr>
        <a:xfrm>
          <a:off x="7751052" y="0"/>
          <a:ext cx="2392239" cy="1073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300" tIns="165100" rIns="236300" bIns="16510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/>
            <a:t>04</a:t>
          </a:r>
        </a:p>
      </dsp:txBody>
      <dsp:txXfrm>
        <a:off x="7751052" y="0"/>
        <a:ext cx="2392239" cy="10731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543058-B8C4-42C5-884C-C49709222320}">
      <dsp:nvSpPr>
        <dsp:cNvPr id="0" name=""/>
        <dsp:cNvSpPr/>
      </dsp:nvSpPr>
      <dsp:spPr>
        <a:xfrm>
          <a:off x="3323664" y="834988"/>
          <a:ext cx="64315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3158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28399" y="877339"/>
        <a:ext cx="33687" cy="6737"/>
      </dsp:txXfrm>
    </dsp:sp>
    <dsp:sp modelId="{F1B761A9-864A-4C73-A89C-C97A3A3EFCAE}">
      <dsp:nvSpPr>
        <dsp:cNvPr id="0" name=""/>
        <dsp:cNvSpPr/>
      </dsp:nvSpPr>
      <dsp:spPr>
        <a:xfrm>
          <a:off x="396080" y="1893"/>
          <a:ext cx="2929383" cy="175763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542" tIns="150673" rIns="143542" bIns="150673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Fotoefekat</a:t>
          </a:r>
          <a:r>
            <a:rPr lang="en-US" sz="1700" kern="1200" dirty="0"/>
            <a:t> se </a:t>
          </a:r>
          <a:r>
            <a:rPr lang="en-US" sz="1700" kern="1200" dirty="0" err="1"/>
            <a:t>javlja</a:t>
          </a:r>
          <a:r>
            <a:rPr lang="en-US" sz="1700" kern="1200" dirty="0"/>
            <a:t> </a:t>
          </a:r>
          <a:r>
            <a:rPr lang="en-US" sz="1700" kern="1200" dirty="0" err="1"/>
            <a:t>samo</a:t>
          </a:r>
          <a:r>
            <a:rPr lang="en-US" sz="1700" kern="1200" dirty="0"/>
            <a:t> </a:t>
          </a:r>
          <a:r>
            <a:rPr lang="en-US" sz="1700" kern="1200" dirty="0" err="1"/>
            <a:t>ako</a:t>
          </a:r>
          <a:r>
            <a:rPr lang="en-US" sz="1700" kern="1200" dirty="0"/>
            <a:t> je </a:t>
          </a:r>
          <a:r>
            <a:rPr lang="en-US" sz="1700" kern="1200" dirty="0" err="1"/>
            <a:t>talasna</a:t>
          </a:r>
          <a:r>
            <a:rPr lang="en-US" sz="1700" kern="1200" dirty="0"/>
            <a:t> </a:t>
          </a:r>
          <a:r>
            <a:rPr lang="en-US" sz="1700" kern="1200" dirty="0" err="1"/>
            <a:t>dužina</a:t>
          </a:r>
          <a:r>
            <a:rPr lang="en-US" sz="1700" kern="1200" dirty="0"/>
            <a:t> </a:t>
          </a:r>
          <a:r>
            <a:rPr lang="en-US" sz="1700" kern="1200" dirty="0" err="1"/>
            <a:t>upadnog</a:t>
          </a:r>
          <a:r>
            <a:rPr lang="en-US" sz="1700" kern="1200" dirty="0"/>
            <a:t> </a:t>
          </a:r>
          <a:r>
            <a:rPr lang="en-US" sz="1700" kern="1200" dirty="0" err="1"/>
            <a:t>zračenja</a:t>
          </a:r>
          <a:r>
            <a:rPr lang="en-US" sz="1700" kern="1200" dirty="0"/>
            <a:t> </a:t>
          </a:r>
          <a:r>
            <a:rPr lang="en-US" sz="1700" kern="1200" dirty="0" err="1"/>
            <a:t>manja</a:t>
          </a:r>
          <a:r>
            <a:rPr lang="en-US" sz="1700" kern="1200" dirty="0"/>
            <a:t> od </a:t>
          </a:r>
          <a:r>
            <a:rPr lang="en-US" sz="1700" kern="1200" dirty="0" err="1"/>
            <a:t>neke</a:t>
          </a:r>
          <a:endParaRPr lang="en-US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granične λ</a:t>
          </a:r>
          <a:r>
            <a:rPr lang="en-US" sz="1300" kern="1200" baseline="-20000"/>
            <a:t>0</a:t>
          </a:r>
          <a:r>
            <a:rPr lang="en-US" sz="1300" kern="1200"/>
            <a:t>-crvena granica fotoefekta.</a:t>
          </a:r>
        </a:p>
      </dsp:txBody>
      <dsp:txXfrm>
        <a:off x="396080" y="1893"/>
        <a:ext cx="2929383" cy="1757630"/>
      </dsp:txXfrm>
    </dsp:sp>
    <dsp:sp modelId="{33A779BA-FDBE-414B-B8A1-24DD28CB6A78}">
      <dsp:nvSpPr>
        <dsp:cNvPr id="0" name=""/>
        <dsp:cNvSpPr/>
      </dsp:nvSpPr>
      <dsp:spPr>
        <a:xfrm>
          <a:off x="6926806" y="834988"/>
          <a:ext cx="64315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3158" y="45720"/>
              </a:lnTo>
            </a:path>
          </a:pathLst>
        </a:custGeom>
        <a:noFill/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231541" y="877339"/>
        <a:ext cx="33687" cy="6737"/>
      </dsp:txXfrm>
    </dsp:sp>
    <dsp:sp modelId="{8196A516-6F09-4149-A2A6-072414461E56}">
      <dsp:nvSpPr>
        <dsp:cNvPr id="0" name=""/>
        <dsp:cNvSpPr/>
      </dsp:nvSpPr>
      <dsp:spPr>
        <a:xfrm>
          <a:off x="3999222" y="1893"/>
          <a:ext cx="2929383" cy="1757630"/>
        </a:xfrm>
        <a:prstGeom prst="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542" tIns="150673" rIns="143542" bIns="150673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üΛ</a:t>
          </a:r>
          <a:r>
            <a:rPr lang="en-US" sz="1700" kern="1200" baseline="-20000"/>
            <a:t>0  </a:t>
          </a:r>
          <a:r>
            <a:rPr lang="en-US" sz="1700" kern="1200"/>
            <a:t>karakteristična veličina za dati materijal koji ispoljava fotoefekat.</a:t>
          </a:r>
        </a:p>
      </dsp:txBody>
      <dsp:txXfrm>
        <a:off x="3999222" y="1893"/>
        <a:ext cx="2929383" cy="1757630"/>
      </dsp:txXfrm>
    </dsp:sp>
    <dsp:sp modelId="{82D8F7DE-B8A2-4E3A-B7FA-B23A8DD0DEB4}">
      <dsp:nvSpPr>
        <dsp:cNvPr id="0" name=""/>
        <dsp:cNvSpPr/>
      </dsp:nvSpPr>
      <dsp:spPr>
        <a:xfrm>
          <a:off x="1860772" y="1757723"/>
          <a:ext cx="7206284" cy="643158"/>
        </a:xfrm>
        <a:custGeom>
          <a:avLst/>
          <a:gdLst/>
          <a:ahLst/>
          <a:cxnLst/>
          <a:rect l="0" t="0" r="0" b="0"/>
          <a:pathLst>
            <a:path>
              <a:moveTo>
                <a:pt x="7206284" y="0"/>
              </a:moveTo>
              <a:lnTo>
                <a:pt x="7206284" y="338679"/>
              </a:lnTo>
              <a:lnTo>
                <a:pt x="0" y="338679"/>
              </a:lnTo>
              <a:lnTo>
                <a:pt x="0" y="643158"/>
              </a:lnTo>
            </a:path>
          </a:pathLst>
        </a:custGeom>
        <a:noFill/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282971" y="2075933"/>
        <a:ext cx="361885" cy="6737"/>
      </dsp:txXfrm>
    </dsp:sp>
    <dsp:sp modelId="{F39040DC-3DE2-4A9C-AD8A-7EB539DB1810}">
      <dsp:nvSpPr>
        <dsp:cNvPr id="0" name=""/>
        <dsp:cNvSpPr/>
      </dsp:nvSpPr>
      <dsp:spPr>
        <a:xfrm>
          <a:off x="7602364" y="1893"/>
          <a:ext cx="2929383" cy="1757630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542" tIns="150673" rIns="143542" bIns="150673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üKinetička energija fotoelektrona se određuje na osnovu razlike potencijala između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elektroda u vakuumskoj cevi.</a:t>
          </a:r>
        </a:p>
      </dsp:txBody>
      <dsp:txXfrm>
        <a:off x="7602364" y="1893"/>
        <a:ext cx="2929383" cy="1757630"/>
      </dsp:txXfrm>
    </dsp:sp>
    <dsp:sp modelId="{F16EFEF5-7AB6-4E8E-8EFF-ADE2194FD537}">
      <dsp:nvSpPr>
        <dsp:cNvPr id="0" name=""/>
        <dsp:cNvSpPr/>
      </dsp:nvSpPr>
      <dsp:spPr>
        <a:xfrm>
          <a:off x="3323664" y="3266376"/>
          <a:ext cx="64315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3158" y="45720"/>
              </a:lnTo>
            </a:path>
          </a:pathLst>
        </a:custGeom>
        <a:noFill/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28399" y="3308728"/>
        <a:ext cx="33687" cy="6737"/>
      </dsp:txXfrm>
    </dsp:sp>
    <dsp:sp modelId="{0A729FBF-5D52-4BF1-B5A9-AA35B8F1089E}">
      <dsp:nvSpPr>
        <dsp:cNvPr id="0" name=""/>
        <dsp:cNvSpPr/>
      </dsp:nvSpPr>
      <dsp:spPr>
        <a:xfrm>
          <a:off x="396080" y="2433281"/>
          <a:ext cx="2929383" cy="1757630"/>
        </a:xfrm>
        <a:prstGeom prst="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542" tIns="150673" rIns="143542" bIns="150673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üSpoljašnji fotoefekat - kada fotoelektroni imaju dovoljnu energiju da izađu u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spoljašnji prostor.</a:t>
          </a:r>
        </a:p>
      </dsp:txBody>
      <dsp:txXfrm>
        <a:off x="396080" y="2433281"/>
        <a:ext cx="2929383" cy="1757630"/>
      </dsp:txXfrm>
    </dsp:sp>
    <dsp:sp modelId="{A9808002-0AA9-4991-9988-A6F2C595F2C2}">
      <dsp:nvSpPr>
        <dsp:cNvPr id="0" name=""/>
        <dsp:cNvSpPr/>
      </dsp:nvSpPr>
      <dsp:spPr>
        <a:xfrm>
          <a:off x="3999222" y="2433281"/>
          <a:ext cx="2929383" cy="1757630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542" tIns="150673" rIns="143542" bIns="150673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üUnutrašnji fotoefekat(kod dielektrika i poluprovodnika) -elektroni ne napuštaju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materijal, već se samo pobuđuju i povećavaju provodljivost materijala.</a:t>
          </a:r>
        </a:p>
      </dsp:txBody>
      <dsp:txXfrm>
        <a:off x="3999222" y="2433281"/>
        <a:ext cx="2929383" cy="1757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181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7571" y="750009"/>
            <a:ext cx="10356856" cy="588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8200" y="2112005"/>
            <a:ext cx="10515600" cy="3223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www.arduinoecia.com.br/2014/07/contador-sensor-de-proximidade-ir.htm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.png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 descr="Slika na kojoj se nalazi plastika, kabl, Opšte snabdevanje, konektor&#10;&#10;Opis je automatski generisan">
            <a:extLst>
              <a:ext uri="{FF2B5EF4-FFF2-40B4-BE49-F238E27FC236}">
                <a16:creationId xmlns:a16="http://schemas.microsoft.com/office/drawing/2014/main" id="{6D607FED-3914-5AC1-4A16-D212C961E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19200" y="681037"/>
            <a:ext cx="9753600" cy="5495925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1524000" y="2499290"/>
            <a:ext cx="9144000" cy="1010919"/>
          </a:xfrm>
          <a:prstGeom prst="rect">
            <a:avLst/>
          </a:prstGeom>
          <a:solidFill>
            <a:srgbClr val="91D050"/>
          </a:solidFill>
        </p:spPr>
        <p:txBody>
          <a:bodyPr vert="horz" wrap="square" lIns="0" tIns="0" rIns="0" bIns="0" rtlCol="0">
            <a:spAutoFit/>
          </a:bodyPr>
          <a:lstStyle/>
          <a:p>
            <a:pPr marL="1294130">
              <a:lnSpc>
                <a:spcPct val="100000"/>
              </a:lnSpc>
            </a:pPr>
            <a:r>
              <a:rPr sz="6000" b="0" spc="-60">
                <a:latin typeface="Calibri Light"/>
                <a:cs typeface="Calibri Light"/>
              </a:rPr>
              <a:t>F</a:t>
            </a:r>
            <a:r>
              <a:rPr sz="6000" b="0" spc="15">
                <a:latin typeface="Calibri Light"/>
                <a:cs typeface="Calibri Light"/>
              </a:rPr>
              <a:t>o</a:t>
            </a:r>
            <a:r>
              <a:rPr sz="6000" b="0" spc="-100">
                <a:latin typeface="Calibri Light"/>
                <a:cs typeface="Calibri Light"/>
              </a:rPr>
              <a:t>t</a:t>
            </a:r>
            <a:r>
              <a:rPr sz="6000" b="0" spc="15">
                <a:latin typeface="Calibri Light"/>
                <a:cs typeface="Calibri Light"/>
              </a:rPr>
              <a:t>o</a:t>
            </a:r>
            <a:r>
              <a:rPr sz="6000" b="0" spc="25">
                <a:latin typeface="Calibri Light"/>
                <a:cs typeface="Calibri Light"/>
              </a:rPr>
              <a:t>e</a:t>
            </a:r>
            <a:r>
              <a:rPr sz="6000" b="0" spc="15">
                <a:latin typeface="Calibri Light"/>
                <a:cs typeface="Calibri Light"/>
              </a:rPr>
              <a:t>l</a:t>
            </a:r>
            <a:r>
              <a:rPr sz="6000" b="0" spc="25">
                <a:latin typeface="Calibri Light"/>
                <a:cs typeface="Calibri Light"/>
              </a:rPr>
              <a:t>e</a:t>
            </a:r>
            <a:r>
              <a:rPr sz="6000" b="0" spc="-25">
                <a:latin typeface="Calibri Light"/>
                <a:cs typeface="Calibri Light"/>
              </a:rPr>
              <a:t>k</a:t>
            </a:r>
            <a:r>
              <a:rPr sz="6000" b="0" spc="-10">
                <a:latin typeface="Calibri Light"/>
                <a:cs typeface="Calibri Light"/>
              </a:rPr>
              <a:t>t</a:t>
            </a:r>
            <a:r>
              <a:rPr sz="6000" b="0" spc="20">
                <a:latin typeface="Calibri Light"/>
                <a:cs typeface="Calibri Light"/>
              </a:rPr>
              <a:t>r</a:t>
            </a:r>
            <a:r>
              <a:rPr sz="6000" b="0" spc="15">
                <a:latin typeface="Calibri Light"/>
                <a:cs typeface="Calibri Light"/>
              </a:rPr>
              <a:t>i</a:t>
            </a:r>
            <a:r>
              <a:rPr sz="6000" b="0">
                <a:latin typeface="Calibri Light"/>
                <a:cs typeface="Calibri Light"/>
              </a:rPr>
              <a:t>č</a:t>
            </a:r>
            <a:r>
              <a:rPr sz="6000" b="0" spc="15">
                <a:latin typeface="Calibri Light"/>
                <a:cs typeface="Calibri Light"/>
              </a:rPr>
              <a:t>n</a:t>
            </a:r>
            <a:r>
              <a:rPr sz="6000" b="0">
                <a:latin typeface="Calibri Light"/>
                <a:cs typeface="Calibri Light"/>
              </a:rPr>
              <a:t>i</a:t>
            </a:r>
            <a:r>
              <a:rPr sz="6000" b="0" spc="-215">
                <a:latin typeface="Calibri Light"/>
                <a:cs typeface="Calibri Light"/>
              </a:rPr>
              <a:t> </a:t>
            </a:r>
            <a:r>
              <a:rPr sz="6000" b="0">
                <a:latin typeface="Calibri Light"/>
                <a:cs typeface="Calibri Light"/>
              </a:rPr>
              <a:t>s</a:t>
            </a:r>
            <a:r>
              <a:rPr sz="6000" b="0" spc="30">
                <a:latin typeface="Calibri Light"/>
                <a:cs typeface="Calibri Light"/>
              </a:rPr>
              <a:t>e</a:t>
            </a:r>
            <a:r>
              <a:rPr sz="6000" b="0" spc="20">
                <a:latin typeface="Calibri Light"/>
                <a:cs typeface="Calibri Light"/>
              </a:rPr>
              <a:t>n</a:t>
            </a:r>
            <a:r>
              <a:rPr sz="6000" b="0" spc="-195">
                <a:latin typeface="Calibri Light"/>
                <a:cs typeface="Calibri Light"/>
              </a:rPr>
              <a:t>z</a:t>
            </a:r>
            <a:r>
              <a:rPr sz="6000" b="0" spc="15">
                <a:latin typeface="Calibri Light"/>
                <a:cs typeface="Calibri Light"/>
              </a:rPr>
              <a:t>o</a:t>
            </a:r>
            <a:r>
              <a:rPr sz="6000" b="0" spc="20">
                <a:latin typeface="Calibri Light"/>
                <a:cs typeface="Calibri Light"/>
              </a:rPr>
              <a:t>r</a:t>
            </a:r>
            <a:r>
              <a:rPr sz="6000" b="0">
                <a:latin typeface="Calibri Light"/>
                <a:cs typeface="Calibri Light"/>
              </a:rPr>
              <a:t>i</a:t>
            </a:r>
            <a:endParaRPr sz="6000">
              <a:latin typeface="Calibri Light"/>
              <a:cs typeface="Calibri Light"/>
            </a:endParaRPr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DFEB0E0-A82F-060E-22EA-2A18C62A1C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534EECD-828A-13C1-A01E-6214AA6AA3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>
                <a:latin typeface="Calibri Light"/>
                <a:cs typeface="Calibri Light"/>
              </a:rPr>
              <a:t>D</a:t>
            </a:r>
            <a:r>
              <a:rPr spc="80">
                <a:latin typeface="Calibri Light"/>
                <a:cs typeface="Calibri Light"/>
              </a:rPr>
              <a:t>i</a:t>
            </a:r>
            <a:r>
              <a:rPr spc="20">
                <a:latin typeface="Calibri Light"/>
                <a:cs typeface="Calibri Light"/>
              </a:rPr>
              <a:t>f</a:t>
            </a:r>
            <a:r>
              <a:rPr spc="-55">
                <a:latin typeface="Calibri Light"/>
                <a:cs typeface="Calibri Light"/>
              </a:rPr>
              <a:t>u</a:t>
            </a:r>
            <a:r>
              <a:rPr spc="-95">
                <a:latin typeface="Calibri Light"/>
                <a:cs typeface="Calibri Light"/>
              </a:rPr>
              <a:t>z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>
                <a:latin typeface="Calibri Light"/>
                <a:cs typeface="Calibri Light"/>
              </a:rPr>
              <a:t>i</a:t>
            </a:r>
            <a:r>
              <a:rPr spc="-350">
                <a:latin typeface="Times New Roman"/>
                <a:cs typeface="Times New Roman"/>
              </a:rPr>
              <a:t> </a:t>
            </a:r>
            <a:r>
              <a:rPr>
                <a:latin typeface="Calibri Light"/>
                <a:cs typeface="Calibri Light"/>
              </a:rPr>
              <a:t>s</a:t>
            </a:r>
            <a:r>
              <a:rPr spc="70">
                <a:latin typeface="Calibri Light"/>
                <a:cs typeface="Calibri Light"/>
              </a:rPr>
              <a:t>e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 spc="-95">
                <a:latin typeface="Calibri Light"/>
                <a:cs typeface="Calibri Light"/>
              </a:rPr>
              <a:t>z</a:t>
            </a:r>
            <a:r>
              <a:rPr spc="-60">
                <a:latin typeface="Calibri Light"/>
                <a:cs typeface="Calibri Light"/>
              </a:rPr>
              <a:t>o</a:t>
            </a:r>
            <a:r>
              <a:rPr spc="-30">
                <a:latin typeface="Calibri Light"/>
                <a:cs typeface="Calibri Light"/>
              </a:rPr>
              <a:t>r</a:t>
            </a:r>
            <a:r>
              <a:rPr>
                <a:latin typeface="Calibri Light"/>
                <a:cs typeface="Calibri Light"/>
              </a:rPr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825544"/>
            <a:ext cx="5181600" cy="4351655"/>
          </a:xfrm>
          <a:prstGeom prst="rect">
            <a:avLst/>
          </a:prstGeom>
          <a:solidFill>
            <a:srgbClr val="DEEBF7"/>
          </a:solidFill>
        </p:spPr>
        <p:txBody>
          <a:bodyPr vert="horz" wrap="square" lIns="0" tIns="0" rIns="0" bIns="0" rtlCol="0">
            <a:spAutoFit/>
          </a:bodyPr>
          <a:lstStyle/>
          <a:p>
            <a:pPr marL="320675" indent="-228600">
              <a:lnSpc>
                <a:spcPts val="2230"/>
              </a:lnSpc>
              <a:buFont typeface="Arial"/>
              <a:buChar char="•"/>
              <a:tabLst>
                <a:tab pos="321310" algn="l"/>
              </a:tabLst>
            </a:pPr>
            <a:r>
              <a:rPr sz="2150" spc="-20">
                <a:latin typeface="Calibri"/>
                <a:cs typeface="Calibri"/>
              </a:rPr>
              <a:t>S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80">
                <a:latin typeface="Times New Roman"/>
                <a:cs typeface="Times New Roman"/>
              </a:rPr>
              <a:t> </a:t>
            </a:r>
            <a:r>
              <a:rPr sz="2150" spc="-30">
                <a:latin typeface="Calibri"/>
                <a:cs typeface="Calibri"/>
              </a:rPr>
              <a:t>z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5">
                <a:latin typeface="Calibri"/>
                <a:cs typeface="Calibri"/>
              </a:rPr>
              <a:t>k</a:t>
            </a:r>
            <a:r>
              <a:rPr sz="2150" spc="50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10">
                <a:latin typeface="Calibri"/>
                <a:cs typeface="Calibri"/>
              </a:rPr>
              <a:t>d</a:t>
            </a:r>
            <a:r>
              <a:rPr sz="2150" spc="-3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p</a:t>
            </a:r>
            <a:r>
              <a:rPr sz="2150" spc="-5">
                <a:latin typeface="Calibri"/>
                <a:cs typeface="Calibri"/>
              </a:rPr>
              <a:t>r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5">
                <a:latin typeface="Calibri"/>
                <a:cs typeface="Calibri"/>
              </a:rPr>
              <a:t>n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6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po</a:t>
            </a:r>
            <a:r>
              <a:rPr sz="2150" spc="-40">
                <a:latin typeface="Calibri"/>
                <a:cs typeface="Calibri"/>
              </a:rPr>
              <a:t>g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10">
                <a:latin typeface="Calibri"/>
                <a:cs typeface="Calibri"/>
              </a:rPr>
              <a:t>đa</a:t>
            </a:r>
            <a:endParaRPr sz="2150">
              <a:latin typeface="Calibri"/>
              <a:cs typeface="Calibri"/>
            </a:endParaRPr>
          </a:p>
          <a:p>
            <a:pPr marL="320675">
              <a:lnSpc>
                <a:spcPts val="2230"/>
              </a:lnSpc>
            </a:pP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0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5">
                <a:latin typeface="Calibri"/>
                <a:cs typeface="Calibri"/>
              </a:rPr>
              <a:t>t</a:t>
            </a:r>
            <a:r>
              <a:rPr sz="2150" spc="75">
                <a:latin typeface="Times New Roman"/>
                <a:cs typeface="Times New Roman"/>
              </a:rPr>
              <a:t> 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15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š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 spc="5">
                <a:latin typeface="Calibri"/>
                <a:cs typeface="Calibri"/>
              </a:rPr>
              <a:t>je</a:t>
            </a:r>
            <a:r>
              <a:rPr sz="2150" spc="10">
                <a:latin typeface="Calibri"/>
                <a:cs typeface="Calibri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 spc="-20">
                <a:latin typeface="Calibri"/>
                <a:cs typeface="Calibri"/>
              </a:rPr>
              <a:t>os</a:t>
            </a:r>
            <a:r>
              <a:rPr sz="2150" spc="5">
                <a:latin typeface="Calibri"/>
                <a:cs typeface="Calibri"/>
              </a:rPr>
              <a:t>t</a:t>
            </a:r>
            <a:r>
              <a:rPr sz="2150" spc="5">
                <a:latin typeface="Times New Roman"/>
                <a:cs typeface="Times New Roman"/>
              </a:rPr>
              <a:t> </a:t>
            </a:r>
            <a:r>
              <a:rPr sz="2150" spc="10">
                <a:latin typeface="Calibri"/>
                <a:cs typeface="Calibri"/>
              </a:rPr>
              <a:t>u</a:t>
            </a:r>
            <a:r>
              <a:rPr sz="2150" spc="-35">
                <a:latin typeface="Times New Roman"/>
                <a:cs typeface="Times New Roman"/>
              </a:rPr>
              <a:t> 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20">
                <a:latin typeface="Calibri"/>
                <a:cs typeface="Calibri"/>
              </a:rPr>
              <a:t>š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80">
                <a:latin typeface="Calibri"/>
                <a:cs typeface="Calibri"/>
              </a:rPr>
              <a:t> </a:t>
            </a:r>
            <a:r>
              <a:rPr sz="2150" spc="-10">
                <a:latin typeface="Calibri"/>
                <a:cs typeface="Calibri"/>
              </a:rPr>
              <a:t>u</a:t>
            </a:r>
            <a:r>
              <a:rPr sz="2150" spc="25">
                <a:latin typeface="Calibri"/>
                <a:cs typeface="Calibri"/>
              </a:rPr>
              <a:t>gl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5">
                <a:latin typeface="Calibri"/>
                <a:cs typeface="Calibri"/>
              </a:rPr>
              <a:t>a.</a:t>
            </a:r>
            <a:endParaRPr sz="2150">
              <a:latin typeface="Calibri"/>
              <a:cs typeface="Calibri"/>
            </a:endParaRPr>
          </a:p>
          <a:p>
            <a:pPr marL="320675" marR="497840" indent="-229235">
              <a:lnSpc>
                <a:spcPct val="71300"/>
              </a:lnSpc>
              <a:spcBef>
                <a:spcPts val="1010"/>
              </a:spcBef>
              <a:buFont typeface="Arial"/>
              <a:buChar char="•"/>
              <a:tabLst>
                <a:tab pos="321310" algn="l"/>
              </a:tabLst>
            </a:pPr>
            <a:r>
              <a:rPr sz="2150" spc="-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dr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10">
                <a:latin typeface="Calibri"/>
                <a:cs typeface="Calibri"/>
              </a:rPr>
              <a:t>đ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185">
                <a:latin typeface="Calibri"/>
                <a:cs typeface="Calibri"/>
              </a:rPr>
              <a:t> 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-10">
                <a:latin typeface="Calibri"/>
                <a:cs typeface="Calibri"/>
              </a:rPr>
              <a:t>o</a:t>
            </a:r>
            <a:r>
              <a:rPr sz="2150" spc="25">
                <a:latin typeface="Calibri"/>
                <a:cs typeface="Calibri"/>
              </a:rPr>
              <a:t>li</a:t>
            </a:r>
            <a:r>
              <a:rPr sz="2150" spc="-15">
                <a:latin typeface="Calibri"/>
                <a:cs typeface="Calibri"/>
              </a:rPr>
              <a:t>č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45">
                <a:latin typeface="Calibri"/>
                <a:cs typeface="Calibri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1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25">
                <a:latin typeface="Times New Roman"/>
                <a:cs typeface="Times New Roman"/>
              </a:rPr>
              <a:t> 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-15">
                <a:latin typeface="Calibri"/>
                <a:cs typeface="Calibri"/>
              </a:rPr>
              <a:t>ć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>
                <a:latin typeface="Calibri"/>
                <a:cs typeface="Calibri"/>
              </a:rPr>
              <a:t> </a:t>
            </a:r>
            <a:r>
              <a:rPr sz="2150" spc="-10">
                <a:latin typeface="Calibri"/>
                <a:cs typeface="Calibri"/>
              </a:rPr>
              <a:t>p</a:t>
            </a:r>
            <a:r>
              <a:rPr sz="2150" spc="-5">
                <a:latin typeface="Calibri"/>
                <a:cs typeface="Calibri"/>
              </a:rPr>
              <a:t>r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6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p</a:t>
            </a:r>
            <a:r>
              <a:rPr sz="2150" spc="-5">
                <a:latin typeface="Calibri"/>
                <a:cs typeface="Calibri"/>
              </a:rPr>
              <a:t>r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0">
                <a:latin typeface="Calibri"/>
                <a:cs typeface="Calibri"/>
              </a:rPr>
              <a:t>e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10">
                <a:latin typeface="Calibri"/>
                <a:cs typeface="Calibri"/>
              </a:rPr>
              <a:t>u</a:t>
            </a:r>
            <a:r>
              <a:rPr sz="2150" spc="4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-110">
                <a:latin typeface="Calibri"/>
                <a:cs typeface="Calibri"/>
              </a:rPr>
              <a:t>z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215">
                <a:latin typeface="Times New Roman"/>
                <a:cs typeface="Times New Roman"/>
              </a:rPr>
              <a:t> 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10">
                <a:latin typeface="Times New Roman"/>
                <a:cs typeface="Times New Roman"/>
              </a:rPr>
              <a:t> 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-5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35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c</a:t>
            </a:r>
            <a:r>
              <a:rPr sz="2150" spc="25">
                <a:latin typeface="Calibri"/>
                <a:cs typeface="Calibri"/>
              </a:rPr>
              <a:t>il</a:t>
            </a:r>
            <a:r>
              <a:rPr sz="2150" spc="5">
                <a:latin typeface="Calibri"/>
                <a:cs typeface="Calibri"/>
              </a:rPr>
              <a:t>j</a:t>
            </a:r>
            <a:r>
              <a:rPr sz="2150" spc="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10">
                <a:latin typeface="Calibri"/>
                <a:cs typeface="Calibri"/>
              </a:rPr>
              <a:t>u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0">
                <a:latin typeface="Calibri"/>
                <a:cs typeface="Calibri"/>
              </a:rPr>
              <a:t>e</a:t>
            </a:r>
            <a:r>
              <a:rPr sz="2150" spc="5">
                <a:latin typeface="Calibri"/>
                <a:cs typeface="Calibri"/>
              </a:rPr>
              <a:t>.</a:t>
            </a:r>
            <a:endParaRPr sz="2150">
              <a:latin typeface="Calibri"/>
              <a:cs typeface="Calibri"/>
            </a:endParaRPr>
          </a:p>
          <a:p>
            <a:pPr marL="320675" marR="411480" indent="-229235">
              <a:lnSpc>
                <a:spcPct val="72800"/>
              </a:lnSpc>
              <a:spcBef>
                <a:spcPts val="975"/>
              </a:spcBef>
              <a:buFont typeface="Arial"/>
              <a:buChar char="•"/>
              <a:tabLst>
                <a:tab pos="321310" algn="l"/>
              </a:tabLst>
            </a:pPr>
            <a:r>
              <a:rPr sz="2150" spc="-95">
                <a:latin typeface="Calibri"/>
                <a:cs typeface="Calibri"/>
              </a:rPr>
              <a:t>F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5">
                <a:latin typeface="Calibri"/>
                <a:cs typeface="Calibri"/>
              </a:rPr>
              <a:t>r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15">
                <a:latin typeface="Times New Roman"/>
                <a:cs typeface="Times New Roman"/>
              </a:rPr>
              <a:t> 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90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u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15">
                <a:latin typeface="Calibri"/>
                <a:cs typeface="Calibri"/>
              </a:rPr>
              <a:t>č</a:t>
            </a:r>
            <a:r>
              <a:rPr sz="2150" spc="10">
                <a:latin typeface="Calibri"/>
                <a:cs typeface="Calibri"/>
              </a:rPr>
              <a:t>u</a:t>
            </a:r>
            <a:r>
              <a:rPr sz="2150" spc="20">
                <a:latin typeface="Calibri"/>
                <a:cs typeface="Calibri"/>
              </a:rPr>
              <a:t> 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-10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30">
                <a:latin typeface="Calibri"/>
                <a:cs typeface="Calibri"/>
              </a:rPr>
              <a:t>i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10">
                <a:latin typeface="Calibri"/>
                <a:cs typeface="Calibri"/>
              </a:rPr>
              <a:t>u</a:t>
            </a:r>
            <a:r>
              <a:rPr sz="2150" spc="-30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-15">
                <a:latin typeface="Calibri"/>
                <a:cs typeface="Calibri"/>
              </a:rPr>
              <a:t>c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11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su</a:t>
            </a:r>
            <a:r>
              <a:rPr sz="2150" spc="-20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5">
                <a:latin typeface="Calibri"/>
                <a:cs typeface="Calibri"/>
              </a:rPr>
              <a:t>,</a:t>
            </a:r>
            <a:r>
              <a:rPr sz="2150" spc="40">
                <a:latin typeface="Times New Roman"/>
                <a:cs typeface="Times New Roman"/>
              </a:rPr>
              <a:t> 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5">
                <a:latin typeface="Calibri"/>
                <a:cs typeface="Calibri"/>
              </a:rPr>
              <a:t>li</a:t>
            </a:r>
            <a:r>
              <a:rPr sz="2150" spc="-15">
                <a:latin typeface="Calibri"/>
                <a:cs typeface="Calibri"/>
              </a:rPr>
              <a:t>č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50">
                <a:latin typeface="Calibri"/>
                <a:cs typeface="Calibri"/>
              </a:rPr>
              <a:t> 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-65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 spc="25">
                <a:latin typeface="Calibri"/>
                <a:cs typeface="Calibri"/>
              </a:rPr>
              <a:t>li</a:t>
            </a:r>
            <a:r>
              <a:rPr sz="2150" spc="5">
                <a:latin typeface="Calibri"/>
                <a:cs typeface="Calibri"/>
              </a:rPr>
              <a:t>k</a:t>
            </a:r>
            <a:r>
              <a:rPr sz="2150" spc="-30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0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5">
                <a:latin typeface="Calibri"/>
                <a:cs typeface="Calibri"/>
              </a:rPr>
              <a:t>.</a:t>
            </a:r>
            <a:endParaRPr sz="2150">
              <a:latin typeface="Calibri"/>
              <a:cs typeface="Calibri"/>
            </a:endParaRPr>
          </a:p>
          <a:p>
            <a:pPr marL="320675" marR="787400" indent="-229235" algn="just">
              <a:lnSpc>
                <a:spcPct val="71300"/>
              </a:lnSpc>
              <a:spcBef>
                <a:spcPts val="1010"/>
              </a:spcBef>
              <a:buFont typeface="Arial"/>
              <a:buChar char="•"/>
              <a:tabLst>
                <a:tab pos="321310" algn="l"/>
              </a:tabLst>
            </a:pPr>
            <a:r>
              <a:rPr sz="2150" spc="-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p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10">
                <a:latin typeface="Calibri"/>
                <a:cs typeface="Calibri"/>
              </a:rPr>
              <a:t>g</a:t>
            </a:r>
            <a:r>
              <a:rPr sz="2150" spc="80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-15">
                <a:latin typeface="Calibri"/>
                <a:cs typeface="Calibri"/>
              </a:rPr>
              <a:t>c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105">
                <a:latin typeface="Times New Roman"/>
                <a:cs typeface="Times New Roman"/>
              </a:rPr>
              <a:t> 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10">
                <a:latin typeface="Calibri"/>
                <a:cs typeface="Calibri"/>
              </a:rPr>
              <a:t>d</a:t>
            </a:r>
            <a:r>
              <a:rPr sz="2150" spc="40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10">
                <a:latin typeface="Calibri"/>
                <a:cs typeface="Calibri"/>
              </a:rPr>
              <a:t>h</a:t>
            </a:r>
            <a:r>
              <a:rPr sz="2150" spc="-3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-110">
                <a:latin typeface="Calibri"/>
                <a:cs typeface="Calibri"/>
              </a:rPr>
              <a:t>z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>
                <a:latin typeface="Times New Roman"/>
                <a:cs typeface="Times New Roman"/>
              </a:rPr>
              <a:t> </a:t>
            </a:r>
            <a:r>
              <a:rPr sz="2150" spc="-25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u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10">
                <a:latin typeface="Calibri"/>
                <a:cs typeface="Calibri"/>
              </a:rPr>
              <a:t>r</a:t>
            </a:r>
            <a:r>
              <a:rPr sz="2150" spc="10">
                <a:latin typeface="Calibri"/>
                <a:cs typeface="Calibri"/>
              </a:rPr>
              <a:t>đ</a:t>
            </a:r>
            <a:r>
              <a:rPr sz="2150" spc="-10">
                <a:latin typeface="Calibri"/>
                <a:cs typeface="Calibri"/>
              </a:rPr>
              <a:t>u</a:t>
            </a:r>
            <a:r>
              <a:rPr sz="2150" spc="5">
                <a:latin typeface="Calibri"/>
                <a:cs typeface="Calibri"/>
              </a:rPr>
              <a:t>je</a:t>
            </a:r>
            <a:r>
              <a:rPr sz="2150" spc="80">
                <a:latin typeface="Calibri"/>
                <a:cs typeface="Calibri"/>
              </a:rPr>
              <a:t> 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-10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10">
                <a:latin typeface="Calibri"/>
                <a:cs typeface="Calibri"/>
              </a:rPr>
              <a:t>u</a:t>
            </a:r>
            <a:r>
              <a:rPr sz="2150" spc="105">
                <a:latin typeface="Times New Roman"/>
                <a:cs typeface="Times New Roman"/>
              </a:rPr>
              <a:t> </a:t>
            </a:r>
            <a:r>
              <a:rPr sz="2150" spc="-5">
                <a:latin typeface="Calibri"/>
                <a:cs typeface="Calibri"/>
              </a:rPr>
              <a:t>“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-5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-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15">
                <a:latin typeface="Calibri"/>
                <a:cs typeface="Calibri"/>
              </a:rPr>
              <a:t>m</a:t>
            </a:r>
            <a:r>
              <a:rPr sz="2150" spc="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p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25">
                <a:latin typeface="Calibri"/>
                <a:cs typeface="Calibri"/>
              </a:rPr>
              <a:t>g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15">
                <a:latin typeface="Calibri"/>
                <a:cs typeface="Calibri"/>
              </a:rPr>
              <a:t>m</a:t>
            </a:r>
            <a:endParaRPr sz="2150">
              <a:latin typeface="Calibri"/>
              <a:cs typeface="Calibri"/>
            </a:endParaRPr>
          </a:p>
          <a:p>
            <a:pPr marL="320675" marR="211454" indent="-229235">
              <a:lnSpc>
                <a:spcPct val="71800"/>
              </a:lnSpc>
              <a:spcBef>
                <a:spcPts val="1000"/>
              </a:spcBef>
              <a:buFont typeface="Arial"/>
              <a:buChar char="•"/>
              <a:tabLst>
                <a:tab pos="387985" algn="l"/>
              </a:tabLst>
            </a:pPr>
            <a:r>
              <a:rPr sz="2150" spc="-150">
                <a:latin typeface="Calibri"/>
                <a:cs typeface="Calibri"/>
              </a:rPr>
              <a:t>T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10">
                <a:latin typeface="Calibri"/>
                <a:cs typeface="Calibri"/>
              </a:rPr>
              <a:t>o</a:t>
            </a:r>
            <a:r>
              <a:rPr sz="2150" spc="35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0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75">
                <a:latin typeface="Times New Roman"/>
                <a:cs typeface="Times New Roman"/>
              </a:rPr>
              <a:t> 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-35">
                <a:latin typeface="Times New Roman"/>
                <a:cs typeface="Times New Roman"/>
              </a:rPr>
              <a:t> 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15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0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8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>
                <a:latin typeface="Calibri"/>
                <a:cs typeface="Calibri"/>
              </a:rPr>
              <a:t>ju</a:t>
            </a:r>
            <a:r>
              <a:rPr sz="2150">
                <a:latin typeface="Times New Roman"/>
                <a:cs typeface="Times New Roman"/>
              </a:rPr>
              <a:t> 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35">
                <a:latin typeface="Times New Roman"/>
                <a:cs typeface="Times New Roman"/>
              </a:rPr>
              <a:t> </a:t>
            </a:r>
            <a:r>
              <a:rPr sz="2150" spc="-5">
                <a:latin typeface="Calibri"/>
                <a:cs typeface="Calibri"/>
              </a:rPr>
              <a:t>r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10">
                <a:latin typeface="Calibri"/>
                <a:cs typeface="Calibri"/>
              </a:rPr>
              <a:t>f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35">
                <a:latin typeface="Times New Roman"/>
                <a:cs typeface="Times New Roman"/>
              </a:rPr>
              <a:t> 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10">
                <a:latin typeface="Calibri"/>
                <a:cs typeface="Calibri"/>
              </a:rPr>
              <a:t>o</a:t>
            </a:r>
            <a:r>
              <a:rPr sz="2150" spc="-30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-1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25">
                <a:latin typeface="Times New Roman"/>
                <a:cs typeface="Times New Roman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l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30">
                <a:latin typeface="Calibri"/>
                <a:cs typeface="Calibri"/>
              </a:rPr>
              <a:t>i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5">
                <a:latin typeface="Calibri"/>
                <a:cs typeface="Calibri"/>
              </a:rPr>
              <a:t>t</a:t>
            </a:r>
            <a:r>
              <a:rPr sz="2150" spc="5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-110">
                <a:latin typeface="Calibri"/>
                <a:cs typeface="Calibri"/>
              </a:rPr>
              <a:t>z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215">
                <a:latin typeface="Times New Roman"/>
                <a:cs typeface="Times New Roman"/>
              </a:rPr>
              <a:t> 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6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po</a:t>
            </a:r>
            <a:r>
              <a:rPr sz="2150" spc="-5">
                <a:latin typeface="Calibri"/>
                <a:cs typeface="Calibri"/>
              </a:rPr>
              <a:t>v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5">
                <a:latin typeface="Calibri"/>
                <a:cs typeface="Calibri"/>
              </a:rPr>
              <a:t>ć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5">
                <a:latin typeface="Calibri"/>
                <a:cs typeface="Calibri"/>
              </a:rPr>
              <a:t>,</a:t>
            </a:r>
            <a:r>
              <a:rPr sz="2150" spc="40">
                <a:latin typeface="Times New Roman"/>
                <a:cs typeface="Times New Roman"/>
              </a:rPr>
              <a:t> </a:t>
            </a:r>
            <a:r>
              <a:rPr sz="2150" spc="30">
                <a:latin typeface="Calibri"/>
                <a:cs typeface="Calibri"/>
              </a:rPr>
              <a:t>il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-60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25">
                <a:latin typeface="Times New Roman"/>
                <a:cs typeface="Times New Roman"/>
              </a:rPr>
              <a:t> </a:t>
            </a:r>
            <a:r>
              <a:rPr sz="2150" spc="-20">
                <a:latin typeface="Calibri"/>
                <a:cs typeface="Calibri"/>
              </a:rPr>
              <a:t>s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-110">
                <a:latin typeface="Calibri"/>
                <a:cs typeface="Calibri"/>
              </a:rPr>
              <a:t>z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5">
                <a:latin typeface="Calibri"/>
                <a:cs typeface="Calibri"/>
              </a:rPr>
              <a:t>r</a:t>
            </a:r>
            <a:r>
              <a:rPr sz="2150" spc="120">
                <a:latin typeface="Times New Roman"/>
                <a:cs typeface="Times New Roman"/>
              </a:rPr>
              <a:t> </a:t>
            </a:r>
            <a:r>
              <a:rPr sz="2150">
                <a:latin typeface="Calibri"/>
                <a:cs typeface="Calibri"/>
              </a:rPr>
              <a:t>m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0">
                <a:latin typeface="Calibri"/>
                <a:cs typeface="Calibri"/>
              </a:rPr>
              <a:t>a</a:t>
            </a:r>
            <a:r>
              <a:rPr sz="2150" spc="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p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30">
                <a:latin typeface="Calibri"/>
                <a:cs typeface="Calibri"/>
              </a:rPr>
              <a:t>z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15">
                <a:latin typeface="Calibri"/>
                <a:cs typeface="Calibri"/>
              </a:rPr>
              <a:t>c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n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 spc="-80">
                <a:latin typeface="Calibri"/>
                <a:cs typeface="Calibri"/>
              </a:rPr>
              <a:t>r</a:t>
            </a:r>
            <a:r>
              <a:rPr sz="2150" spc="15">
                <a:latin typeface="Calibri"/>
                <a:cs typeface="Calibri"/>
              </a:rPr>
              <a:t>a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5">
                <a:latin typeface="Calibri"/>
                <a:cs typeface="Calibri"/>
              </a:rPr>
              <a:t>i</a:t>
            </a:r>
            <a:r>
              <a:rPr sz="2150" spc="85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 spc="25">
                <a:latin typeface="Calibri"/>
                <a:cs typeface="Calibri"/>
              </a:rPr>
              <a:t>li</a:t>
            </a:r>
            <a:r>
              <a:rPr sz="2150" spc="-110">
                <a:latin typeface="Calibri"/>
                <a:cs typeface="Calibri"/>
              </a:rPr>
              <a:t>ž</a:t>
            </a:r>
            <a:r>
              <a:rPr sz="2150" spc="10">
                <a:latin typeface="Calibri"/>
                <a:cs typeface="Calibri"/>
              </a:rPr>
              <a:t>e</a:t>
            </a:r>
            <a:r>
              <a:rPr sz="2150" spc="80">
                <a:latin typeface="Calibri"/>
                <a:cs typeface="Calibri"/>
              </a:rPr>
              <a:t> </a:t>
            </a:r>
            <a:r>
              <a:rPr sz="2150" spc="-15">
                <a:latin typeface="Calibri"/>
                <a:cs typeface="Calibri"/>
              </a:rPr>
              <a:t>o</a:t>
            </a:r>
            <a:r>
              <a:rPr sz="2150" spc="-10">
                <a:latin typeface="Calibri"/>
                <a:cs typeface="Calibri"/>
              </a:rPr>
              <a:t>b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0">
                <a:latin typeface="Calibri"/>
                <a:cs typeface="Calibri"/>
              </a:rPr>
              <a:t>e</a:t>
            </a:r>
            <a:r>
              <a:rPr sz="2150" spc="-10">
                <a:latin typeface="Calibri"/>
                <a:cs typeface="Calibri"/>
              </a:rPr>
              <a:t>k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10">
                <a:latin typeface="Calibri"/>
                <a:cs typeface="Calibri"/>
              </a:rPr>
              <a:t>u</a:t>
            </a:r>
            <a:r>
              <a:rPr sz="2150" spc="40">
                <a:latin typeface="Times New Roman"/>
                <a:cs typeface="Times New Roman"/>
              </a:rPr>
              <a:t> </a:t>
            </a:r>
            <a:r>
              <a:rPr sz="2150" spc="-10">
                <a:latin typeface="Calibri"/>
                <a:cs typeface="Calibri"/>
              </a:rPr>
              <a:t>d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20">
                <a:latin typeface="Calibri"/>
                <a:cs typeface="Calibri"/>
              </a:rPr>
              <a:t>t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-85">
                <a:latin typeface="Calibri"/>
                <a:cs typeface="Calibri"/>
              </a:rPr>
              <a:t>k</a:t>
            </a:r>
            <a:r>
              <a:rPr sz="2150" spc="-15">
                <a:latin typeface="Calibri"/>
                <a:cs typeface="Calibri"/>
              </a:rPr>
              <a:t>c</a:t>
            </a:r>
            <a:r>
              <a:rPr sz="2150" spc="25">
                <a:latin typeface="Calibri"/>
                <a:cs typeface="Calibri"/>
              </a:rPr>
              <a:t>i</a:t>
            </a:r>
            <a:r>
              <a:rPr sz="2150">
                <a:latin typeface="Calibri"/>
                <a:cs typeface="Calibri"/>
              </a:rPr>
              <a:t>j</a:t>
            </a:r>
            <a:r>
              <a:rPr sz="2150" spc="-25">
                <a:latin typeface="Calibri"/>
                <a:cs typeface="Calibri"/>
              </a:rPr>
              <a:t>e</a:t>
            </a:r>
            <a:r>
              <a:rPr sz="2150" spc="5">
                <a:latin typeface="Calibri"/>
                <a:cs typeface="Calibri"/>
              </a:rPr>
              <a:t>.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276855" y="1416314"/>
            <a:ext cx="3330183" cy="46469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F0F92F2-8A45-8168-8EC1-301F27FA9C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3FA407E-42B0-5290-4B49-D5C67C6142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1825630"/>
            <a:ext cx="5181600" cy="3630295"/>
          </a:xfrm>
          <a:prstGeom prst="rect">
            <a:avLst/>
          </a:prstGeom>
          <a:solidFill>
            <a:srgbClr val="E7E6E6"/>
          </a:solidFill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3190"/>
              </a:lnSpc>
            </a:pPr>
            <a:r>
              <a:rPr sz="2750" b="1" spc="-15">
                <a:latin typeface="Calibri"/>
                <a:cs typeface="Calibri"/>
              </a:rPr>
              <a:t>D</a:t>
            </a:r>
            <a:r>
              <a:rPr sz="2750" b="1" spc="-10">
                <a:latin typeface="Calibri"/>
                <a:cs typeface="Calibri"/>
              </a:rPr>
              <a:t>i</a:t>
            </a:r>
            <a:r>
              <a:rPr sz="2750" b="1" spc="25">
                <a:latin typeface="Calibri"/>
                <a:cs typeface="Calibri"/>
              </a:rPr>
              <a:t>f</a:t>
            </a:r>
            <a:r>
              <a:rPr sz="2750" b="1" spc="15">
                <a:latin typeface="Calibri"/>
                <a:cs typeface="Calibri"/>
              </a:rPr>
              <a:t>u</a:t>
            </a:r>
            <a:r>
              <a:rPr sz="2750" b="1" spc="25">
                <a:latin typeface="Calibri"/>
                <a:cs typeface="Calibri"/>
              </a:rPr>
              <a:t>z</a:t>
            </a:r>
            <a:r>
              <a:rPr sz="2750" b="1" spc="15">
                <a:latin typeface="Calibri"/>
                <a:cs typeface="Calibri"/>
              </a:rPr>
              <a:t>n</a:t>
            </a:r>
            <a:r>
              <a:rPr sz="2750" b="1">
                <a:latin typeface="Calibri"/>
                <a:cs typeface="Calibri"/>
              </a:rPr>
              <a:t>i</a:t>
            </a:r>
            <a:r>
              <a:rPr sz="2750" b="1" spc="-15">
                <a:latin typeface="Times New Roman"/>
                <a:cs typeface="Times New Roman"/>
              </a:rPr>
              <a:t> </a:t>
            </a:r>
            <a:r>
              <a:rPr sz="2750" b="1" spc="25">
                <a:latin typeface="Calibri"/>
                <a:cs typeface="Calibri"/>
              </a:rPr>
              <a:t>se</a:t>
            </a:r>
            <a:r>
              <a:rPr sz="2750" b="1" spc="15">
                <a:latin typeface="Calibri"/>
                <a:cs typeface="Calibri"/>
              </a:rPr>
              <a:t>n</a:t>
            </a:r>
            <a:r>
              <a:rPr sz="2750" b="1" spc="-45">
                <a:latin typeface="Calibri"/>
                <a:cs typeface="Calibri"/>
              </a:rPr>
              <a:t>z</a:t>
            </a:r>
            <a:r>
              <a:rPr sz="2750" b="1" spc="10">
                <a:latin typeface="Calibri"/>
                <a:cs typeface="Calibri"/>
              </a:rPr>
              <a:t>ori</a:t>
            </a:r>
            <a:r>
              <a:rPr sz="2750" b="1" spc="-25">
                <a:latin typeface="Times New Roman"/>
                <a:cs typeface="Times New Roman"/>
              </a:rPr>
              <a:t> </a:t>
            </a:r>
            <a:r>
              <a:rPr sz="2750" b="1" spc="25">
                <a:latin typeface="Calibri"/>
                <a:cs typeface="Calibri"/>
              </a:rPr>
              <a:t>s</a:t>
            </a:r>
            <a:r>
              <a:rPr sz="2750" b="1" spc="10">
                <a:latin typeface="Calibri"/>
                <a:cs typeface="Calibri"/>
              </a:rPr>
              <a:t>a</a:t>
            </a:r>
            <a:r>
              <a:rPr sz="2750" b="1" spc="-40">
                <a:latin typeface="Times New Roman"/>
                <a:cs typeface="Times New Roman"/>
              </a:rPr>
              <a:t> </a:t>
            </a:r>
            <a:r>
              <a:rPr sz="2750" b="1" spc="25">
                <a:latin typeface="Calibri"/>
                <a:cs typeface="Calibri"/>
              </a:rPr>
              <a:t>e</a:t>
            </a:r>
            <a:r>
              <a:rPr sz="2750" b="1" spc="-10">
                <a:latin typeface="Calibri"/>
                <a:cs typeface="Calibri"/>
              </a:rPr>
              <a:t>li</a:t>
            </a:r>
            <a:r>
              <a:rPr sz="2750" b="1" spc="15">
                <a:latin typeface="Calibri"/>
                <a:cs typeface="Calibri"/>
              </a:rPr>
              <a:t>m</a:t>
            </a:r>
            <a:r>
              <a:rPr sz="2750" b="1" spc="-15">
                <a:latin typeface="Calibri"/>
                <a:cs typeface="Calibri"/>
              </a:rPr>
              <a:t>i</a:t>
            </a:r>
            <a:r>
              <a:rPr sz="2750" b="1" spc="15">
                <a:latin typeface="Calibri"/>
                <a:cs typeface="Calibri"/>
              </a:rPr>
              <a:t>n</a:t>
            </a:r>
            <a:r>
              <a:rPr sz="2750" b="1" spc="-10">
                <a:latin typeface="Calibri"/>
                <a:cs typeface="Calibri"/>
              </a:rPr>
              <a:t>i</a:t>
            </a:r>
            <a:r>
              <a:rPr sz="2750" b="1" spc="25">
                <a:latin typeface="Calibri"/>
                <a:cs typeface="Calibri"/>
              </a:rPr>
              <a:t>s</a:t>
            </a:r>
            <a:r>
              <a:rPr sz="2750" b="1" spc="-10">
                <a:latin typeface="Calibri"/>
                <a:cs typeface="Calibri"/>
              </a:rPr>
              <a:t>a</a:t>
            </a:r>
            <a:r>
              <a:rPr sz="2750" b="1" spc="15">
                <a:latin typeface="Calibri"/>
                <a:cs typeface="Calibri"/>
              </a:rPr>
              <a:t>n</a:t>
            </a:r>
            <a:r>
              <a:rPr sz="2750" b="1" spc="-30">
                <a:latin typeface="Calibri"/>
                <a:cs typeface="Calibri"/>
              </a:rPr>
              <a:t>j</a:t>
            </a:r>
            <a:r>
              <a:rPr sz="2750" b="1" spc="25">
                <a:latin typeface="Calibri"/>
                <a:cs typeface="Calibri"/>
              </a:rPr>
              <a:t>e</a:t>
            </a:r>
            <a:r>
              <a:rPr sz="2750" b="1" spc="20">
                <a:latin typeface="Calibri"/>
                <a:cs typeface="Calibri"/>
              </a:rPr>
              <a:t>m</a:t>
            </a:r>
            <a:endParaRPr sz="2750">
              <a:latin typeface="Calibri"/>
              <a:cs typeface="Calibri"/>
            </a:endParaRPr>
          </a:p>
          <a:p>
            <a:pPr marL="91440">
              <a:lnSpc>
                <a:spcPts val="3190"/>
              </a:lnSpc>
            </a:pPr>
            <a:r>
              <a:rPr sz="2750" b="1" spc="5">
                <a:latin typeface="Calibri"/>
                <a:cs typeface="Calibri"/>
              </a:rPr>
              <a:t>u</a:t>
            </a:r>
            <a:r>
              <a:rPr sz="2750" b="1" spc="10">
                <a:latin typeface="Calibri"/>
                <a:cs typeface="Calibri"/>
              </a:rPr>
              <a:t>t</a:t>
            </a:r>
            <a:r>
              <a:rPr sz="2750" b="1" spc="5">
                <a:latin typeface="Calibri"/>
                <a:cs typeface="Calibri"/>
              </a:rPr>
              <a:t>i</a:t>
            </a:r>
            <a:r>
              <a:rPr sz="2750" b="1" spc="-35">
                <a:latin typeface="Calibri"/>
                <a:cs typeface="Calibri"/>
              </a:rPr>
              <a:t>c</a:t>
            </a:r>
            <a:r>
              <a:rPr sz="2750" b="1" spc="-20">
                <a:latin typeface="Calibri"/>
                <a:cs typeface="Calibri"/>
              </a:rPr>
              <a:t>a</a:t>
            </a:r>
            <a:r>
              <a:rPr sz="2750" b="1" spc="-30">
                <a:latin typeface="Calibri"/>
                <a:cs typeface="Calibri"/>
              </a:rPr>
              <a:t>j</a:t>
            </a:r>
            <a:r>
              <a:rPr sz="2750" b="1">
                <a:latin typeface="Calibri"/>
                <a:cs typeface="Calibri"/>
              </a:rPr>
              <a:t>a</a:t>
            </a:r>
            <a:r>
              <a:rPr sz="2750" b="1" spc="114">
                <a:latin typeface="Times New Roman"/>
                <a:cs typeface="Times New Roman"/>
              </a:rPr>
              <a:t> </a:t>
            </a:r>
            <a:r>
              <a:rPr sz="2750" b="1" spc="5">
                <a:latin typeface="Calibri"/>
                <a:cs typeface="Calibri"/>
              </a:rPr>
              <a:t>p</a:t>
            </a:r>
            <a:r>
              <a:rPr sz="2750" b="1" spc="10">
                <a:latin typeface="Calibri"/>
                <a:cs typeface="Calibri"/>
              </a:rPr>
              <a:t>o</a:t>
            </a:r>
            <a:r>
              <a:rPr sz="2750" b="1" spc="35">
                <a:latin typeface="Calibri"/>
                <a:cs typeface="Calibri"/>
              </a:rPr>
              <a:t>z</a:t>
            </a:r>
            <a:r>
              <a:rPr sz="2750" b="1" spc="-20">
                <a:latin typeface="Calibri"/>
                <a:cs typeface="Calibri"/>
              </a:rPr>
              <a:t>a</a:t>
            </a:r>
            <a:r>
              <a:rPr sz="2750" b="1" spc="5">
                <a:latin typeface="Calibri"/>
                <a:cs typeface="Calibri"/>
              </a:rPr>
              <a:t>d</a:t>
            </a:r>
            <a:r>
              <a:rPr sz="2750" b="1">
                <a:latin typeface="Calibri"/>
                <a:cs typeface="Calibri"/>
              </a:rPr>
              <a:t>ine</a:t>
            </a:r>
            <a:endParaRPr sz="2750">
              <a:latin typeface="Calibri"/>
              <a:cs typeface="Calibri"/>
            </a:endParaRPr>
          </a:p>
          <a:p>
            <a:pPr marL="91440" marR="252729" algn="just">
              <a:lnSpc>
                <a:spcPct val="92200"/>
              </a:lnSpc>
              <a:spcBef>
                <a:spcPts val="935"/>
              </a:spcBef>
            </a:pPr>
            <a:r>
              <a:rPr sz="2750" spc="25">
                <a:latin typeface="Calibri"/>
                <a:cs typeface="Calibri"/>
              </a:rPr>
              <a:t>D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15">
                <a:latin typeface="Calibri"/>
                <a:cs typeface="Calibri"/>
              </a:rPr>
              <a:t>f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n</a:t>
            </a:r>
            <a:r>
              <a:rPr sz="2750" spc="170">
                <a:latin typeface="Times New Roman"/>
                <a:cs typeface="Times New Roman"/>
              </a:rPr>
              <a:t> 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ps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10">
                <a:latin typeface="Calibri"/>
                <a:cs typeface="Calibri"/>
              </a:rPr>
              <a:t>g</a:t>
            </a:r>
            <a:r>
              <a:rPr sz="2750" spc="2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d</a:t>
            </a:r>
            <a:r>
              <a:rPr sz="2750" spc="-20">
                <a:latin typeface="Calibri"/>
                <a:cs typeface="Calibri"/>
              </a:rPr>
              <a:t>ete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35">
                <a:latin typeface="Calibri"/>
                <a:cs typeface="Calibri"/>
              </a:rPr>
              <a:t>c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je</a:t>
            </a:r>
            <a:r>
              <a:rPr sz="2750" spc="95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z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>
                <a:latin typeface="Times New Roman"/>
                <a:cs typeface="Times New Roman"/>
              </a:rPr>
              <a:t> </a:t>
            </a:r>
            <a:r>
              <a:rPr sz="2750" spc="-100">
                <a:latin typeface="Calibri"/>
                <a:cs typeface="Calibri"/>
              </a:rPr>
              <a:t>s</a:t>
            </a:r>
            <a:r>
              <a:rPr sz="2750" spc="-45">
                <a:latin typeface="Calibri"/>
                <a:cs typeface="Calibri"/>
              </a:rPr>
              <a:t>v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k</a:t>
            </a:r>
            <a:r>
              <a:rPr sz="2750" spc="5">
                <a:latin typeface="Calibri"/>
                <a:cs typeface="Calibri"/>
              </a:rPr>
              <a:t>i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b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30">
                <a:latin typeface="Calibri"/>
                <a:cs typeface="Calibri"/>
              </a:rPr>
              <a:t>e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>
                <a:latin typeface="Calibri"/>
                <a:cs typeface="Calibri"/>
              </a:rPr>
              <a:t>t</a:t>
            </a:r>
            <a:r>
              <a:rPr sz="2750" spc="35">
                <a:latin typeface="Times New Roman"/>
                <a:cs typeface="Times New Roman"/>
              </a:rPr>
              <a:t> 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d</a:t>
            </a:r>
            <a:r>
              <a:rPr sz="2750" spc="5">
                <a:latin typeface="Calibri"/>
                <a:cs typeface="Calibri"/>
              </a:rPr>
              <a:t>r</a:t>
            </a:r>
            <a:r>
              <a:rPr sz="2750" spc="-15">
                <a:latin typeface="Calibri"/>
                <a:cs typeface="Calibri"/>
              </a:rPr>
              <a:t>e</a:t>
            </a:r>
            <a:r>
              <a:rPr sz="2750" spc="-25">
                <a:latin typeface="Calibri"/>
                <a:cs typeface="Calibri"/>
              </a:rPr>
              <a:t>đen</a:t>
            </a:r>
            <a:r>
              <a:rPr sz="2750" spc="10">
                <a:latin typeface="Calibri"/>
                <a:cs typeface="Calibri"/>
              </a:rPr>
              <a:t>e</a:t>
            </a:r>
            <a:r>
              <a:rPr sz="2750" spc="160">
                <a:latin typeface="Calibri"/>
                <a:cs typeface="Calibri"/>
              </a:rPr>
              <a:t> </a:t>
            </a:r>
            <a:r>
              <a:rPr sz="2750" spc="-25">
                <a:latin typeface="Calibri"/>
                <a:cs typeface="Calibri"/>
              </a:rPr>
              <a:t>b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30">
                <a:latin typeface="Calibri"/>
                <a:cs typeface="Calibri"/>
              </a:rPr>
              <a:t>e</a:t>
            </a:r>
            <a:r>
              <a:rPr sz="2750">
                <a:latin typeface="Calibri"/>
                <a:cs typeface="Calibri"/>
              </a:rPr>
              <a:t>,</a:t>
            </a:r>
            <a:r>
              <a:rPr sz="2750" spc="4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-30">
                <a:latin typeface="Calibri"/>
                <a:cs typeface="Calibri"/>
              </a:rPr>
              <a:t>t</a:t>
            </a:r>
            <a:r>
              <a:rPr sz="2750" spc="5">
                <a:latin typeface="Calibri"/>
                <a:cs typeface="Calibri"/>
              </a:rPr>
              <a:t>i</a:t>
            </a:r>
            <a:r>
              <a:rPr sz="2750" spc="25">
                <a:latin typeface="Times New Roman"/>
                <a:cs typeface="Times New Roman"/>
              </a:rPr>
              <a:t> </a:t>
            </a:r>
            <a:r>
              <a:rPr sz="2750">
                <a:latin typeface="Calibri"/>
                <a:cs typeface="Calibri"/>
              </a:rPr>
              <a:t>I</a:t>
            </a:r>
            <a:r>
              <a:rPr sz="2750">
                <a:latin typeface="Times New Roman"/>
                <a:cs typeface="Times New Roman"/>
              </a:rPr>
              <a:t> 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b</a:t>
            </a:r>
            <a:r>
              <a:rPr sz="2750" spc="-35">
                <a:latin typeface="Calibri"/>
                <a:cs typeface="Calibri"/>
              </a:rPr>
              <a:t>li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  <a:p>
            <a:pPr marL="91440" marR="388620">
              <a:lnSpc>
                <a:spcPct val="91000"/>
              </a:lnSpc>
              <a:spcBef>
                <a:spcPts val="1055"/>
              </a:spcBef>
            </a:pPr>
            <a:r>
              <a:rPr sz="2750" spc="-85">
                <a:latin typeface="Calibri"/>
                <a:cs typeface="Calibri"/>
              </a:rPr>
              <a:t>P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30">
                <a:latin typeface="Calibri"/>
                <a:cs typeface="Calibri"/>
              </a:rPr>
              <a:t>g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dn</a:t>
            </a:r>
            <a:r>
              <a:rPr sz="2750" spc="5">
                <a:latin typeface="Calibri"/>
                <a:cs typeface="Calibri"/>
              </a:rPr>
              <a:t>i</a:t>
            </a:r>
            <a:r>
              <a:rPr sz="2750" spc="20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z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d</a:t>
            </a:r>
            <a:r>
              <a:rPr sz="2750" spc="-30">
                <a:latin typeface="Calibri"/>
                <a:cs typeface="Calibri"/>
              </a:rPr>
              <a:t>ete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25">
                <a:latin typeface="Calibri"/>
                <a:cs typeface="Calibri"/>
              </a:rPr>
              <a:t>c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ju</a:t>
            </a:r>
            <a:r>
              <a:rPr sz="2750" spc="100">
                <a:latin typeface="Times New Roman"/>
                <a:cs typeface="Times New Roman"/>
              </a:rPr>
              <a:t> </a:t>
            </a:r>
            <a:r>
              <a:rPr sz="2750" spc="-30">
                <a:latin typeface="Calibri"/>
                <a:cs typeface="Calibri"/>
              </a:rPr>
              <a:t>t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30">
                <a:latin typeface="Calibri"/>
                <a:cs typeface="Calibri"/>
              </a:rPr>
              <a:t>m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h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b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sp</a:t>
            </a:r>
            <a:r>
              <a:rPr sz="2750">
                <a:latin typeface="Calibri"/>
                <a:cs typeface="Calibri"/>
              </a:rPr>
              <a:t>r</a:t>
            </a:r>
            <a:r>
              <a:rPr sz="2750" spc="-25">
                <a:latin typeface="Calibri"/>
                <a:cs typeface="Calibri"/>
              </a:rPr>
              <a:t>e</a:t>
            </a:r>
            <a:r>
              <a:rPr sz="2750" spc="10">
                <a:latin typeface="Calibri"/>
                <a:cs typeface="Calibri"/>
              </a:rPr>
              <a:t>d</a:t>
            </a:r>
            <a:r>
              <a:rPr sz="2750" spc="9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h</a:t>
            </a:r>
            <a:r>
              <a:rPr sz="2750" spc="10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p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35">
                <a:latin typeface="Calibri"/>
                <a:cs typeface="Calibri"/>
              </a:rPr>
              <a:t>z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25">
                <a:latin typeface="Calibri"/>
                <a:cs typeface="Calibri"/>
              </a:rPr>
              <a:t>d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5">
                <a:latin typeface="Calibri"/>
                <a:cs typeface="Calibri"/>
              </a:rPr>
              <a:t>.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40">
                <a:latin typeface="Calibri"/>
                <a:cs typeface="Calibri"/>
              </a:rPr>
              <a:t>L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10">
                <a:latin typeface="Calibri"/>
                <a:cs typeface="Calibri"/>
              </a:rPr>
              <a:t>o</a:t>
            </a:r>
            <a:r>
              <a:rPr sz="2750" spc="-12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30">
                <a:latin typeface="Times New Roman"/>
                <a:cs typeface="Times New Roman"/>
              </a:rPr>
              <a:t> </a:t>
            </a:r>
            <a:r>
              <a:rPr sz="2750" spc="30">
                <a:latin typeface="Calibri"/>
                <a:cs typeface="Calibri"/>
              </a:rPr>
              <a:t>m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30">
                <a:latin typeface="Calibri"/>
                <a:cs typeface="Calibri"/>
              </a:rPr>
              <a:t>t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ju</a:t>
            </a:r>
            <a:r>
              <a:rPr sz="2750" spc="30">
                <a:latin typeface="Times New Roman"/>
                <a:cs typeface="Times New Roman"/>
              </a:rPr>
              <a:t> </a:t>
            </a:r>
            <a:r>
              <a:rPr sz="2750">
                <a:latin typeface="Calibri"/>
                <a:cs typeface="Calibri"/>
              </a:rPr>
              <a:t>I</a:t>
            </a:r>
            <a:r>
              <a:rPr sz="2750" spc="-40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p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deš</a:t>
            </a:r>
            <a:r>
              <a:rPr sz="2750" spc="-45">
                <a:latin typeface="Calibri"/>
                <a:cs typeface="Calibri"/>
              </a:rPr>
              <a:t>av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30">
                <a:latin typeface="Calibri"/>
                <a:cs typeface="Calibri"/>
              </a:rPr>
              <a:t>u</a:t>
            </a:r>
            <a:r>
              <a:rPr sz="2750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26189" y="2196465"/>
            <a:ext cx="5181600" cy="2888615"/>
          </a:xfrm>
          <a:prstGeom prst="rect">
            <a:avLst/>
          </a:prstGeom>
          <a:solidFill>
            <a:srgbClr val="FFE698"/>
          </a:solidFill>
        </p:spPr>
        <p:txBody>
          <a:bodyPr vert="horz" wrap="square" lIns="0" tIns="0" rIns="0" bIns="0" rtlCol="0">
            <a:spAutoFit/>
          </a:bodyPr>
          <a:lstStyle/>
          <a:p>
            <a:pPr marL="96520">
              <a:lnSpc>
                <a:spcPts val="3190"/>
              </a:lnSpc>
            </a:pPr>
            <a:r>
              <a:rPr sz="2750" b="1" spc="-15">
                <a:latin typeface="Calibri"/>
                <a:cs typeface="Calibri"/>
              </a:rPr>
              <a:t>D</a:t>
            </a:r>
            <a:r>
              <a:rPr sz="2750" b="1" spc="5">
                <a:latin typeface="Calibri"/>
                <a:cs typeface="Calibri"/>
              </a:rPr>
              <a:t>i</a:t>
            </a:r>
            <a:r>
              <a:rPr sz="2750" b="1" spc="15">
                <a:latin typeface="Calibri"/>
                <a:cs typeface="Calibri"/>
              </a:rPr>
              <a:t>f</a:t>
            </a:r>
            <a:r>
              <a:rPr sz="2750" b="1" spc="5">
                <a:latin typeface="Calibri"/>
                <a:cs typeface="Calibri"/>
              </a:rPr>
              <a:t>u</a:t>
            </a:r>
            <a:r>
              <a:rPr sz="2750" b="1" spc="25">
                <a:latin typeface="Calibri"/>
                <a:cs typeface="Calibri"/>
              </a:rPr>
              <a:t>z</a:t>
            </a:r>
            <a:r>
              <a:rPr sz="2750" b="1">
                <a:latin typeface="Calibri"/>
                <a:cs typeface="Calibri"/>
              </a:rPr>
              <a:t>i</a:t>
            </a:r>
            <a:r>
              <a:rPr sz="2750" b="1" spc="-45">
                <a:latin typeface="Calibri"/>
                <a:cs typeface="Calibri"/>
              </a:rPr>
              <a:t>j</a:t>
            </a:r>
            <a:r>
              <a:rPr sz="2750" b="1">
                <a:latin typeface="Calibri"/>
                <a:cs typeface="Calibri"/>
              </a:rPr>
              <a:t>a</a:t>
            </a:r>
            <a:r>
              <a:rPr sz="2750" b="1" spc="55">
                <a:latin typeface="Times New Roman"/>
                <a:cs typeface="Times New Roman"/>
              </a:rPr>
              <a:t> </a:t>
            </a:r>
            <a:r>
              <a:rPr sz="2750" b="1" spc="15">
                <a:latin typeface="Calibri"/>
                <a:cs typeface="Calibri"/>
              </a:rPr>
              <a:t>s</a:t>
            </a:r>
            <a:r>
              <a:rPr sz="2750" b="1">
                <a:latin typeface="Calibri"/>
                <a:cs typeface="Calibri"/>
              </a:rPr>
              <a:t>a</a:t>
            </a:r>
            <a:r>
              <a:rPr sz="2750" b="1" spc="-35">
                <a:latin typeface="Times New Roman"/>
                <a:cs typeface="Times New Roman"/>
              </a:rPr>
              <a:t> </a:t>
            </a:r>
            <a:r>
              <a:rPr sz="2750" b="1" spc="25">
                <a:latin typeface="Calibri"/>
                <a:cs typeface="Calibri"/>
              </a:rPr>
              <a:t>e</a:t>
            </a:r>
            <a:r>
              <a:rPr sz="2750" b="1">
                <a:latin typeface="Calibri"/>
                <a:cs typeface="Calibri"/>
              </a:rPr>
              <a:t>l</a:t>
            </a:r>
            <a:r>
              <a:rPr sz="2750" b="1" spc="-20">
                <a:latin typeface="Calibri"/>
                <a:cs typeface="Calibri"/>
              </a:rPr>
              <a:t>i</a:t>
            </a:r>
            <a:r>
              <a:rPr sz="2750" b="1" spc="15">
                <a:latin typeface="Calibri"/>
                <a:cs typeface="Calibri"/>
              </a:rPr>
              <a:t>m</a:t>
            </a:r>
            <a:r>
              <a:rPr sz="2750" b="1" spc="-10">
                <a:latin typeface="Calibri"/>
                <a:cs typeface="Calibri"/>
              </a:rPr>
              <a:t>i</a:t>
            </a:r>
            <a:r>
              <a:rPr sz="2750" b="1" spc="5">
                <a:latin typeface="Calibri"/>
                <a:cs typeface="Calibri"/>
              </a:rPr>
              <a:t>n</a:t>
            </a:r>
            <a:r>
              <a:rPr sz="2750" b="1">
                <a:latin typeface="Calibri"/>
                <a:cs typeface="Calibri"/>
              </a:rPr>
              <a:t>i</a:t>
            </a:r>
            <a:r>
              <a:rPr sz="2750" b="1" spc="5">
                <a:latin typeface="Calibri"/>
                <a:cs typeface="Calibri"/>
              </a:rPr>
              <a:t>s</a:t>
            </a:r>
            <a:r>
              <a:rPr sz="2750" b="1" spc="-25">
                <a:latin typeface="Calibri"/>
                <a:cs typeface="Calibri"/>
              </a:rPr>
              <a:t>a</a:t>
            </a:r>
            <a:r>
              <a:rPr sz="2750" b="1" spc="5">
                <a:latin typeface="Calibri"/>
                <a:cs typeface="Calibri"/>
              </a:rPr>
              <a:t>n</a:t>
            </a:r>
            <a:r>
              <a:rPr sz="2750" b="1" spc="-30">
                <a:latin typeface="Calibri"/>
                <a:cs typeface="Calibri"/>
              </a:rPr>
              <a:t>j</a:t>
            </a:r>
            <a:r>
              <a:rPr sz="2750" b="1" spc="25">
                <a:latin typeface="Calibri"/>
                <a:cs typeface="Calibri"/>
              </a:rPr>
              <a:t>e</a:t>
            </a:r>
            <a:r>
              <a:rPr sz="2750" b="1" spc="20">
                <a:latin typeface="Calibri"/>
                <a:cs typeface="Calibri"/>
              </a:rPr>
              <a:t>m</a:t>
            </a:r>
            <a:r>
              <a:rPr sz="2750" b="1" spc="75">
                <a:latin typeface="Times New Roman"/>
                <a:cs typeface="Times New Roman"/>
              </a:rPr>
              <a:t> </a:t>
            </a:r>
            <a:r>
              <a:rPr sz="2750" b="1" spc="5">
                <a:latin typeface="Calibri"/>
                <a:cs typeface="Calibri"/>
              </a:rPr>
              <a:t>uti</a:t>
            </a:r>
            <a:r>
              <a:rPr sz="2750" b="1" spc="-40">
                <a:latin typeface="Calibri"/>
                <a:cs typeface="Calibri"/>
              </a:rPr>
              <a:t>c</a:t>
            </a:r>
            <a:r>
              <a:rPr sz="2750" b="1" spc="-25">
                <a:latin typeface="Calibri"/>
                <a:cs typeface="Calibri"/>
              </a:rPr>
              <a:t>a</a:t>
            </a:r>
            <a:r>
              <a:rPr sz="2750" b="1" spc="-30">
                <a:latin typeface="Calibri"/>
                <a:cs typeface="Calibri"/>
              </a:rPr>
              <a:t>j</a:t>
            </a:r>
            <a:r>
              <a:rPr sz="2750" b="1">
                <a:latin typeface="Calibri"/>
                <a:cs typeface="Calibri"/>
              </a:rPr>
              <a:t>a</a:t>
            </a:r>
            <a:endParaRPr sz="2750">
              <a:latin typeface="Calibri"/>
              <a:cs typeface="Calibri"/>
            </a:endParaRPr>
          </a:p>
          <a:p>
            <a:pPr marL="96520">
              <a:lnSpc>
                <a:spcPts val="3190"/>
              </a:lnSpc>
            </a:pPr>
            <a:r>
              <a:rPr sz="2750" b="1" spc="10">
                <a:latin typeface="Calibri"/>
                <a:cs typeface="Calibri"/>
              </a:rPr>
              <a:t>pr</a:t>
            </a:r>
            <a:r>
              <a:rPr sz="2750" b="1" spc="25">
                <a:latin typeface="Calibri"/>
                <a:cs typeface="Calibri"/>
              </a:rPr>
              <a:t>e</a:t>
            </a:r>
            <a:r>
              <a:rPr sz="2750" b="1" spc="10">
                <a:latin typeface="Calibri"/>
                <a:cs typeface="Calibri"/>
              </a:rPr>
              <a:t>d</a:t>
            </a:r>
            <a:r>
              <a:rPr sz="2750" b="1" spc="20">
                <a:latin typeface="Calibri"/>
                <a:cs typeface="Calibri"/>
              </a:rPr>
              <a:t>n</a:t>
            </a:r>
            <a:r>
              <a:rPr sz="2750" b="1" spc="-30">
                <a:latin typeface="Calibri"/>
                <a:cs typeface="Calibri"/>
              </a:rPr>
              <a:t>j</a:t>
            </a:r>
            <a:r>
              <a:rPr sz="2750" b="1" spc="25">
                <a:latin typeface="Calibri"/>
                <a:cs typeface="Calibri"/>
              </a:rPr>
              <a:t>e</a:t>
            </a:r>
            <a:r>
              <a:rPr sz="2750" b="1" spc="10">
                <a:latin typeface="Calibri"/>
                <a:cs typeface="Calibri"/>
              </a:rPr>
              <a:t>g</a:t>
            </a:r>
            <a:r>
              <a:rPr sz="2750" b="1" spc="-45">
                <a:latin typeface="Times New Roman"/>
                <a:cs typeface="Times New Roman"/>
              </a:rPr>
              <a:t> </a:t>
            </a:r>
            <a:r>
              <a:rPr sz="2750" b="1" spc="10">
                <a:latin typeface="Calibri"/>
                <a:cs typeface="Calibri"/>
              </a:rPr>
              <a:t>d</a:t>
            </a:r>
            <a:r>
              <a:rPr sz="2750" b="1" spc="35">
                <a:latin typeface="Calibri"/>
                <a:cs typeface="Calibri"/>
              </a:rPr>
              <a:t>e</a:t>
            </a:r>
            <a:r>
              <a:rPr sz="2750" b="1" spc="-10">
                <a:latin typeface="Calibri"/>
                <a:cs typeface="Calibri"/>
              </a:rPr>
              <a:t>l</a:t>
            </a:r>
            <a:r>
              <a:rPr sz="2750" b="1" spc="-5">
                <a:latin typeface="Calibri"/>
                <a:cs typeface="Calibri"/>
              </a:rPr>
              <a:t>a</a:t>
            </a:r>
            <a:r>
              <a:rPr sz="2750" b="1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  <a:p>
            <a:pPr marL="96520">
              <a:lnSpc>
                <a:spcPts val="3190"/>
              </a:lnSpc>
              <a:spcBef>
                <a:spcPts val="680"/>
              </a:spcBef>
            </a:pPr>
            <a:r>
              <a:rPr sz="2750" spc="5">
                <a:latin typeface="Calibri"/>
                <a:cs typeface="Calibri"/>
              </a:rPr>
              <a:t>S</a:t>
            </a:r>
            <a:r>
              <a:rPr sz="2750" spc="-25">
                <a:latin typeface="Calibri"/>
                <a:cs typeface="Calibri"/>
              </a:rPr>
              <a:t>en</a:t>
            </a:r>
            <a:r>
              <a:rPr sz="2750" spc="-40">
                <a:latin typeface="Calibri"/>
                <a:cs typeface="Calibri"/>
              </a:rPr>
              <a:t>z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5">
                <a:latin typeface="Calibri"/>
                <a:cs typeface="Calibri"/>
              </a:rPr>
              <a:t>ri</a:t>
            </a:r>
            <a:r>
              <a:rPr sz="2750" spc="40">
                <a:latin typeface="Times New Roman"/>
                <a:cs typeface="Times New Roman"/>
              </a:rPr>
              <a:t> 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15">
                <a:latin typeface="Calibri"/>
                <a:cs typeface="Calibri"/>
              </a:rPr>
              <a:t>v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-114">
                <a:latin typeface="Times New Roman"/>
                <a:cs typeface="Times New Roman"/>
              </a:rPr>
              <a:t> </a:t>
            </a:r>
            <a:r>
              <a:rPr sz="2750" spc="15">
                <a:latin typeface="Calibri"/>
                <a:cs typeface="Calibri"/>
              </a:rPr>
              <a:t>v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-30">
                <a:latin typeface="Calibri"/>
                <a:cs typeface="Calibri"/>
              </a:rPr>
              <a:t>s</a:t>
            </a:r>
            <a:r>
              <a:rPr sz="2750" spc="-35">
                <a:latin typeface="Calibri"/>
                <a:cs typeface="Calibri"/>
              </a:rPr>
              <a:t>t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-40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30">
                <a:latin typeface="Calibri"/>
                <a:cs typeface="Calibri"/>
              </a:rPr>
              <a:t>m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ju</a:t>
            </a:r>
            <a:r>
              <a:rPr sz="2750" spc="35">
                <a:latin typeface="Times New Roman"/>
                <a:cs typeface="Times New Roman"/>
              </a:rPr>
              <a:t> </a:t>
            </a:r>
            <a:r>
              <a:rPr sz="2750" spc="30">
                <a:latin typeface="Calibri"/>
                <a:cs typeface="Calibri"/>
              </a:rPr>
              <a:t>m</a:t>
            </a:r>
            <a:r>
              <a:rPr sz="2750">
                <a:latin typeface="Calibri"/>
                <a:cs typeface="Calibri"/>
              </a:rPr>
              <a:t>r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15">
                <a:latin typeface="Calibri"/>
                <a:cs typeface="Calibri"/>
              </a:rPr>
              <a:t>v</a:t>
            </a:r>
            <a:r>
              <a:rPr sz="2750" spc="10">
                <a:latin typeface="Calibri"/>
                <a:cs typeface="Calibri"/>
              </a:rPr>
              <a:t>u</a:t>
            </a:r>
            <a:endParaRPr sz="2750">
              <a:latin typeface="Calibri"/>
              <a:cs typeface="Calibri"/>
            </a:endParaRPr>
          </a:p>
          <a:p>
            <a:pPr marL="96520">
              <a:lnSpc>
                <a:spcPts val="3190"/>
              </a:lnSpc>
            </a:pPr>
            <a:r>
              <a:rPr sz="2750" spc="-40">
                <a:latin typeface="Calibri"/>
                <a:cs typeface="Calibri"/>
              </a:rPr>
              <a:t>z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u</a:t>
            </a:r>
            <a:r>
              <a:rPr sz="2750" spc="-45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is</a:t>
            </a:r>
            <a:r>
              <a:rPr sz="2750" spc="-25">
                <a:latin typeface="Calibri"/>
                <a:cs typeface="Calibri"/>
              </a:rPr>
              <a:t>p</a:t>
            </a:r>
            <a:r>
              <a:rPr sz="2750">
                <a:latin typeface="Calibri"/>
                <a:cs typeface="Calibri"/>
              </a:rPr>
              <a:t>r</a:t>
            </a:r>
            <a:r>
              <a:rPr sz="2750" spc="-30">
                <a:latin typeface="Calibri"/>
                <a:cs typeface="Calibri"/>
              </a:rPr>
              <a:t>e</a:t>
            </a:r>
            <a:r>
              <a:rPr sz="2750" spc="10">
                <a:latin typeface="Calibri"/>
                <a:cs typeface="Calibri"/>
              </a:rPr>
              <a:t>d</a:t>
            </a:r>
            <a:r>
              <a:rPr sz="2750" spc="105">
                <a:latin typeface="Times New Roman"/>
                <a:cs typeface="Times New Roman"/>
              </a:rPr>
              <a:t> </a:t>
            </a:r>
            <a:r>
              <a:rPr sz="2750" spc="-30">
                <a:latin typeface="Calibri"/>
                <a:cs typeface="Calibri"/>
              </a:rPr>
              <a:t>s</a:t>
            </a:r>
            <a:r>
              <a:rPr sz="2750" spc="-25">
                <a:latin typeface="Calibri"/>
                <a:cs typeface="Calibri"/>
              </a:rPr>
              <a:t>ebe</a:t>
            </a:r>
            <a:r>
              <a:rPr sz="2750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  <a:p>
            <a:pPr marL="96520" marR="393700">
              <a:lnSpc>
                <a:spcPts val="3080"/>
              </a:lnSpc>
              <a:spcBef>
                <a:spcPts val="965"/>
              </a:spcBef>
            </a:pP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b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35">
                <a:latin typeface="Calibri"/>
                <a:cs typeface="Calibri"/>
              </a:rPr>
              <a:t>e</a:t>
            </a:r>
            <a:r>
              <a:rPr sz="2750" spc="5">
                <a:latin typeface="Calibri"/>
                <a:cs typeface="Calibri"/>
              </a:rPr>
              <a:t>k</a:t>
            </a:r>
            <a:r>
              <a:rPr sz="2750" spc="-35">
                <a:latin typeface="Calibri"/>
                <a:cs typeface="Calibri"/>
              </a:rPr>
              <a:t>t</a:t>
            </a:r>
            <a:r>
              <a:rPr sz="2750" spc="5">
                <a:latin typeface="Calibri"/>
                <a:cs typeface="Calibri"/>
              </a:rPr>
              <a:t>i</a:t>
            </a:r>
            <a:r>
              <a:rPr sz="2750" spc="40">
                <a:latin typeface="Times New Roman"/>
                <a:cs typeface="Times New Roman"/>
              </a:rPr>
              <a:t> </a:t>
            </a:r>
            <a:r>
              <a:rPr sz="2750" spc="-65">
                <a:latin typeface="Calibri"/>
                <a:cs typeface="Calibri"/>
              </a:rPr>
              <a:t>k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5">
                <a:latin typeface="Calibri"/>
                <a:cs typeface="Calibri"/>
              </a:rPr>
              <a:t>i</a:t>
            </a:r>
            <a:r>
              <a:rPr sz="2750" spc="-45">
                <a:latin typeface="Times New Roman"/>
                <a:cs typeface="Times New Roman"/>
              </a:rPr>
              <a:t> </a:t>
            </a:r>
            <a:r>
              <a:rPr sz="2750" spc="-30">
                <a:latin typeface="Calibri"/>
                <a:cs typeface="Calibri"/>
              </a:rPr>
              <a:t>s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-4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40">
                <a:latin typeface="Calibri"/>
                <a:cs typeface="Calibri"/>
              </a:rPr>
              <a:t>z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40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unu</a:t>
            </a:r>
            <a:r>
              <a:rPr sz="2750" spc="-35">
                <a:latin typeface="Calibri"/>
                <a:cs typeface="Calibri"/>
              </a:rPr>
              <a:t>t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>
                <a:latin typeface="Calibri"/>
                <a:cs typeface="Calibri"/>
              </a:rPr>
              <a:t>r</a:t>
            </a:r>
            <a:r>
              <a:rPr sz="2750" spc="75">
                <a:latin typeface="Times New Roman"/>
                <a:cs typeface="Times New Roman"/>
              </a:rPr>
              <a:t> 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15">
                <a:latin typeface="Calibri"/>
                <a:cs typeface="Calibri"/>
              </a:rPr>
              <a:t>v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>
                <a:latin typeface="Times New Roman"/>
                <a:cs typeface="Times New Roman"/>
              </a:rPr>
              <a:t> </a:t>
            </a:r>
            <a:r>
              <a:rPr sz="2750" spc="-40">
                <a:latin typeface="Calibri"/>
                <a:cs typeface="Calibri"/>
              </a:rPr>
              <a:t>z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-50">
                <a:latin typeface="Times New Roman"/>
                <a:cs typeface="Times New Roman"/>
              </a:rPr>
              <a:t> </a:t>
            </a:r>
            <a:r>
              <a:rPr sz="2750" spc="-30">
                <a:latin typeface="Calibri"/>
                <a:cs typeface="Calibri"/>
              </a:rPr>
              <a:t>s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2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>
                <a:latin typeface="Calibri"/>
                <a:cs typeface="Calibri"/>
              </a:rPr>
              <a:t>e</a:t>
            </a:r>
            <a:r>
              <a:rPr sz="2750" spc="4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d</a:t>
            </a:r>
            <a:r>
              <a:rPr sz="2750" spc="-35">
                <a:latin typeface="Calibri"/>
                <a:cs typeface="Calibri"/>
              </a:rPr>
              <a:t>ete</a:t>
            </a:r>
            <a:r>
              <a:rPr sz="2750" spc="5">
                <a:latin typeface="Calibri"/>
                <a:cs typeface="Calibri"/>
              </a:rPr>
              <a:t>k</a:t>
            </a:r>
            <a:r>
              <a:rPr sz="2750" spc="-35">
                <a:latin typeface="Calibri"/>
                <a:cs typeface="Calibri"/>
              </a:rPr>
              <a:t>t</a:t>
            </a:r>
            <a:r>
              <a:rPr sz="2750" spc="-25">
                <a:latin typeface="Calibri"/>
                <a:cs typeface="Calibri"/>
              </a:rPr>
              <a:t>u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10">
                <a:latin typeface="Calibri"/>
                <a:cs typeface="Calibri"/>
              </a:rPr>
              <a:t>u</a:t>
            </a:r>
            <a:r>
              <a:rPr sz="2750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DEE7D4F-BD0E-8EF6-3E72-4BA0D66FE0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44C9152-4B9B-DCE4-D240-0752DCAEE5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1" spc="75">
                <a:latin typeface="Calibri Light"/>
                <a:cs typeface="Calibri Light"/>
              </a:rPr>
              <a:t>O</a:t>
            </a:r>
            <a:r>
              <a:rPr b="1" spc="50">
                <a:latin typeface="Calibri Light"/>
                <a:cs typeface="Calibri Light"/>
              </a:rPr>
              <a:t>p</a:t>
            </a:r>
            <a:r>
              <a:rPr b="1" spc="-10">
                <a:latin typeface="Calibri Light"/>
                <a:cs typeface="Calibri Light"/>
              </a:rPr>
              <a:t>t</a:t>
            </a:r>
            <a:r>
              <a:rPr b="1" spc="15">
                <a:latin typeface="Calibri Light"/>
                <a:cs typeface="Calibri Light"/>
              </a:rPr>
              <a:t>i</a:t>
            </a:r>
            <a:r>
              <a:rPr b="1" spc="-50">
                <a:latin typeface="Calibri Light"/>
                <a:cs typeface="Calibri Light"/>
              </a:rPr>
              <a:t>č</a:t>
            </a:r>
            <a:r>
              <a:rPr b="1" spc="-45">
                <a:latin typeface="Calibri Light"/>
                <a:cs typeface="Calibri Light"/>
              </a:rPr>
              <a:t>k</a:t>
            </a:r>
            <a:r>
              <a:rPr b="1" spc="40">
                <a:latin typeface="Calibri Light"/>
                <a:cs typeface="Calibri Light"/>
              </a:rPr>
              <a:t>a</a:t>
            </a:r>
            <a:r>
              <a:rPr b="1" spc="-285">
                <a:latin typeface="Calibri Light"/>
                <a:cs typeface="Calibri Light"/>
              </a:rPr>
              <a:t> </a:t>
            </a:r>
            <a:r>
              <a:rPr spc="70">
                <a:latin typeface="Calibri Light"/>
                <a:cs typeface="Calibri Light"/>
              </a:rPr>
              <a:t>v</a:t>
            </a:r>
            <a:r>
              <a:rPr spc="65">
                <a:latin typeface="Calibri Light"/>
                <a:cs typeface="Calibri Light"/>
              </a:rPr>
              <a:t>l</a:t>
            </a:r>
            <a:r>
              <a:rPr spc="-65">
                <a:latin typeface="Calibri Light"/>
                <a:cs typeface="Calibri Light"/>
              </a:rPr>
              <a:t>a</a:t>
            </a:r>
            <a:r>
              <a:rPr spc="-75">
                <a:latin typeface="Calibri Light"/>
                <a:cs typeface="Calibri Light"/>
              </a:rPr>
              <a:t>k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>
                <a:latin typeface="Calibri Light"/>
                <a:cs typeface="Calibri Light"/>
              </a:rPr>
              <a:t>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4365" y="1645689"/>
            <a:ext cx="5567045" cy="4663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534670" indent="-228600">
              <a:lnSpc>
                <a:spcPct val="89900"/>
              </a:lnSpc>
              <a:buFont typeface="Arial"/>
              <a:buChar char="•"/>
              <a:tabLst>
                <a:tab pos="241935" algn="l"/>
              </a:tabLst>
            </a:pPr>
            <a:r>
              <a:rPr sz="2400" spc="-5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ali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6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il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4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gde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10">
                <a:latin typeface="Calibri"/>
                <a:cs typeface="Calibri"/>
              </a:rPr>
              <a:t>r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ž</a:t>
            </a:r>
            <a:r>
              <a:rPr sz="2400">
                <a:latin typeface="Calibri"/>
                <a:cs typeface="Calibri"/>
              </a:rPr>
              <a:t>u o</a:t>
            </a:r>
            <a:r>
              <a:rPr sz="2400" spc="-10">
                <a:latin typeface="Calibri"/>
                <a:cs typeface="Calibri"/>
              </a:rPr>
              <a:t>g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241300" marR="31115" indent="-228600">
              <a:lnSpc>
                <a:spcPct val="90400"/>
              </a:lnSpc>
              <a:spcBef>
                <a:spcPts val="1000"/>
              </a:spcBef>
              <a:buFont typeface="Arial"/>
              <a:buChar char="•"/>
              <a:tabLst>
                <a:tab pos="241935" algn="l"/>
              </a:tabLst>
            </a:pPr>
            <a:r>
              <a:rPr sz="2400" spc="-30">
                <a:latin typeface="Calibri"/>
                <a:cs typeface="Calibri"/>
              </a:rPr>
              <a:t>M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gu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al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30">
                <a:latin typeface="Calibri"/>
                <a:cs typeface="Calibri"/>
              </a:rPr>
              <a:t>al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15">
                <a:latin typeface="Calibri"/>
                <a:cs typeface="Calibri"/>
              </a:rPr>
              <a:t>e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75">
                <a:latin typeface="Times New Roman"/>
                <a:cs typeface="Times New Roman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6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sa</a:t>
            </a:r>
            <a:r>
              <a:rPr sz="2400" spc="3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ć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al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8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gde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nd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10">
                <a:latin typeface="Calibri"/>
                <a:cs typeface="Calibri"/>
              </a:rPr>
              <a:t>dn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229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gu</a:t>
            </a:r>
            <a:r>
              <a:rPr sz="2400" spc="-14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5">
                <a:latin typeface="Times New Roman"/>
                <a:cs typeface="Times New Roman"/>
              </a:rPr>
              <a:t> 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de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241300" marR="5080" indent="-228600">
              <a:lnSpc>
                <a:spcPct val="89500"/>
              </a:lnSpc>
              <a:spcBef>
                <a:spcPts val="1025"/>
              </a:spcBef>
              <a:buFont typeface="Arial"/>
              <a:buChar char="•"/>
              <a:tabLst>
                <a:tab pos="241300" algn="l"/>
              </a:tabLst>
            </a:pPr>
            <a:r>
              <a:rPr sz="2400" spc="-1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 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la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4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6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25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-30">
                <a:latin typeface="Calibri"/>
                <a:cs typeface="Calibri"/>
              </a:rPr>
              <a:t>li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-20">
                <a:latin typeface="Calibri"/>
                <a:cs typeface="Calibri"/>
              </a:rPr>
              <a:t>a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8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d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ali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ć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š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75">
                <a:latin typeface="Calibri"/>
                <a:cs typeface="Calibri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IN</a:t>
            </a:r>
            <a:r>
              <a:rPr sz="2400" spc="-13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ž</a:t>
            </a:r>
            <a:r>
              <a:rPr sz="2400" spc="25">
                <a:latin typeface="Calibri"/>
                <a:cs typeface="Calibri"/>
              </a:rPr>
              <a:t>u</a:t>
            </a:r>
            <a:r>
              <a:rPr sz="2400">
                <a:latin typeface="Calibri"/>
                <a:cs typeface="Calibri"/>
              </a:rPr>
              <a:t>,</a:t>
            </a:r>
            <a:r>
              <a:rPr sz="2400" spc="-225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14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ili</a:t>
            </a:r>
            <a:r>
              <a:rPr sz="2400" spc="5">
                <a:latin typeface="Calibri"/>
                <a:cs typeface="Calibri"/>
              </a:rPr>
              <a:t>nd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90">
                <a:latin typeface="Calibri"/>
                <a:cs typeface="Calibri"/>
              </a:rPr>
              <a:t> 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š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a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č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 </a:t>
            </a:r>
            <a:r>
              <a:rPr sz="2400" spc="-20">
                <a:latin typeface="Calibri"/>
                <a:cs typeface="Calibri"/>
              </a:rPr>
              <a:t>1</a:t>
            </a:r>
            <a:r>
              <a:rPr sz="2400">
                <a:latin typeface="Calibri"/>
                <a:cs typeface="Calibri"/>
              </a:rPr>
              <a:t>8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mm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55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5">
                <a:latin typeface="Calibri"/>
                <a:cs typeface="Calibri"/>
              </a:rPr>
              <a:t>l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15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ć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š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0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241300" indent="-228600">
              <a:lnSpc>
                <a:spcPts val="2755"/>
              </a:lnSpc>
              <a:spcBef>
                <a:spcPts val="725"/>
              </a:spcBef>
              <a:buFont typeface="Arial"/>
              <a:buChar char="•"/>
              <a:tabLst>
                <a:tab pos="241300" algn="l"/>
              </a:tabLst>
            </a:pPr>
            <a:r>
              <a:rPr sz="2400" spc="2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upn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229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li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100">
                <a:latin typeface="Calibri"/>
                <a:cs typeface="Calibri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la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,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10">
                <a:latin typeface="Calibri"/>
                <a:cs typeface="Calibri"/>
              </a:rPr>
              <a:t>g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al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</a:p>
          <a:p>
            <a:pPr marL="241300">
              <a:lnSpc>
                <a:spcPts val="2755"/>
              </a:lnSpc>
            </a:pP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8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8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š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20">
                <a:latin typeface="Calibri"/>
                <a:cs typeface="Calibri"/>
              </a:rPr>
              <a:t> 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/>
          <p:nvPr/>
        </p:nvSpPr>
        <p:spPr>
          <a:xfrm>
            <a:off x="7571354" y="1596813"/>
            <a:ext cx="2974595" cy="41507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1B6ED90-F906-5B31-2CE8-349B5C255D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C8C04A5-5626-5DBA-4E25-B7575C9222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5">
                <a:latin typeface="Calibri Light"/>
                <a:cs typeface="Calibri Light"/>
              </a:rPr>
              <a:t>S</a:t>
            </a:r>
            <a:r>
              <a:rPr spc="55">
                <a:latin typeface="Calibri Light"/>
                <a:cs typeface="Calibri Light"/>
              </a:rPr>
              <a:t>e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 spc="-95">
                <a:latin typeface="Calibri Light"/>
                <a:cs typeface="Calibri Light"/>
              </a:rPr>
              <a:t>z</a:t>
            </a:r>
            <a:r>
              <a:rPr spc="-60">
                <a:latin typeface="Calibri Light"/>
                <a:cs typeface="Calibri Light"/>
              </a:rPr>
              <a:t>o</a:t>
            </a:r>
            <a:r>
              <a:rPr spc="-105">
                <a:latin typeface="Calibri Light"/>
                <a:cs typeface="Calibri Light"/>
              </a:rPr>
              <a:t>r</a:t>
            </a:r>
            <a:r>
              <a:rPr>
                <a:latin typeface="Calibri Light"/>
                <a:cs typeface="Calibri Light"/>
              </a:rPr>
              <a:t>i</a:t>
            </a:r>
            <a:r>
              <a:rPr spc="-350">
                <a:latin typeface="Times New Roman"/>
                <a:cs typeface="Times New Roman"/>
              </a:rPr>
              <a:t> </a:t>
            </a:r>
            <a:r>
              <a:rPr spc="-75">
                <a:latin typeface="Calibri Light"/>
                <a:cs typeface="Calibri Light"/>
              </a:rPr>
              <a:t>k</a:t>
            </a:r>
            <a:r>
              <a:rPr spc="10">
                <a:latin typeface="Calibri Light"/>
                <a:cs typeface="Calibri Light"/>
              </a:rPr>
              <a:t>o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 spc="-30">
                <a:latin typeface="Calibri Light"/>
                <a:cs typeface="Calibri Light"/>
              </a:rPr>
              <a:t>t</a:t>
            </a:r>
            <a:r>
              <a:rPr spc="-180">
                <a:latin typeface="Calibri Light"/>
                <a:cs typeface="Calibri Light"/>
              </a:rPr>
              <a:t>r</a:t>
            </a:r>
            <a:r>
              <a:rPr spc="-65">
                <a:latin typeface="Calibri Light"/>
                <a:cs typeface="Calibri Light"/>
              </a:rPr>
              <a:t>as</a:t>
            </a:r>
            <a:r>
              <a:rPr spc="-105">
                <a:latin typeface="Calibri Light"/>
                <a:cs typeface="Calibri Light"/>
              </a:rPr>
              <a:t>t</a:t>
            </a:r>
            <a:r>
              <a:rPr>
                <a:latin typeface="Calibri Light"/>
                <a:cs typeface="Calibri Light"/>
              </a:rPr>
              <a:t>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7551" y="1846095"/>
            <a:ext cx="4915535" cy="4091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5080" indent="-228600">
              <a:lnSpc>
                <a:spcPct val="80200"/>
              </a:lnSpc>
              <a:buFont typeface="Arial"/>
              <a:buChar char="•"/>
              <a:tabLst>
                <a:tab pos="241935" algn="l"/>
              </a:tabLst>
            </a:pPr>
            <a:r>
              <a:rPr sz="2400" spc="2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28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ar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ere</a:t>
            </a:r>
            <a:r>
              <a:rPr sz="2400" spc="-8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š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j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ndu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2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,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14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h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j</a:t>
            </a:r>
            <a:r>
              <a:rPr sz="2400" spc="-12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ndu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2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-60">
                <a:latin typeface="Calibri"/>
                <a:cs typeface="Calibri"/>
              </a:rPr>
              <a:t>f</a:t>
            </a:r>
            <a:r>
              <a:rPr sz="2400" spc="-25">
                <a:latin typeface="Calibri"/>
                <a:cs typeface="Calibri"/>
              </a:rPr>
              <a:t>ar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ut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j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ndu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7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5">
                <a:latin typeface="Calibri"/>
                <a:cs typeface="Calibri"/>
              </a:rPr>
              <a:t>u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1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5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5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8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241300" marR="67945" indent="-228600">
              <a:lnSpc>
                <a:spcPct val="80200"/>
              </a:lnSpc>
              <a:spcBef>
                <a:spcPts val="994"/>
              </a:spcBef>
              <a:buFont typeface="Arial"/>
              <a:buChar char="•"/>
              <a:tabLst>
                <a:tab pos="241935" algn="l"/>
              </a:tabLst>
            </a:pPr>
            <a:r>
              <a:rPr sz="2400" spc="3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1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45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5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45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22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25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1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t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e,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35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35">
                <a:latin typeface="Calibri"/>
                <a:cs typeface="Calibri"/>
              </a:rPr>
              <a:t>k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2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ar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8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80">
                <a:latin typeface="Times New Roman"/>
                <a:cs typeface="Times New Roman"/>
              </a:rPr>
              <a:t> 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e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e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241300" marR="213995" indent="-228600">
              <a:lnSpc>
                <a:spcPct val="79500"/>
              </a:lnSpc>
              <a:spcBef>
                <a:spcPts val="1015"/>
              </a:spcBef>
              <a:buFont typeface="Arial"/>
              <a:buChar char="•"/>
              <a:tabLst>
                <a:tab pos="308610" algn="l"/>
              </a:tabLst>
            </a:pPr>
            <a:r>
              <a:rPr sz="240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10">
                <a:latin typeface="Calibri"/>
                <a:cs typeface="Calibri"/>
              </a:rPr>
              <a:t>r</a:t>
            </a:r>
            <a:r>
              <a:rPr sz="2400" spc="-85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160">
                <a:latin typeface="Times New Roman"/>
                <a:cs typeface="Times New Roman"/>
              </a:rPr>
              <a:t> 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50">
                <a:latin typeface="Times New Roman"/>
                <a:cs typeface="Times New Roman"/>
              </a:rPr>
              <a:t> 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8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40">
                <a:latin typeface="Calibri"/>
                <a:cs typeface="Calibri"/>
              </a:rPr>
              <a:t>š</a:t>
            </a:r>
            <a:r>
              <a:rPr sz="2400" spc="-1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5">
                <a:latin typeface="Calibri"/>
                <a:cs typeface="Calibri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7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12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195">
                <a:latin typeface="Times New Roman"/>
                <a:cs typeface="Times New Roman"/>
              </a:rPr>
              <a:t> 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4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/>
          <p:nvPr/>
        </p:nvSpPr>
        <p:spPr>
          <a:xfrm>
            <a:off x="7236195" y="1050929"/>
            <a:ext cx="3208263" cy="52228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903BF56-343A-715C-009F-C4026DC9EC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39F27F9-8A5E-FCB4-5F3D-54B40342A8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5"/>
              <a:t>S</a:t>
            </a:r>
            <a:r>
              <a:rPr spc="-75"/>
              <a:t>v</a:t>
            </a:r>
            <a:r>
              <a:rPr spc="-5"/>
              <a:t>e</a:t>
            </a:r>
            <a:r>
              <a:rPr spc="-45"/>
              <a:t>t</a:t>
            </a:r>
            <a:r>
              <a:t>l</a:t>
            </a:r>
            <a:r>
              <a:rPr spc="10"/>
              <a:t>o</a:t>
            </a:r>
            <a:r>
              <a:t>s</a:t>
            </a:r>
            <a:r>
              <a:rPr spc="30"/>
              <a:t>n</a:t>
            </a:r>
            <a:r>
              <a:t>e</a:t>
            </a:r>
            <a:r>
              <a:rPr spc="-215">
                <a:latin typeface="Times New Roman"/>
                <a:cs typeface="Times New Roman"/>
              </a:rPr>
              <a:t> </a:t>
            </a:r>
            <a:r>
              <a:rPr spc="15"/>
              <a:t>b</a:t>
            </a:r>
            <a:r>
              <a:rPr spc="10"/>
              <a:t>a</a:t>
            </a:r>
            <a:r>
              <a:rPr spc="-30"/>
              <a:t>r</a:t>
            </a:r>
            <a:r>
              <a:t>i</a:t>
            </a:r>
            <a:r>
              <a:rPr spc="25"/>
              <a:t>j</a:t>
            </a:r>
            <a:r>
              <a:rPr spc="-5"/>
              <a:t>e</a:t>
            </a:r>
            <a:r>
              <a:rPr spc="-114"/>
              <a:t>r</a:t>
            </a:r>
            <a:r>
              <a:t>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2112005"/>
            <a:ext cx="5181600" cy="322389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320675" marR="125730" indent="-228600">
              <a:lnSpc>
                <a:spcPct val="90000"/>
              </a:lnSpc>
              <a:buFont typeface="Arial"/>
              <a:buChar char="•"/>
              <a:tabLst>
                <a:tab pos="321310" algn="l"/>
              </a:tabLst>
            </a:pPr>
            <a:r>
              <a:rPr sz="2400" spc="15">
                <a:latin typeface="Calibri"/>
                <a:cs typeface="Calibri"/>
              </a:rPr>
              <a:t>S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50">
                <a:latin typeface="Calibri"/>
                <a:cs typeface="Calibri"/>
              </a:rPr>
              <a:t>ž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0">
                <a:latin typeface="Calibri"/>
                <a:cs typeface="Calibri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5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sa</a:t>
            </a:r>
            <a:r>
              <a:rPr sz="2400" spc="3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5">
                <a:latin typeface="Calibri"/>
                <a:cs typeface="Calibri"/>
              </a:rPr>
              <a:t>l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10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z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5">
                <a:latin typeface="Calibri"/>
                <a:cs typeface="Calibri"/>
              </a:rPr>
              <a:t>l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8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nf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1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z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r/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675" marR="550545" indent="-229235">
              <a:lnSpc>
                <a:spcPts val="2630"/>
              </a:lnSpc>
              <a:spcBef>
                <a:spcPts val="1020"/>
              </a:spcBef>
              <a:buFont typeface="Arial"/>
              <a:buChar char="•"/>
              <a:tabLst>
                <a:tab pos="321310" algn="l"/>
              </a:tabLst>
            </a:pPr>
            <a:r>
              <a:rPr sz="2400" spc="10">
                <a:latin typeface="Calibri"/>
                <a:cs typeface="Calibri"/>
              </a:rPr>
              <a:t>d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25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4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35">
                <a:latin typeface="Calibri"/>
                <a:cs typeface="Calibri"/>
              </a:rPr>
              <a:t>k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2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10">
                <a:latin typeface="Calibri"/>
                <a:cs typeface="Calibri"/>
              </a:rPr>
              <a:t>r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š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5">
                <a:latin typeface="Calibri"/>
                <a:cs typeface="Calibri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675" marR="220345" indent="-229235">
              <a:lnSpc>
                <a:spcPct val="89900"/>
              </a:lnSpc>
              <a:spcBef>
                <a:spcPts val="965"/>
              </a:spcBef>
              <a:buFont typeface="Arial"/>
              <a:buChar char="•"/>
              <a:tabLst>
                <a:tab pos="321310" algn="l"/>
              </a:tabLst>
            </a:pP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4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li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5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-25">
                <a:latin typeface="Calibri"/>
                <a:cs typeface="Calibri"/>
              </a:rPr>
              <a:t>ar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85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10">
                <a:latin typeface="Calibri"/>
                <a:cs typeface="Calibri"/>
              </a:rPr>
              <a:t>:</a:t>
            </a:r>
            <a:r>
              <a:rPr sz="2400" spc="3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š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60">
                <a:latin typeface="Calibri"/>
                <a:cs typeface="Calibri"/>
              </a:rPr>
              <a:t> 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75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kš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5">
                <a:latin typeface="Calibri"/>
                <a:cs typeface="Calibri"/>
              </a:rPr>
              <a:t> 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95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5">
                <a:latin typeface="Calibri"/>
                <a:cs typeface="Calibri"/>
              </a:rPr>
              <a:t>u</a:t>
            </a:r>
            <a:r>
              <a:rPr sz="2400">
                <a:latin typeface="Calibri"/>
                <a:cs typeface="Calibri"/>
              </a:rPr>
              <a:t>,</a:t>
            </a:r>
          </a:p>
        </p:txBody>
      </p:sp>
      <p:sp>
        <p:nvSpPr>
          <p:cNvPr id="4" name="object 4"/>
          <p:cNvSpPr/>
          <p:nvPr/>
        </p:nvSpPr>
        <p:spPr>
          <a:xfrm>
            <a:off x="7185416" y="1888479"/>
            <a:ext cx="3614684" cy="35979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25A4CA0-F267-068F-2C4D-A9DEC1C016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D2DD538-2A82-DCBB-12E7-19EE6E3D23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26080" y="931133"/>
            <a:ext cx="6949438" cy="49957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CDC027F-555C-666F-BB6F-E8C82C5070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8B3E4D3E-FEDB-0F48-929D-8D4DEF7C02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85440" y="1280159"/>
            <a:ext cx="7091680" cy="44806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1ED16D4-410C-A886-2828-1369F0780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221999"/>
            <a:ext cx="1947988" cy="507261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2D72C97-AFB4-5BF8-9F59-686C772D3B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90"/>
              <a:t>F</a:t>
            </a:r>
            <a:r>
              <a:rPr spc="10"/>
              <a:t>o</a:t>
            </a:r>
            <a:r>
              <a:rPr spc="-105"/>
              <a:t>t</a:t>
            </a:r>
            <a:r>
              <a:t>o</a:t>
            </a:r>
            <a:r>
              <a:rPr spc="-45">
                <a:latin typeface="Times New Roman"/>
                <a:cs typeface="Times New Roman"/>
              </a:rPr>
              <a:t> </a:t>
            </a:r>
            <a:r>
              <a:rPr spc="-90"/>
              <a:t>e</a:t>
            </a:r>
            <a:r>
              <a:rPr spc="-125"/>
              <a:t>f</a:t>
            </a:r>
            <a:r>
              <a:rPr spc="-5"/>
              <a:t>e</a:t>
            </a:r>
            <a:r>
              <a:rPr spc="-90"/>
              <a:t>k</a:t>
            </a:r>
            <a:r>
              <a:rPr spc="-65"/>
              <a:t>a</a:t>
            </a:r>
            <a:r>
              <a:t>t</a:t>
            </a:r>
          </a:p>
        </p:txBody>
      </p:sp>
      <p:sp>
        <p:nvSpPr>
          <p:cNvPr id="4" name="object 4"/>
          <p:cNvSpPr/>
          <p:nvPr/>
        </p:nvSpPr>
        <p:spPr>
          <a:xfrm>
            <a:off x="4561332" y="4626714"/>
            <a:ext cx="3068939" cy="7930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17411" y="5702960"/>
            <a:ext cx="5607646" cy="3833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id="{9C878776-18CF-1EE8-CD86-9FA1B13D5048}"/>
              </a:ext>
            </a:extLst>
          </p:cNvPr>
          <p:cNvGraphicFramePr/>
          <p:nvPr/>
        </p:nvGraphicFramePr>
        <p:xfrm>
          <a:off x="917571" y="1873926"/>
          <a:ext cx="10143490" cy="2682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BDBBF13-1B4D-E7AC-6DD6-1FF1079C211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AC1C134-D2B9-0C77-95E8-3D6F419B40B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90715" y="2399288"/>
            <a:ext cx="4636770" cy="2612390"/>
          </a:xfrm>
          <a:custGeom>
            <a:avLst/>
            <a:gdLst/>
            <a:ahLst/>
            <a:cxnLst/>
            <a:rect l="l" t="t" r="r" b="b"/>
            <a:pathLst>
              <a:path w="4636770" h="2612390">
                <a:moveTo>
                  <a:pt x="0" y="2611873"/>
                </a:moveTo>
                <a:lnTo>
                  <a:pt x="4636404" y="2611873"/>
                </a:lnTo>
                <a:lnTo>
                  <a:pt x="4636404" y="0"/>
                </a:lnTo>
                <a:lnTo>
                  <a:pt x="0" y="0"/>
                </a:lnTo>
                <a:lnTo>
                  <a:pt x="0" y="2611873"/>
                </a:lnTo>
                <a:close/>
              </a:path>
            </a:pathLst>
          </a:custGeom>
          <a:solidFill>
            <a:srgbClr val="FFF2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90715" y="2399388"/>
            <a:ext cx="4620005" cy="26116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77243" y="1646261"/>
            <a:ext cx="5034988" cy="35655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7949381-2D43-4370-A3C4-8BEEFDD3FE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4E94DFF-B458-0554-DD57-2942C953E8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object 2">
            <a:extLst>
              <a:ext uri="{FF2B5EF4-FFF2-40B4-BE49-F238E27FC236}">
                <a16:creationId xmlns:a16="http://schemas.microsoft.com/office/drawing/2014/main" id="{B0FCC31B-BB2A-6762-4116-CEF6C6CEF2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7915453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BD6A8CE-2940-6924-0439-8B4B5A4942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3245CF2-0D0A-A58C-D2B8-CCF1B3D235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550" y="572682"/>
            <a:ext cx="10360025" cy="3222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750" b="1" i="1" spc="25">
                <a:latin typeface="Calibri"/>
                <a:cs typeface="Calibri"/>
              </a:rPr>
              <a:t>P</a:t>
            </a:r>
            <a:r>
              <a:rPr sz="2750" b="1" i="1" spc="-5">
                <a:latin typeface="Calibri"/>
                <a:cs typeface="Calibri"/>
              </a:rPr>
              <a:t>r</a:t>
            </a:r>
            <a:r>
              <a:rPr sz="2750" b="1" i="1" spc="-10">
                <a:latin typeface="Calibri"/>
                <a:cs typeface="Calibri"/>
              </a:rPr>
              <a:t>i</a:t>
            </a:r>
            <a:r>
              <a:rPr sz="2750" b="1" i="1" spc="15">
                <a:latin typeface="Calibri"/>
                <a:cs typeface="Calibri"/>
              </a:rPr>
              <a:t>m</a:t>
            </a:r>
            <a:r>
              <a:rPr sz="2750" b="1" i="1" spc="-5">
                <a:latin typeface="Calibri"/>
                <a:cs typeface="Calibri"/>
              </a:rPr>
              <a:t>e</a:t>
            </a:r>
            <a:r>
              <a:rPr sz="2750" b="1" i="1">
                <a:latin typeface="Calibri"/>
                <a:cs typeface="Calibri"/>
              </a:rPr>
              <a:t>r</a:t>
            </a:r>
            <a:r>
              <a:rPr sz="2750" b="1">
                <a:latin typeface="Calibri"/>
                <a:cs typeface="Calibri"/>
              </a:rPr>
              <a:t>:</a:t>
            </a:r>
            <a:endParaRPr sz="2750">
              <a:latin typeface="Calibri"/>
              <a:cs typeface="Calibri"/>
            </a:endParaRPr>
          </a:p>
          <a:p>
            <a:pPr marL="527050" marR="1181735" indent="-514350">
              <a:lnSpc>
                <a:spcPts val="3000"/>
              </a:lnSpc>
              <a:spcBef>
                <a:spcPts val="1105"/>
              </a:spcBef>
              <a:buFont typeface="Calibri"/>
              <a:buAutoNum type="alphaLcParenBoth"/>
              <a:tabLst>
                <a:tab pos="527685" algn="l"/>
              </a:tabLst>
            </a:pPr>
            <a:r>
              <a:rPr sz="2750" spc="-95">
                <a:latin typeface="Calibri"/>
                <a:cs typeface="Calibri"/>
              </a:rPr>
              <a:t>K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10">
                <a:latin typeface="Calibri"/>
                <a:cs typeface="Calibri"/>
              </a:rPr>
              <a:t>ja</a:t>
            </a:r>
            <a:r>
              <a:rPr sz="2750">
                <a:latin typeface="Times New Roman"/>
                <a:cs typeface="Times New Roman"/>
              </a:rPr>
              <a:t> </a:t>
            </a:r>
            <a:r>
              <a:rPr sz="2750" spc="10">
                <a:latin typeface="Calibri"/>
                <a:cs typeface="Calibri"/>
              </a:rPr>
              <a:t>je</a:t>
            </a:r>
            <a:r>
              <a:rPr sz="2750" spc="-35">
                <a:latin typeface="Times New Roman"/>
                <a:cs typeface="Times New Roman"/>
              </a:rPr>
              <a:t> 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-20">
                <a:latin typeface="Calibri"/>
                <a:cs typeface="Calibri"/>
              </a:rPr>
              <a:t>g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ja</a:t>
            </a:r>
            <a:r>
              <a:rPr sz="2750" spc="14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p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95">
                <a:latin typeface="Calibri"/>
                <a:cs typeface="Calibri"/>
              </a:rPr>
              <a:t>g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75">
                <a:latin typeface="Times New Roman"/>
                <a:cs typeface="Times New Roman"/>
              </a:rPr>
              <a:t> </a:t>
            </a:r>
            <a:r>
              <a:rPr sz="2750" spc="-95">
                <a:latin typeface="Calibri"/>
                <a:cs typeface="Calibri"/>
              </a:rPr>
              <a:t>f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10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z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-70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p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35">
                <a:latin typeface="Calibri"/>
                <a:cs typeface="Calibri"/>
              </a:rPr>
              <a:t>z</a:t>
            </a:r>
            <a:r>
              <a:rPr sz="2750" spc="25">
                <a:latin typeface="Calibri"/>
                <a:cs typeface="Calibri"/>
              </a:rPr>
              <a:t>v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dn</a:t>
            </a:r>
            <a:r>
              <a:rPr sz="2750" spc="10">
                <a:latin typeface="Calibri"/>
                <a:cs typeface="Calibri"/>
              </a:rPr>
              <a:t>ju</a:t>
            </a:r>
            <a:r>
              <a:rPr sz="2750" spc="105">
                <a:latin typeface="Times New Roman"/>
                <a:cs typeface="Times New Roman"/>
              </a:rPr>
              <a:t> </a:t>
            </a:r>
            <a:r>
              <a:rPr sz="2750" spc="-95">
                <a:latin typeface="Calibri"/>
                <a:cs typeface="Calibri"/>
              </a:rPr>
              <a:t>f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10">
                <a:latin typeface="Calibri"/>
                <a:cs typeface="Calibri"/>
              </a:rPr>
              <a:t>k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150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z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-25">
                <a:latin typeface="Calibri"/>
                <a:cs typeface="Calibri"/>
              </a:rPr>
              <a:t>u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25">
                <a:latin typeface="Calibri"/>
                <a:cs typeface="Calibri"/>
              </a:rPr>
              <a:t>u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35">
                <a:latin typeface="Calibri"/>
                <a:cs typeface="Calibri"/>
              </a:rPr>
              <a:t>a</a:t>
            </a:r>
            <a:r>
              <a:rPr sz="2750">
                <a:latin typeface="Calibri"/>
                <a:cs typeface="Calibri"/>
              </a:rPr>
              <a:t>,</a:t>
            </a:r>
            <a:r>
              <a:rPr sz="2750" spc="190">
                <a:latin typeface="Times New Roman"/>
                <a:cs typeface="Times New Roman"/>
              </a:rPr>
              <a:t> 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5">
                <a:latin typeface="Calibri"/>
                <a:cs typeface="Calibri"/>
              </a:rPr>
              <a:t>i</a:t>
            </a:r>
            <a:r>
              <a:rPr sz="2750" spc="-125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25">
                <a:latin typeface="Calibri"/>
                <a:cs typeface="Calibri"/>
              </a:rPr>
              <a:t>dn</a:t>
            </a:r>
            <a:r>
              <a:rPr sz="2750" spc="10">
                <a:latin typeface="Calibri"/>
                <a:cs typeface="Calibri"/>
              </a:rPr>
              <a:t>u</a:t>
            </a:r>
            <a:r>
              <a:rPr sz="2750" spc="20">
                <a:latin typeface="Times New Roman"/>
                <a:cs typeface="Times New Roman"/>
              </a:rPr>
              <a:t> </a:t>
            </a:r>
            <a:r>
              <a:rPr sz="2750" spc="-15">
                <a:latin typeface="Calibri"/>
                <a:cs typeface="Calibri"/>
              </a:rPr>
              <a:t>f</a:t>
            </a:r>
            <a:r>
              <a:rPr sz="2750" spc="-25">
                <a:latin typeface="Calibri"/>
                <a:cs typeface="Calibri"/>
              </a:rPr>
              <a:t>un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35">
                <a:latin typeface="Calibri"/>
                <a:cs typeface="Calibri"/>
              </a:rPr>
              <a:t>c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ju</a:t>
            </a:r>
            <a:r>
              <a:rPr sz="2750" spc="175">
                <a:latin typeface="Times New Roman"/>
                <a:cs typeface="Times New Roman"/>
              </a:rPr>
              <a:t> </a:t>
            </a:r>
            <a:r>
              <a:rPr sz="2750" spc="20">
                <a:latin typeface="Calibri"/>
                <a:cs typeface="Calibri"/>
              </a:rPr>
              <a:t>4</a:t>
            </a:r>
            <a:r>
              <a:rPr sz="2750" spc="-25">
                <a:latin typeface="Calibri"/>
                <a:cs typeface="Calibri"/>
              </a:rPr>
              <a:t>.</a:t>
            </a:r>
            <a:r>
              <a:rPr sz="2750" spc="10">
                <a:latin typeface="Calibri"/>
                <a:cs typeface="Calibri"/>
              </a:rPr>
              <a:t>2</a:t>
            </a:r>
            <a:r>
              <a:rPr sz="2750" spc="-5">
                <a:latin typeface="Times New Roman"/>
                <a:cs typeface="Times New Roman"/>
              </a:rPr>
              <a:t> 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285">
                <a:latin typeface="Calibri"/>
                <a:cs typeface="Calibri"/>
              </a:rPr>
              <a:t>V</a:t>
            </a:r>
            <a:r>
              <a:rPr sz="2750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  <a:p>
            <a:pPr marL="527050" indent="-514350">
              <a:lnSpc>
                <a:spcPct val="100000"/>
              </a:lnSpc>
              <a:spcBef>
                <a:spcPts val="705"/>
              </a:spcBef>
              <a:buFont typeface="Calibri"/>
              <a:buAutoNum type="alphaLcParenBoth"/>
              <a:tabLst>
                <a:tab pos="527685" algn="l"/>
              </a:tabLst>
            </a:pPr>
            <a:r>
              <a:rPr sz="2750" spc="-20">
                <a:latin typeface="Calibri"/>
                <a:cs typeface="Calibri"/>
              </a:rPr>
              <a:t>I</a:t>
            </a:r>
            <a:r>
              <a:rPr sz="2750" spc="35">
                <a:latin typeface="Calibri"/>
                <a:cs typeface="Calibri"/>
              </a:rPr>
              <a:t>z</a:t>
            </a:r>
            <a:r>
              <a:rPr sz="2750" spc="-65">
                <a:latin typeface="Calibri"/>
                <a:cs typeface="Calibri"/>
              </a:rPr>
              <a:t>r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35">
                <a:latin typeface="Calibri"/>
                <a:cs typeface="Calibri"/>
              </a:rPr>
              <a:t>č</a:t>
            </a:r>
            <a:r>
              <a:rPr sz="2750" spc="-25">
                <a:latin typeface="Calibri"/>
                <a:cs typeface="Calibri"/>
              </a:rPr>
              <a:t>un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5">
                <a:latin typeface="Calibri"/>
                <a:cs typeface="Calibri"/>
              </a:rPr>
              <a:t>i</a:t>
            </a:r>
            <a:r>
              <a:rPr sz="2750" spc="85">
                <a:latin typeface="Calibri"/>
                <a:cs typeface="Calibri"/>
              </a:rPr>
              <a:t> 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k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u</a:t>
            </a:r>
            <a:r>
              <a:rPr sz="2750" spc="105">
                <a:latin typeface="Times New Roman"/>
                <a:cs typeface="Times New Roman"/>
              </a:rPr>
              <a:t> 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-20">
                <a:latin typeface="Calibri"/>
                <a:cs typeface="Calibri"/>
              </a:rPr>
              <a:t>g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ju</a:t>
            </a:r>
            <a:r>
              <a:rPr sz="2750" spc="170">
                <a:latin typeface="Times New Roman"/>
                <a:cs typeface="Times New Roman"/>
              </a:rPr>
              <a:t> </a:t>
            </a:r>
            <a:r>
              <a:rPr sz="2750" spc="-95">
                <a:latin typeface="Calibri"/>
                <a:cs typeface="Calibri"/>
              </a:rPr>
              <a:t>f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10">
                <a:latin typeface="Calibri"/>
                <a:cs typeface="Calibri"/>
              </a:rPr>
              <a:t>k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150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35">
                <a:latin typeface="Calibri"/>
                <a:cs typeface="Calibri"/>
              </a:rPr>
              <a:t>z</a:t>
            </a:r>
            <a:r>
              <a:rPr sz="2750" spc="-25">
                <a:latin typeface="Calibri"/>
                <a:cs typeface="Calibri"/>
              </a:rPr>
              <a:t>b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35">
                <a:latin typeface="Calibri"/>
                <a:cs typeface="Calibri"/>
              </a:rPr>
              <a:t>č</a:t>
            </a:r>
            <a:r>
              <a:rPr sz="2750" spc="-25">
                <a:latin typeface="Calibri"/>
                <a:cs typeface="Calibri"/>
              </a:rPr>
              <a:t>en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10">
                <a:latin typeface="Calibri"/>
                <a:cs typeface="Calibri"/>
              </a:rPr>
              <a:t>g</a:t>
            </a:r>
            <a:r>
              <a:rPr sz="2750" spc="90">
                <a:latin typeface="Calibri"/>
                <a:cs typeface="Calibri"/>
              </a:rPr>
              <a:t> 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Al</a:t>
            </a:r>
            <a:endParaRPr sz="2750">
              <a:latin typeface="Calibri"/>
              <a:cs typeface="Calibri"/>
            </a:endParaRPr>
          </a:p>
          <a:p>
            <a:pPr marL="412750">
              <a:lnSpc>
                <a:spcPct val="100000"/>
              </a:lnSpc>
              <a:spcBef>
                <a:spcPts val="755"/>
              </a:spcBef>
            </a:pPr>
            <a:r>
              <a:rPr sz="2750" spc="-25">
                <a:latin typeface="Calibri"/>
                <a:cs typeface="Calibri"/>
              </a:rPr>
              <a:t>u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-65">
                <a:latin typeface="Calibri"/>
                <a:cs typeface="Calibri"/>
              </a:rPr>
              <a:t>r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10">
                <a:latin typeface="Calibri"/>
                <a:cs typeface="Calibri"/>
              </a:rPr>
              <a:t>j</a:t>
            </a:r>
            <a:r>
              <a:rPr sz="2750" spc="-25">
                <a:latin typeface="Calibri"/>
                <a:cs typeface="Calibri"/>
              </a:rPr>
              <a:t>ub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35">
                <a:latin typeface="Calibri"/>
                <a:cs typeface="Calibri"/>
              </a:rPr>
              <a:t>č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25">
                <a:latin typeface="Calibri"/>
                <a:cs typeface="Calibri"/>
              </a:rPr>
              <a:t>st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20">
                <a:latin typeface="Calibri"/>
                <a:cs typeface="Calibri"/>
              </a:rPr>
              <a:t>m</a:t>
            </a:r>
            <a:r>
              <a:rPr sz="2750" spc="300">
                <a:latin typeface="Calibri"/>
                <a:cs typeface="Calibri"/>
              </a:rPr>
              <a:t> </a:t>
            </a:r>
            <a:r>
              <a:rPr sz="2750" spc="-100">
                <a:latin typeface="Calibri"/>
                <a:cs typeface="Calibri"/>
              </a:rPr>
              <a:t>s</a:t>
            </a:r>
            <a:r>
              <a:rPr sz="2750" spc="25">
                <a:latin typeface="Calibri"/>
                <a:cs typeface="Calibri"/>
              </a:rPr>
              <a:t>v</a:t>
            </a:r>
            <a:r>
              <a:rPr sz="2750" spc="-25">
                <a:latin typeface="Calibri"/>
                <a:cs typeface="Calibri"/>
              </a:rPr>
              <a:t>et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š</a:t>
            </a:r>
            <a:r>
              <a:rPr sz="2750" spc="35">
                <a:latin typeface="Calibri"/>
                <a:cs typeface="Calibri"/>
              </a:rPr>
              <a:t>ć</a:t>
            </a:r>
            <a:r>
              <a:rPr sz="2750" spc="10">
                <a:latin typeface="Calibri"/>
                <a:cs typeface="Calibri"/>
              </a:rPr>
              <a:t>u</a:t>
            </a:r>
            <a:r>
              <a:rPr sz="2750" spc="235">
                <a:latin typeface="Calibri"/>
                <a:cs typeface="Calibri"/>
              </a:rPr>
              <a:t> 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25">
                <a:latin typeface="Calibri"/>
                <a:cs typeface="Calibri"/>
              </a:rPr>
              <a:t>sn</a:t>
            </a:r>
            <a:r>
              <a:rPr sz="2750" spc="10">
                <a:latin typeface="Calibri"/>
                <a:cs typeface="Calibri"/>
              </a:rPr>
              <a:t>e</a:t>
            </a:r>
            <a:r>
              <a:rPr sz="2750" spc="20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du</a:t>
            </a:r>
            <a:r>
              <a:rPr sz="2750" spc="35">
                <a:latin typeface="Calibri"/>
                <a:cs typeface="Calibri"/>
              </a:rPr>
              <a:t>ž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e</a:t>
            </a:r>
            <a:r>
              <a:rPr sz="2750" spc="165">
                <a:latin typeface="Calibri"/>
                <a:cs typeface="Calibri"/>
              </a:rPr>
              <a:t> </a:t>
            </a:r>
            <a:r>
              <a:rPr sz="2750" spc="20">
                <a:latin typeface="Calibri"/>
                <a:cs typeface="Calibri"/>
              </a:rPr>
              <a:t>15</a:t>
            </a:r>
            <a:r>
              <a:rPr sz="2750" spc="10">
                <a:latin typeface="Calibri"/>
                <a:cs typeface="Calibri"/>
              </a:rPr>
              <a:t>0</a:t>
            </a:r>
            <a:r>
              <a:rPr sz="2750" spc="-5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ts val="3190"/>
              </a:lnSpc>
              <a:spcBef>
                <a:spcPts val="680"/>
              </a:spcBef>
            </a:pPr>
            <a:r>
              <a:rPr sz="2750" spc="35">
                <a:latin typeface="Calibri"/>
                <a:cs typeface="Calibri"/>
              </a:rPr>
              <a:t>c</a:t>
            </a:r>
            <a:r>
              <a:rPr sz="2750" spc="5">
                <a:latin typeface="Calibri"/>
                <a:cs typeface="Calibri"/>
              </a:rPr>
              <a:t>)</a:t>
            </a:r>
            <a:r>
              <a:rPr sz="2750" spc="-30">
                <a:latin typeface="Times New Roman"/>
                <a:cs typeface="Times New Roman"/>
              </a:rPr>
              <a:t> </a:t>
            </a:r>
            <a:r>
              <a:rPr sz="2750" spc="-95">
                <a:latin typeface="Calibri"/>
                <a:cs typeface="Calibri"/>
              </a:rPr>
              <a:t>K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60">
                <a:latin typeface="Calibri"/>
                <a:cs typeface="Calibri"/>
              </a:rPr>
              <a:t>k</a:t>
            </a:r>
            <a:r>
              <a:rPr sz="2750" spc="10">
                <a:latin typeface="Calibri"/>
                <a:cs typeface="Calibri"/>
              </a:rPr>
              <a:t>o</a:t>
            </a:r>
            <a:r>
              <a:rPr sz="2750" spc="-60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10">
                <a:latin typeface="Calibri"/>
                <a:cs typeface="Calibri"/>
              </a:rPr>
              <a:t>e</a:t>
            </a:r>
            <a:r>
              <a:rPr sz="2750" spc="25">
                <a:latin typeface="Times New Roman"/>
                <a:cs typeface="Times New Roman"/>
              </a:rPr>
              <a:t> 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10">
                <a:latin typeface="Calibri"/>
                <a:cs typeface="Calibri"/>
              </a:rPr>
              <a:t>k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25">
                <a:latin typeface="Calibri"/>
                <a:cs typeface="Calibri"/>
              </a:rPr>
              <a:t>a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5">
                <a:latin typeface="Times New Roman"/>
                <a:cs typeface="Times New Roman"/>
              </a:rPr>
              <a:t> 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-20">
                <a:latin typeface="Calibri"/>
                <a:cs typeface="Calibri"/>
              </a:rPr>
              <a:t>g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10">
                <a:latin typeface="Calibri"/>
                <a:cs typeface="Calibri"/>
              </a:rPr>
              <a:t>ja</a:t>
            </a:r>
            <a:r>
              <a:rPr sz="2750" spc="220">
                <a:latin typeface="Times New Roman"/>
                <a:cs typeface="Times New Roman"/>
              </a:rPr>
              <a:t> </a:t>
            </a:r>
            <a:r>
              <a:rPr sz="2750" spc="-95">
                <a:latin typeface="Calibri"/>
                <a:cs typeface="Calibri"/>
              </a:rPr>
              <a:t>f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10">
                <a:latin typeface="Calibri"/>
                <a:cs typeface="Calibri"/>
              </a:rPr>
              <a:t>k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-70">
                <a:latin typeface="Calibri"/>
                <a:cs typeface="Calibri"/>
              </a:rPr>
              <a:t>r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 spc="155">
                <a:latin typeface="Times New Roman"/>
                <a:cs typeface="Times New Roman"/>
              </a:rPr>
              <a:t> </a:t>
            </a:r>
            <a:r>
              <a:rPr sz="2750" spc="45">
                <a:latin typeface="Calibri"/>
                <a:cs typeface="Calibri"/>
              </a:rPr>
              <a:t>m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10">
                <a:latin typeface="Calibri"/>
                <a:cs typeface="Calibri"/>
              </a:rPr>
              <a:t>ja</a:t>
            </a:r>
            <a:r>
              <a:rPr sz="2750">
                <a:latin typeface="Times New Roman"/>
                <a:cs typeface="Times New Roman"/>
              </a:rPr>
              <a:t> 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10">
                <a:latin typeface="Calibri"/>
                <a:cs typeface="Calibri"/>
              </a:rPr>
              <a:t>a</a:t>
            </a:r>
            <a:r>
              <a:rPr sz="2750">
                <a:latin typeface="Times New Roman"/>
                <a:cs typeface="Times New Roman"/>
              </a:rPr>
              <a:t> 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nt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25">
                <a:latin typeface="Calibri"/>
                <a:cs typeface="Calibri"/>
              </a:rPr>
              <a:t>n</a:t>
            </a:r>
            <a:r>
              <a:rPr sz="2750" spc="35">
                <a:latin typeface="Calibri"/>
                <a:cs typeface="Calibri"/>
              </a:rPr>
              <a:t>z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-20">
                <a:latin typeface="Calibri"/>
                <a:cs typeface="Calibri"/>
              </a:rPr>
              <a:t>e</a:t>
            </a:r>
            <a:r>
              <a:rPr sz="2750" spc="-25">
                <a:latin typeface="Calibri"/>
                <a:cs typeface="Calibri"/>
              </a:rPr>
              <a:t>t</a:t>
            </a:r>
            <a:r>
              <a:rPr sz="2750" spc="40">
                <a:latin typeface="Calibri"/>
                <a:cs typeface="Calibri"/>
              </a:rPr>
              <a:t>o</a:t>
            </a:r>
            <a:r>
              <a:rPr sz="2750" spc="20">
                <a:latin typeface="Calibri"/>
                <a:cs typeface="Calibri"/>
              </a:rPr>
              <a:t>m</a:t>
            </a:r>
            <a:r>
              <a:rPr sz="2750" spc="165">
                <a:latin typeface="Times New Roman"/>
                <a:cs typeface="Times New Roman"/>
              </a:rPr>
              <a:t> </a:t>
            </a:r>
            <a:r>
              <a:rPr sz="2750" spc="25">
                <a:latin typeface="Calibri"/>
                <a:cs typeface="Calibri"/>
              </a:rPr>
              <a:t>U</a:t>
            </a:r>
            <a:r>
              <a:rPr sz="2750" spc="15">
                <a:latin typeface="Calibri"/>
                <a:cs typeface="Calibri"/>
              </a:rPr>
              <a:t>V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ts val="3190"/>
              </a:lnSpc>
            </a:pPr>
            <a:r>
              <a:rPr sz="2750" spc="-100">
                <a:latin typeface="Calibri"/>
                <a:cs typeface="Calibri"/>
              </a:rPr>
              <a:t>s</a:t>
            </a:r>
            <a:r>
              <a:rPr sz="2750" spc="20">
                <a:latin typeface="Calibri"/>
                <a:cs typeface="Calibri"/>
              </a:rPr>
              <a:t>v</a:t>
            </a:r>
            <a:r>
              <a:rPr sz="2750" spc="-30">
                <a:latin typeface="Calibri"/>
                <a:cs typeface="Calibri"/>
              </a:rPr>
              <a:t>et</a:t>
            </a:r>
            <a:r>
              <a:rPr sz="2750" spc="-35">
                <a:latin typeface="Calibri"/>
                <a:cs typeface="Calibri"/>
              </a:rPr>
              <a:t>l</a:t>
            </a:r>
            <a:r>
              <a:rPr sz="2750" spc="45">
                <a:latin typeface="Calibri"/>
                <a:cs typeface="Calibri"/>
              </a:rPr>
              <a:t>o</a:t>
            </a:r>
            <a:r>
              <a:rPr sz="2750" spc="-25">
                <a:latin typeface="Calibri"/>
                <a:cs typeface="Calibri"/>
              </a:rPr>
              <a:t>s</a:t>
            </a:r>
            <a:r>
              <a:rPr sz="2750" spc="-30">
                <a:latin typeface="Calibri"/>
                <a:cs typeface="Calibri"/>
              </a:rPr>
              <a:t>t</a:t>
            </a:r>
            <a:r>
              <a:rPr sz="2750" spc="-35">
                <a:latin typeface="Calibri"/>
                <a:cs typeface="Calibri"/>
              </a:rPr>
              <a:t>i</a:t>
            </a:r>
            <a:r>
              <a:rPr sz="2750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88145" y="3836334"/>
            <a:ext cx="4118091" cy="17108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81048" y="5710478"/>
            <a:ext cx="5815330" cy="426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i="1" spc="-145">
                <a:latin typeface="Calibri"/>
                <a:cs typeface="Calibri"/>
              </a:rPr>
              <a:t>T</a:t>
            </a:r>
            <a:r>
              <a:rPr sz="2775" i="1" spc="30" baseline="-18018">
                <a:latin typeface="Calibri"/>
                <a:cs typeface="Calibri"/>
              </a:rPr>
              <a:t>m</a:t>
            </a:r>
            <a:r>
              <a:rPr sz="2775" i="1" spc="15" baseline="-18018">
                <a:latin typeface="Calibri"/>
                <a:cs typeface="Calibri"/>
              </a:rPr>
              <a:t>a</a:t>
            </a:r>
            <a:r>
              <a:rPr sz="2775" i="1" spc="7" baseline="-18018">
                <a:latin typeface="Calibri"/>
                <a:cs typeface="Calibri"/>
              </a:rPr>
              <a:t>x</a:t>
            </a:r>
            <a:r>
              <a:rPr sz="2775" i="1" spc="232" baseline="-18018">
                <a:latin typeface="Times New Roman"/>
                <a:cs typeface="Times New Roman"/>
              </a:rPr>
              <a:t> </a:t>
            </a:r>
            <a:r>
              <a:rPr sz="2750" i="1" spc="10">
                <a:latin typeface="Calibri"/>
                <a:cs typeface="Calibri"/>
              </a:rPr>
              <a:t>j</a:t>
            </a:r>
            <a:r>
              <a:rPr sz="2750" i="1">
                <a:latin typeface="Calibri"/>
                <a:cs typeface="Calibri"/>
              </a:rPr>
              <a:t>e</a:t>
            </a:r>
            <a:r>
              <a:rPr sz="2750" i="1" spc="10">
                <a:latin typeface="Times New Roman"/>
                <a:cs typeface="Times New Roman"/>
              </a:rPr>
              <a:t> </a:t>
            </a:r>
            <a:r>
              <a:rPr sz="2750" i="1" spc="-5">
                <a:latin typeface="Calibri"/>
                <a:cs typeface="Calibri"/>
              </a:rPr>
              <a:t>n</a:t>
            </a:r>
            <a:r>
              <a:rPr sz="2750" i="1" spc="15">
                <a:latin typeface="Calibri"/>
                <a:cs typeface="Calibri"/>
              </a:rPr>
              <a:t>e</a:t>
            </a:r>
            <a:r>
              <a:rPr sz="2750" i="1" spc="-40">
                <a:latin typeface="Calibri"/>
                <a:cs typeface="Calibri"/>
              </a:rPr>
              <a:t>z</a:t>
            </a:r>
            <a:r>
              <a:rPr sz="2750" i="1" spc="-5">
                <a:latin typeface="Calibri"/>
                <a:cs typeface="Calibri"/>
              </a:rPr>
              <a:t>a</a:t>
            </a:r>
            <a:r>
              <a:rPr sz="2750" i="1" spc="30">
                <a:latin typeface="Calibri"/>
                <a:cs typeface="Calibri"/>
              </a:rPr>
              <a:t>v</a:t>
            </a:r>
            <a:r>
              <a:rPr sz="2750" i="1" spc="-35">
                <a:latin typeface="Calibri"/>
                <a:cs typeface="Calibri"/>
              </a:rPr>
              <a:t>i</a:t>
            </a:r>
            <a:r>
              <a:rPr sz="2750" i="1" spc="-25">
                <a:latin typeface="Calibri"/>
                <a:cs typeface="Calibri"/>
              </a:rPr>
              <a:t>s</a:t>
            </a:r>
            <a:r>
              <a:rPr sz="2750" i="1" spc="5">
                <a:latin typeface="Calibri"/>
                <a:cs typeface="Calibri"/>
              </a:rPr>
              <a:t>n</a:t>
            </a:r>
            <a:r>
              <a:rPr sz="2750" i="1" spc="10">
                <a:latin typeface="Calibri"/>
                <a:cs typeface="Calibri"/>
              </a:rPr>
              <a:t>o</a:t>
            </a:r>
            <a:r>
              <a:rPr sz="2750" i="1">
                <a:latin typeface="Times New Roman"/>
                <a:cs typeface="Times New Roman"/>
              </a:rPr>
              <a:t> </a:t>
            </a:r>
            <a:r>
              <a:rPr sz="2750" i="1" spc="5">
                <a:latin typeface="Calibri"/>
                <a:cs typeface="Calibri"/>
              </a:rPr>
              <a:t>o</a:t>
            </a:r>
            <a:r>
              <a:rPr sz="2750" i="1" spc="10">
                <a:latin typeface="Calibri"/>
                <a:cs typeface="Calibri"/>
              </a:rPr>
              <a:t>d</a:t>
            </a:r>
            <a:r>
              <a:rPr sz="2750" i="1" spc="-15">
                <a:latin typeface="Times New Roman"/>
                <a:cs typeface="Times New Roman"/>
              </a:rPr>
              <a:t> </a:t>
            </a:r>
            <a:r>
              <a:rPr sz="2750" i="1" spc="-35">
                <a:latin typeface="Calibri"/>
                <a:cs typeface="Calibri"/>
              </a:rPr>
              <a:t>i</a:t>
            </a:r>
            <a:r>
              <a:rPr sz="2750" i="1" spc="5">
                <a:latin typeface="Calibri"/>
                <a:cs typeface="Calibri"/>
              </a:rPr>
              <a:t>n</a:t>
            </a:r>
            <a:r>
              <a:rPr sz="2750" i="1" spc="-30">
                <a:latin typeface="Calibri"/>
                <a:cs typeface="Calibri"/>
              </a:rPr>
              <a:t>t</a:t>
            </a:r>
            <a:r>
              <a:rPr sz="2750" i="1" spc="20">
                <a:latin typeface="Calibri"/>
                <a:cs typeface="Calibri"/>
              </a:rPr>
              <a:t>e</a:t>
            </a:r>
            <a:r>
              <a:rPr sz="2750" i="1" spc="5">
                <a:latin typeface="Calibri"/>
                <a:cs typeface="Calibri"/>
              </a:rPr>
              <a:t>n</a:t>
            </a:r>
            <a:r>
              <a:rPr sz="2750" i="1" spc="25">
                <a:latin typeface="Calibri"/>
                <a:cs typeface="Calibri"/>
              </a:rPr>
              <a:t>z</a:t>
            </a:r>
            <a:r>
              <a:rPr sz="2750" i="1" spc="-35">
                <a:latin typeface="Calibri"/>
                <a:cs typeface="Calibri"/>
              </a:rPr>
              <a:t>it</a:t>
            </a:r>
            <a:r>
              <a:rPr sz="2750" i="1" spc="20">
                <a:latin typeface="Calibri"/>
                <a:cs typeface="Calibri"/>
              </a:rPr>
              <a:t>e</a:t>
            </a:r>
            <a:r>
              <a:rPr sz="2750" i="1" spc="-110">
                <a:latin typeface="Calibri"/>
                <a:cs typeface="Calibri"/>
              </a:rPr>
              <a:t>t</a:t>
            </a:r>
            <a:r>
              <a:rPr sz="2750" i="1" spc="10">
                <a:latin typeface="Calibri"/>
                <a:cs typeface="Calibri"/>
              </a:rPr>
              <a:t>a</a:t>
            </a:r>
            <a:r>
              <a:rPr sz="2750" i="1" spc="75">
                <a:latin typeface="Times New Roman"/>
                <a:cs typeface="Times New Roman"/>
              </a:rPr>
              <a:t> </a:t>
            </a:r>
            <a:r>
              <a:rPr sz="2750" i="1" spc="-25">
                <a:latin typeface="Calibri"/>
                <a:cs typeface="Calibri"/>
              </a:rPr>
              <a:t>s</a:t>
            </a:r>
            <a:r>
              <a:rPr sz="2750" i="1" spc="30">
                <a:latin typeface="Calibri"/>
                <a:cs typeface="Calibri"/>
              </a:rPr>
              <a:t>v</a:t>
            </a:r>
            <a:r>
              <a:rPr sz="2750" i="1" spc="20">
                <a:latin typeface="Calibri"/>
                <a:cs typeface="Calibri"/>
              </a:rPr>
              <a:t>e</a:t>
            </a:r>
            <a:r>
              <a:rPr sz="2750" i="1" spc="-35">
                <a:latin typeface="Calibri"/>
                <a:cs typeface="Calibri"/>
              </a:rPr>
              <a:t>tl</a:t>
            </a:r>
            <a:r>
              <a:rPr sz="2750" i="1" spc="5">
                <a:latin typeface="Calibri"/>
                <a:cs typeface="Calibri"/>
              </a:rPr>
              <a:t>o</a:t>
            </a:r>
            <a:r>
              <a:rPr sz="2750" i="1" spc="-25">
                <a:latin typeface="Calibri"/>
                <a:cs typeface="Calibri"/>
              </a:rPr>
              <a:t>s</a:t>
            </a:r>
            <a:r>
              <a:rPr sz="2750" i="1" spc="-35">
                <a:latin typeface="Calibri"/>
                <a:cs typeface="Calibri"/>
              </a:rPr>
              <a:t>t</a:t>
            </a:r>
            <a:r>
              <a:rPr sz="2750" i="1" spc="-20">
                <a:latin typeface="Calibri"/>
                <a:cs typeface="Calibri"/>
              </a:rPr>
              <a:t>i</a:t>
            </a:r>
            <a:r>
              <a:rPr sz="2750" i="1" spc="5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B36AD10-0A98-8471-F3FF-BB9FB6401A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CF40C81-8823-949A-65B3-BEEE0C6682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6124" y="1602114"/>
            <a:ext cx="6720840" cy="4026535"/>
          </a:xfrm>
          <a:custGeom>
            <a:avLst/>
            <a:gdLst/>
            <a:ahLst/>
            <a:cxnLst/>
            <a:rect l="l" t="t" r="r" b="b"/>
            <a:pathLst>
              <a:path w="6720840" h="4026535">
                <a:moveTo>
                  <a:pt x="0" y="4026529"/>
                </a:moveTo>
                <a:lnTo>
                  <a:pt x="6720839" y="4026529"/>
                </a:lnTo>
                <a:lnTo>
                  <a:pt x="6720839" y="0"/>
                </a:lnTo>
                <a:lnTo>
                  <a:pt x="0" y="0"/>
                </a:lnTo>
                <a:lnTo>
                  <a:pt x="0" y="4026529"/>
                </a:lnTo>
                <a:close/>
              </a:path>
            </a:pathLst>
          </a:custGeom>
          <a:solidFill>
            <a:srgbClr val="BCD7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85495" y="1638069"/>
            <a:ext cx="6480175" cy="3897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300" algn="l"/>
              </a:tabLst>
            </a:pPr>
            <a:r>
              <a:rPr sz="2400" spc="15">
                <a:latin typeface="Calibri"/>
                <a:cs typeface="Calibri"/>
              </a:rPr>
              <a:t>F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5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65">
                <a:latin typeface="Calibri"/>
                <a:cs typeface="Calibri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4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04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10">
                <a:latin typeface="Calibri"/>
                <a:cs typeface="Calibri"/>
              </a:rPr>
              <a:t>:</a:t>
            </a:r>
            <a:endParaRPr sz="2400">
              <a:latin typeface="Calibri"/>
              <a:cs typeface="Calibri"/>
            </a:endParaRPr>
          </a:p>
          <a:p>
            <a:pPr marL="699135" marR="427355" lvl="1" indent="-229235">
              <a:lnSpc>
                <a:spcPts val="2630"/>
              </a:lnSpc>
              <a:spcBef>
                <a:spcPts val="495"/>
              </a:spcBef>
              <a:buFont typeface="Arial"/>
              <a:buChar char="•"/>
              <a:tabLst>
                <a:tab pos="765810" algn="l"/>
              </a:tabLst>
            </a:pP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85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(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85">
                <a:latin typeface="Calibri"/>
                <a:cs typeface="Calibri"/>
              </a:rPr>
              <a:t>r</a:t>
            </a:r>
            <a:r>
              <a:rPr sz="2400" spc="-20">
                <a:latin typeface="Calibri"/>
                <a:cs typeface="Calibri"/>
              </a:rPr>
              <a:t>a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7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5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65">
                <a:latin typeface="Times New Roman"/>
                <a:cs typeface="Times New Roman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60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)</a:t>
            </a:r>
          </a:p>
          <a:p>
            <a:pPr marL="765810" lvl="1" indent="-295910">
              <a:lnSpc>
                <a:spcPts val="2755"/>
              </a:lnSpc>
              <a:spcBef>
                <a:spcPts val="155"/>
              </a:spcBef>
              <a:buFont typeface="Arial"/>
              <a:buChar char="•"/>
              <a:tabLst>
                <a:tab pos="765810" algn="l"/>
              </a:tabLst>
            </a:pP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(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85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85">
                <a:latin typeface="Calibri"/>
                <a:cs typeface="Calibri"/>
              </a:rPr>
              <a:t>g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130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il</a:t>
            </a:r>
            <a:r>
              <a:rPr sz="2400">
                <a:latin typeface="Calibri"/>
                <a:cs typeface="Calibri"/>
              </a:rPr>
              <a:t>i</a:t>
            </a:r>
          </a:p>
          <a:p>
            <a:pPr marL="699135">
              <a:lnSpc>
                <a:spcPts val="2755"/>
              </a:lnSpc>
            </a:pPr>
            <a:r>
              <a:rPr sz="2400" spc="-30">
                <a:latin typeface="Calibri"/>
                <a:cs typeface="Calibri"/>
              </a:rPr>
              <a:t>i</a:t>
            </a:r>
            <a:r>
              <a:rPr sz="2400" spc="5">
                <a:latin typeface="Calibri"/>
                <a:cs typeface="Calibri"/>
              </a:rPr>
              <a:t>nd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125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5">
                <a:latin typeface="Calibri"/>
                <a:cs typeface="Calibri"/>
              </a:rPr>
              <a:t>p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5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55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 spc="15">
                <a:latin typeface="Calibri"/>
                <a:cs typeface="Calibri"/>
              </a:rPr>
              <a:t>)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699135" lvl="1" indent="-229235">
              <a:lnSpc>
                <a:spcPts val="2715"/>
              </a:lnSpc>
              <a:spcBef>
                <a:spcPts val="200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2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21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gn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5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</a:p>
          <a:p>
            <a:pPr marL="698500">
              <a:lnSpc>
                <a:spcPts val="2715"/>
              </a:lnSpc>
            </a:pPr>
            <a:r>
              <a:rPr sz="2400" spc="30">
                <a:latin typeface="Calibri"/>
                <a:cs typeface="Calibri"/>
              </a:rPr>
              <a:t>s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10">
                <a:latin typeface="Calibri"/>
                <a:cs typeface="Calibri"/>
              </a:rPr>
              <a:t>g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l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p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ć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55">
                <a:latin typeface="Calibri"/>
                <a:cs typeface="Calibri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la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2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04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55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699135" marR="739775" lvl="1" indent="-229235">
              <a:lnSpc>
                <a:spcPct val="89500"/>
              </a:lnSpc>
              <a:spcBef>
                <a:spcPts val="57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65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5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125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 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il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25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22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il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5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ego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130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5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1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e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1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p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55">
                <a:latin typeface="Calibri"/>
                <a:cs typeface="Calibri"/>
              </a:rPr>
              <a:t>ž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,</a:t>
            </a:r>
            <a:r>
              <a:rPr sz="2400" spc="-75">
                <a:latin typeface="Times New Roman"/>
                <a:cs typeface="Times New Roman"/>
              </a:rPr>
              <a:t> 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f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ks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je</a:t>
            </a:r>
            <a:r>
              <a:rPr sz="2400"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/>
          <p:nvPr/>
        </p:nvSpPr>
        <p:spPr>
          <a:xfrm>
            <a:off x="8371850" y="773430"/>
            <a:ext cx="2814956" cy="53111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0A731C2-8DF4-6995-A052-33C71D9799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12AD60F-B11C-55B6-C2F4-A5BDAF021C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1" spc="40">
                <a:latin typeface="Calibri Light"/>
                <a:cs typeface="Calibri Light"/>
              </a:rPr>
              <a:t>Fo</a:t>
            </a:r>
            <a:r>
              <a:rPr b="1">
                <a:latin typeface="Calibri Light"/>
                <a:cs typeface="Calibri Light"/>
              </a:rPr>
              <a:t>t</a:t>
            </a:r>
            <a:r>
              <a:rPr b="1" spc="-15">
                <a:latin typeface="Calibri Light"/>
                <a:cs typeface="Calibri Light"/>
              </a:rPr>
              <a:t>o</a:t>
            </a:r>
            <a:r>
              <a:rPr b="1" spc="40">
                <a:latin typeface="Calibri Light"/>
                <a:cs typeface="Calibri Light"/>
              </a:rPr>
              <a:t>e</a:t>
            </a:r>
            <a:r>
              <a:rPr b="1" spc="-75">
                <a:latin typeface="Calibri Light"/>
                <a:cs typeface="Calibri Light"/>
              </a:rPr>
              <a:t>l</a:t>
            </a:r>
            <a:r>
              <a:rPr b="1" spc="40">
                <a:latin typeface="Calibri Light"/>
                <a:cs typeface="Calibri Light"/>
              </a:rPr>
              <a:t>e</a:t>
            </a:r>
            <a:r>
              <a:rPr b="1" spc="-55">
                <a:latin typeface="Calibri Light"/>
                <a:cs typeface="Calibri Light"/>
              </a:rPr>
              <a:t>k</a:t>
            </a:r>
            <a:r>
              <a:rPr b="1" spc="-10">
                <a:latin typeface="Calibri Light"/>
                <a:cs typeface="Calibri Light"/>
              </a:rPr>
              <a:t>t</a:t>
            </a:r>
            <a:r>
              <a:rPr b="1" spc="-5">
                <a:latin typeface="Calibri Light"/>
                <a:cs typeface="Calibri Light"/>
              </a:rPr>
              <a:t>r</a:t>
            </a:r>
            <a:r>
              <a:rPr b="1" spc="-60">
                <a:latin typeface="Calibri Light"/>
                <a:cs typeface="Calibri Light"/>
              </a:rPr>
              <a:t>i</a:t>
            </a:r>
            <a:r>
              <a:rPr b="1" spc="30">
                <a:latin typeface="Calibri Light"/>
                <a:cs typeface="Calibri Light"/>
              </a:rPr>
              <a:t>č</a:t>
            </a:r>
            <a:r>
              <a:rPr b="1" spc="-20">
                <a:latin typeface="Calibri Light"/>
                <a:cs typeface="Calibri Light"/>
              </a:rPr>
              <a:t>n</a:t>
            </a:r>
            <a:r>
              <a:rPr b="1" spc="15">
                <a:latin typeface="Calibri Light"/>
                <a:cs typeface="Calibri Light"/>
              </a:rPr>
              <a:t>i</a:t>
            </a:r>
            <a:r>
              <a:rPr b="1" spc="-325">
                <a:latin typeface="Calibri Light"/>
                <a:cs typeface="Calibri Light"/>
              </a:rPr>
              <a:t> </a:t>
            </a:r>
            <a:r>
              <a:rPr>
                <a:latin typeface="Calibri Light"/>
                <a:cs typeface="Calibri Light"/>
              </a:rPr>
              <a:t>s</a:t>
            </a:r>
            <a:r>
              <a:rPr spc="70">
                <a:latin typeface="Calibri Light"/>
                <a:cs typeface="Calibri Light"/>
              </a:rPr>
              <a:t>e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 spc="-95">
                <a:latin typeface="Calibri Light"/>
                <a:cs typeface="Calibri Light"/>
              </a:rPr>
              <a:t>z</a:t>
            </a:r>
            <a:r>
              <a:rPr spc="-60">
                <a:latin typeface="Calibri Light"/>
                <a:cs typeface="Calibri Light"/>
              </a:rPr>
              <a:t>o</a:t>
            </a:r>
            <a:r>
              <a:rPr spc="-30">
                <a:latin typeface="Calibri Light"/>
                <a:cs typeface="Calibri Light"/>
              </a:rPr>
              <a:t>r</a:t>
            </a:r>
            <a:r>
              <a:rPr>
                <a:latin typeface="Calibri Light"/>
                <a:cs typeface="Calibri Light"/>
              </a:rPr>
              <a:t>i</a:t>
            </a:r>
            <a:r>
              <a:rPr spc="-355">
                <a:latin typeface="Times New Roman"/>
                <a:cs typeface="Times New Roman"/>
              </a:rPr>
              <a:t> </a:t>
            </a:r>
            <a:r>
              <a:rPr spc="65">
                <a:latin typeface="Calibri Light"/>
                <a:cs typeface="Calibri Light"/>
              </a:rPr>
              <a:t>i</a:t>
            </a:r>
            <a:r>
              <a:rPr spc="-20">
                <a:latin typeface="Calibri Light"/>
                <a:cs typeface="Calibri Light"/>
              </a:rPr>
              <a:t>z</a:t>
            </a:r>
            <a:r>
              <a:rPr spc="-75">
                <a:latin typeface="Calibri Light"/>
                <a:cs typeface="Calibri Light"/>
              </a:rPr>
              <a:t>v</a:t>
            </a:r>
            <a:r>
              <a:rPr spc="-60">
                <a:latin typeface="Calibri Light"/>
                <a:cs typeface="Calibri Light"/>
              </a:rPr>
              <a:t>o</a:t>
            </a:r>
            <a:r>
              <a:rPr spc="-30">
                <a:latin typeface="Calibri Light"/>
                <a:cs typeface="Calibri Light"/>
              </a:rPr>
              <a:t>r</a:t>
            </a:r>
            <a:r>
              <a:rPr spc="-35">
                <a:latin typeface="Calibri Light"/>
                <a:cs typeface="Calibri Light"/>
              </a:rPr>
              <a:t>/</a:t>
            </a:r>
            <a:r>
              <a:rPr spc="-55">
                <a:latin typeface="Calibri Light"/>
                <a:cs typeface="Calibri Light"/>
              </a:rPr>
              <a:t>p</a:t>
            </a:r>
            <a:r>
              <a:rPr spc="-30">
                <a:latin typeface="Calibri Light"/>
                <a:cs typeface="Calibri Light"/>
              </a:rPr>
              <a:t>r</a:t>
            </a:r>
            <a:r>
              <a:rPr spc="-75">
                <a:latin typeface="Calibri Light"/>
                <a:cs typeface="Calibri Light"/>
              </a:rPr>
              <a:t>i</a:t>
            </a:r>
            <a:r>
              <a:rPr spc="-40">
                <a:latin typeface="Calibri Light"/>
                <a:cs typeface="Calibri Light"/>
              </a:rPr>
              <a:t>j</a:t>
            </a:r>
            <a:r>
              <a:rPr spc="-5">
                <a:latin typeface="Calibri Light"/>
                <a:cs typeface="Calibri Light"/>
              </a:rPr>
              <a:t>e</a:t>
            </a:r>
            <a:r>
              <a:rPr spc="-70">
                <a:latin typeface="Calibri Light"/>
                <a:cs typeface="Calibri Light"/>
              </a:rPr>
              <a:t>m</a:t>
            </a:r>
            <a:r>
              <a:rPr spc="-130">
                <a:latin typeface="Calibri Light"/>
                <a:cs typeface="Calibri Light"/>
              </a:rPr>
              <a:t>n</a:t>
            </a:r>
            <a:r>
              <a:rPr>
                <a:latin typeface="Calibri Light"/>
                <a:cs typeface="Calibri Light"/>
              </a:rPr>
              <a:t>ik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2284" y="1829821"/>
            <a:ext cx="5181600" cy="4351655"/>
          </a:xfrm>
          <a:prstGeom prst="rect">
            <a:avLst/>
          </a:prstGeom>
          <a:solidFill>
            <a:srgbClr val="FFF2CC"/>
          </a:solidFill>
        </p:spPr>
        <p:txBody>
          <a:bodyPr vert="horz" wrap="square" lIns="0" tIns="0" rIns="0" bIns="0" rtlCol="0">
            <a:spAutoFit/>
          </a:bodyPr>
          <a:lstStyle/>
          <a:p>
            <a:pPr marL="320040" marR="272415" indent="-229235">
              <a:lnSpc>
                <a:spcPct val="70400"/>
              </a:lnSpc>
            </a:pPr>
            <a:r>
              <a:rPr sz="2400" spc="-10">
                <a:latin typeface="Wingdings"/>
                <a:cs typeface="Wingdings"/>
              </a:rPr>
              <a:t>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z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/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7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k</a:t>
            </a:r>
            <a:r>
              <a:rPr sz="2400" spc="-12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k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b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-12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ć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5">
                <a:latin typeface="Calibri"/>
                <a:cs typeface="Calibri"/>
              </a:rPr>
              <a:t>š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040" marR="453390" indent="-229235">
              <a:lnSpc>
                <a:spcPct val="70400"/>
              </a:lnSpc>
              <a:spcBef>
                <a:spcPts val="975"/>
              </a:spcBef>
            </a:pPr>
            <a:r>
              <a:rPr sz="2400" spc="-10">
                <a:latin typeface="Wingdings"/>
                <a:cs typeface="Wingdings"/>
              </a:rPr>
              <a:t></a:t>
            </a:r>
            <a:r>
              <a:rPr sz="2400" spc="20">
                <a:latin typeface="Calibri"/>
                <a:cs typeface="Calibri"/>
              </a:rPr>
              <a:t>S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t</a:t>
            </a:r>
            <a:r>
              <a:rPr sz="2400" spc="-21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d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85">
                <a:latin typeface="Calibri"/>
                <a:cs typeface="Calibri"/>
              </a:rPr>
              <a:t>r</a:t>
            </a:r>
            <a:r>
              <a:rPr sz="2400" spc="-1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1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14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na</a:t>
            </a:r>
            <a:r>
              <a:rPr sz="2400" spc="1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040" marR="376555" indent="-229235" algn="just">
              <a:lnSpc>
                <a:spcPct val="70400"/>
              </a:lnSpc>
              <a:spcBef>
                <a:spcPts val="975"/>
              </a:spcBef>
            </a:pPr>
            <a:r>
              <a:rPr sz="2400" spc="-10">
                <a:latin typeface="Wingdings"/>
                <a:cs typeface="Wingdings"/>
              </a:rPr>
              <a:t>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35">
                <a:latin typeface="Calibri"/>
                <a:cs typeface="Calibri"/>
              </a:rPr>
              <a:t>k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t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80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p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đ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80">
                <a:latin typeface="Calibri"/>
                <a:cs typeface="Calibri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,</a:t>
            </a:r>
            <a:r>
              <a:rPr sz="2400" spc="-7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z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e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040" marR="1125855" indent="-229235">
              <a:lnSpc>
                <a:spcPct val="70400"/>
              </a:lnSpc>
              <a:spcBef>
                <a:spcPts val="975"/>
              </a:spcBef>
            </a:pPr>
            <a:r>
              <a:rPr sz="2400" spc="-15">
                <a:latin typeface="Wingdings"/>
                <a:cs typeface="Wingdings"/>
              </a:rPr>
              <a:t></a:t>
            </a:r>
            <a:r>
              <a:rPr sz="2400" spc="2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35">
                <a:latin typeface="Calibri"/>
                <a:cs typeface="Calibri"/>
              </a:rPr>
              <a:t>k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7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/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k</a:t>
            </a:r>
            <a:r>
              <a:rPr sz="2400" spc="-110">
                <a:latin typeface="Times New Roman"/>
                <a:cs typeface="Times New Roman"/>
              </a:rPr>
              <a:t> 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75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40">
                <a:latin typeface="Calibri"/>
                <a:cs typeface="Calibri"/>
              </a:rPr>
              <a:t>ć</a:t>
            </a:r>
            <a:r>
              <a:rPr sz="2400">
                <a:latin typeface="Calibri"/>
                <a:cs typeface="Calibri"/>
              </a:rPr>
              <a:t>e </a:t>
            </a:r>
            <a:r>
              <a:rPr sz="2400" spc="10">
                <a:latin typeface="Calibri"/>
                <a:cs typeface="Calibri"/>
              </a:rPr>
              <a:t>ud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040" marR="236220" indent="-228600">
              <a:lnSpc>
                <a:spcPct val="70400"/>
              </a:lnSpc>
              <a:spcBef>
                <a:spcPts val="975"/>
              </a:spcBef>
              <a:buFont typeface="Wingdings"/>
              <a:buChar char=""/>
              <a:tabLst>
                <a:tab pos="396875" algn="l"/>
              </a:tabLst>
            </a:pPr>
            <a:r>
              <a:rPr sz="2400" spc="10">
                <a:latin typeface="Calibri"/>
                <a:cs typeface="Calibri"/>
              </a:rPr>
              <a:t>p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t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5">
                <a:latin typeface="Calibri"/>
                <a:cs typeface="Calibri"/>
              </a:rPr>
              <a:t>u</a:t>
            </a:r>
            <a:r>
              <a:rPr sz="2400" spc="30">
                <a:latin typeface="Calibri"/>
                <a:cs typeface="Calibri"/>
              </a:rPr>
              <a:t>ć</a:t>
            </a:r>
            <a:r>
              <a:rPr sz="2400" spc="-1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5">
                <a:latin typeface="Calibri"/>
                <a:cs typeface="Calibri"/>
              </a:rPr>
              <a:t>u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35">
                <a:latin typeface="Calibri"/>
                <a:cs typeface="Calibri"/>
              </a:rPr>
              <a:t>k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215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7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5">
                <a:latin typeface="Calibri"/>
                <a:cs typeface="Calibri"/>
              </a:rPr>
              <a:t>š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1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8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100">
                <a:latin typeface="Calibri"/>
                <a:cs typeface="Calibri"/>
              </a:rPr>
              <a:t>a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25">
                <a:latin typeface="Times New Roman"/>
                <a:cs typeface="Times New Roman"/>
              </a:rPr>
              <a:t> </a:t>
            </a:r>
            <a:r>
              <a:rPr sz="2400" spc="35">
                <a:latin typeface="Calibri"/>
                <a:cs typeface="Calibri"/>
              </a:rPr>
              <a:t>s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/>
          <p:nvPr/>
        </p:nvSpPr>
        <p:spPr>
          <a:xfrm>
            <a:off x="8383280" y="1330452"/>
            <a:ext cx="1990091" cy="27768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934577" y="4242209"/>
            <a:ext cx="6096000" cy="1939289"/>
          </a:xfrm>
          <a:prstGeom prst="rect">
            <a:avLst/>
          </a:prstGeom>
          <a:solidFill>
            <a:srgbClr val="C5E0B3"/>
          </a:solidFill>
        </p:spPr>
        <p:txBody>
          <a:bodyPr vert="horz" wrap="square" lIns="0" tIns="0" rIns="0" bIns="0" rtlCol="0">
            <a:spAutoFit/>
          </a:bodyPr>
          <a:lstStyle/>
          <a:p>
            <a:pPr marL="95885">
              <a:lnSpc>
                <a:spcPts val="2870"/>
              </a:lnSpc>
            </a:pPr>
            <a:r>
              <a:rPr sz="2400" b="1" spc="-5">
                <a:latin typeface="Calibri"/>
                <a:cs typeface="Calibri"/>
              </a:rPr>
              <a:t>P</a:t>
            </a:r>
            <a:r>
              <a:rPr sz="2400" b="1" spc="-30">
                <a:latin typeface="Calibri"/>
                <a:cs typeface="Calibri"/>
              </a:rPr>
              <a:t>r</a:t>
            </a:r>
            <a:r>
              <a:rPr sz="2400" b="1" spc="-5">
                <a:latin typeface="Calibri"/>
                <a:cs typeface="Calibri"/>
              </a:rPr>
              <a:t>ime</a:t>
            </a:r>
            <a:r>
              <a:rPr sz="2400" b="1" spc="-20">
                <a:latin typeface="Calibri"/>
                <a:cs typeface="Calibri"/>
              </a:rPr>
              <a:t>n</a:t>
            </a:r>
            <a:r>
              <a:rPr sz="2400" b="1" spc="10">
                <a:latin typeface="Calibri"/>
                <a:cs typeface="Calibri"/>
              </a:rPr>
              <a:t>a</a:t>
            </a:r>
            <a:r>
              <a:rPr sz="2400" b="1">
                <a:latin typeface="Calibri"/>
                <a:cs typeface="Calibri"/>
              </a:rPr>
              <a:t>:</a:t>
            </a:r>
            <a:endParaRPr sz="2400">
              <a:latin typeface="Calibri"/>
              <a:cs typeface="Calibri"/>
            </a:endParaRPr>
          </a:p>
          <a:p>
            <a:pPr marL="95885">
              <a:lnSpc>
                <a:spcPts val="2870"/>
              </a:lnSpc>
            </a:pPr>
            <a:r>
              <a:rPr sz="2400" spc="-20">
                <a:latin typeface="Arial"/>
                <a:cs typeface="Arial"/>
              </a:rPr>
              <a:t>•</a:t>
            </a:r>
            <a:r>
              <a:rPr sz="2400" spc="2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35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d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05">
                <a:latin typeface="Times New Roman"/>
                <a:cs typeface="Times New Roman"/>
              </a:rPr>
              <a:t> </a:t>
            </a:r>
            <a:r>
              <a:rPr sz="2400" spc="-30">
                <a:latin typeface="Calibri"/>
                <a:cs typeface="Calibri"/>
              </a:rPr>
              <a:t>li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0">
                <a:latin typeface="Times New Roman"/>
                <a:cs typeface="Times New Roman"/>
              </a:rPr>
              <a:t> </a:t>
            </a:r>
            <a:r>
              <a:rPr sz="2400" spc="-55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</a:p>
          <a:p>
            <a:pPr marL="95885" marR="98425">
              <a:lnSpc>
                <a:spcPts val="2850"/>
              </a:lnSpc>
              <a:spcBef>
                <a:spcPts val="165"/>
              </a:spcBef>
            </a:pPr>
            <a:r>
              <a:rPr sz="2400" spc="-20">
                <a:latin typeface="Arial"/>
                <a:cs typeface="Arial"/>
              </a:rPr>
              <a:t>•</a:t>
            </a:r>
            <a:r>
              <a:rPr sz="2400" spc="2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35">
                <a:latin typeface="Calibri"/>
                <a:cs typeface="Calibri"/>
              </a:rPr>
              <a:t>k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7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pun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24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z</a:t>
            </a:r>
            <a:r>
              <a:rPr sz="2400" spc="-5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a</a:t>
            </a:r>
          </a:p>
          <a:p>
            <a:pPr marL="95885">
              <a:lnSpc>
                <a:spcPts val="2840"/>
              </a:lnSpc>
            </a:pPr>
            <a:r>
              <a:rPr sz="2400" spc="-20">
                <a:latin typeface="Arial"/>
                <a:cs typeface="Arial"/>
              </a:rPr>
              <a:t>•</a:t>
            </a:r>
            <a:r>
              <a:rPr sz="2400">
                <a:latin typeface="Calibri"/>
                <a:cs typeface="Calibri"/>
              </a:rPr>
              <a:t>Z</a:t>
            </a:r>
            <a:r>
              <a:rPr sz="2400" spc="-2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š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10">
                <a:latin typeface="Calibri"/>
                <a:cs typeface="Calibri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65">
                <a:latin typeface="Times New Roman"/>
                <a:cs typeface="Times New Roman"/>
              </a:rPr>
              <a:t> 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00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d</a:t>
            </a:r>
            <a:r>
              <a:rPr sz="2400" spc="-140">
                <a:latin typeface="Times New Roman"/>
                <a:cs typeface="Times New Roman"/>
              </a:rPr>
              <a:t> 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30">
                <a:latin typeface="Calibri"/>
                <a:cs typeface="Calibri"/>
              </a:rPr>
              <a:t>sk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-35">
                <a:latin typeface="Calibri"/>
                <a:cs typeface="Calibri"/>
              </a:rPr>
              <a:t>v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25">
                <a:latin typeface="Calibri"/>
                <a:cs typeface="Calibri"/>
              </a:rPr>
              <a:t>a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a</a:t>
            </a:r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D9425B7-849D-1B15-5F4D-28345FB9CF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4B70440-0289-9C82-9454-BED507FCB2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35">
                <a:latin typeface="Calibri Light"/>
                <a:cs typeface="Calibri Light"/>
              </a:rPr>
              <a:t>R</a:t>
            </a:r>
            <a:r>
              <a:rPr spc="55">
                <a:latin typeface="Calibri Light"/>
                <a:cs typeface="Calibri Light"/>
              </a:rPr>
              <a:t>e</a:t>
            </a:r>
            <a:r>
              <a:rPr spc="-30">
                <a:latin typeface="Calibri Light"/>
                <a:cs typeface="Calibri Light"/>
              </a:rPr>
              <a:t>t</a:t>
            </a:r>
            <a:r>
              <a:rPr spc="-180">
                <a:latin typeface="Calibri Light"/>
                <a:cs typeface="Calibri Light"/>
              </a:rPr>
              <a:t>r</a:t>
            </a:r>
            <a:r>
              <a:rPr spc="-60">
                <a:latin typeface="Calibri Light"/>
                <a:cs typeface="Calibri Light"/>
              </a:rPr>
              <a:t>o</a:t>
            </a:r>
            <a:r>
              <a:rPr spc="-5">
                <a:latin typeface="Calibri Light"/>
                <a:cs typeface="Calibri Light"/>
              </a:rPr>
              <a:t>-</a:t>
            </a:r>
            <a:r>
              <a:rPr spc="-105">
                <a:latin typeface="Calibri Light"/>
                <a:cs typeface="Calibri Light"/>
              </a:rPr>
              <a:t>r</a:t>
            </a:r>
            <a:r>
              <a:rPr spc="-90">
                <a:latin typeface="Calibri Light"/>
                <a:cs typeface="Calibri Light"/>
              </a:rPr>
              <a:t>e</a:t>
            </a:r>
            <a:r>
              <a:rPr spc="-50">
                <a:latin typeface="Calibri Light"/>
                <a:cs typeface="Calibri Light"/>
              </a:rPr>
              <a:t>f</a:t>
            </a:r>
            <a:r>
              <a:rPr>
                <a:latin typeface="Calibri Light"/>
                <a:cs typeface="Calibri Light"/>
              </a:rPr>
              <a:t>l</a:t>
            </a:r>
            <a:r>
              <a:rPr spc="-90">
                <a:latin typeface="Calibri Light"/>
                <a:cs typeface="Calibri Light"/>
              </a:rPr>
              <a:t>e</a:t>
            </a:r>
            <a:r>
              <a:rPr spc="-75">
                <a:latin typeface="Calibri Light"/>
                <a:cs typeface="Calibri Light"/>
              </a:rPr>
              <a:t>k</a:t>
            </a:r>
            <a:r>
              <a:rPr spc="-65">
                <a:latin typeface="Calibri Light"/>
                <a:cs typeface="Calibri Light"/>
              </a:rPr>
              <a:t>s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>
                <a:latin typeface="Calibri Light"/>
                <a:cs typeface="Calibri Light"/>
              </a:rPr>
              <a:t>i</a:t>
            </a:r>
            <a:r>
              <a:rPr spc="-365">
                <a:latin typeface="Times New Roman"/>
                <a:cs typeface="Times New Roman"/>
              </a:rPr>
              <a:t> </a:t>
            </a:r>
            <a:r>
              <a:rPr b="1" spc="-25">
                <a:latin typeface="Calibri Light"/>
                <a:cs typeface="Calibri Light"/>
              </a:rPr>
              <a:t>f</a:t>
            </a:r>
            <a:r>
              <a:rPr b="1" spc="50">
                <a:latin typeface="Calibri Light"/>
                <a:cs typeface="Calibri Light"/>
              </a:rPr>
              <a:t>o</a:t>
            </a:r>
            <a:r>
              <a:rPr b="1" spc="-10">
                <a:latin typeface="Calibri Light"/>
                <a:cs typeface="Calibri Light"/>
              </a:rPr>
              <a:t>t</a:t>
            </a:r>
            <a:r>
              <a:rPr b="1" spc="-15">
                <a:latin typeface="Calibri Light"/>
                <a:cs typeface="Calibri Light"/>
              </a:rPr>
              <a:t>o</a:t>
            </a:r>
            <a:r>
              <a:rPr b="1" spc="40">
                <a:latin typeface="Calibri Light"/>
                <a:cs typeface="Calibri Light"/>
              </a:rPr>
              <a:t>e</a:t>
            </a:r>
            <a:r>
              <a:rPr b="1" spc="-75">
                <a:latin typeface="Calibri Light"/>
                <a:cs typeface="Calibri Light"/>
              </a:rPr>
              <a:t>l</a:t>
            </a:r>
            <a:r>
              <a:rPr b="1" spc="40">
                <a:latin typeface="Calibri Light"/>
                <a:cs typeface="Calibri Light"/>
              </a:rPr>
              <a:t>e</a:t>
            </a:r>
            <a:r>
              <a:rPr b="1" spc="-55">
                <a:latin typeface="Calibri Light"/>
                <a:cs typeface="Calibri Light"/>
              </a:rPr>
              <a:t>k</a:t>
            </a:r>
            <a:r>
              <a:rPr b="1" spc="-10">
                <a:latin typeface="Calibri Light"/>
                <a:cs typeface="Calibri Light"/>
              </a:rPr>
              <a:t>t</a:t>
            </a:r>
            <a:r>
              <a:rPr b="1" spc="-5">
                <a:latin typeface="Calibri Light"/>
                <a:cs typeface="Calibri Light"/>
              </a:rPr>
              <a:t>r</a:t>
            </a:r>
            <a:r>
              <a:rPr b="1" spc="-60">
                <a:latin typeface="Calibri Light"/>
                <a:cs typeface="Calibri Light"/>
              </a:rPr>
              <a:t>i</a:t>
            </a:r>
            <a:r>
              <a:rPr b="1" spc="35">
                <a:latin typeface="Calibri Light"/>
                <a:cs typeface="Calibri Light"/>
              </a:rPr>
              <a:t>č</a:t>
            </a:r>
            <a:r>
              <a:rPr b="1" spc="-20">
                <a:latin typeface="Calibri Light"/>
                <a:cs typeface="Calibri Light"/>
              </a:rPr>
              <a:t>n</a:t>
            </a:r>
            <a:r>
              <a:rPr b="1" spc="15">
                <a:latin typeface="Calibri Light"/>
                <a:cs typeface="Calibri Light"/>
              </a:rPr>
              <a:t>i</a:t>
            </a:r>
            <a:r>
              <a:rPr b="1" spc="-315">
                <a:latin typeface="Calibri Light"/>
                <a:cs typeface="Calibri Light"/>
              </a:rPr>
              <a:t> </a:t>
            </a:r>
            <a:r>
              <a:rPr>
                <a:latin typeface="Calibri Light"/>
                <a:cs typeface="Calibri Light"/>
              </a:rPr>
              <a:t>s</a:t>
            </a:r>
            <a:r>
              <a:rPr spc="70">
                <a:latin typeface="Calibri Light"/>
                <a:cs typeface="Calibri Light"/>
              </a:rPr>
              <a:t>e</a:t>
            </a:r>
            <a:r>
              <a:rPr spc="-55">
                <a:latin typeface="Calibri Light"/>
                <a:cs typeface="Calibri Light"/>
              </a:rPr>
              <a:t>n</a:t>
            </a:r>
            <a:r>
              <a:rPr spc="-95">
                <a:latin typeface="Calibri Light"/>
                <a:cs typeface="Calibri Light"/>
              </a:rPr>
              <a:t>z</a:t>
            </a:r>
            <a:r>
              <a:rPr spc="-60">
                <a:latin typeface="Calibri Light"/>
                <a:cs typeface="Calibri Light"/>
              </a:rPr>
              <a:t>o</a:t>
            </a:r>
            <a:r>
              <a:rPr spc="-30">
                <a:latin typeface="Calibri Light"/>
                <a:cs typeface="Calibri Light"/>
              </a:rPr>
              <a:t>r</a:t>
            </a:r>
            <a:r>
              <a:rPr>
                <a:latin typeface="Calibri Light"/>
                <a:cs typeface="Calibri Light"/>
              </a:rPr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4684" y="2028825"/>
            <a:ext cx="4942840" cy="2980055"/>
          </a:xfrm>
          <a:prstGeom prst="rect">
            <a:avLst/>
          </a:prstGeom>
          <a:solidFill>
            <a:srgbClr val="C8C8C8"/>
          </a:solidFill>
        </p:spPr>
        <p:txBody>
          <a:bodyPr vert="horz" wrap="square" lIns="0" tIns="0" rIns="0" bIns="0" rtlCol="0">
            <a:spAutoFit/>
          </a:bodyPr>
          <a:lstStyle/>
          <a:p>
            <a:pPr marL="320675" indent="-228600">
              <a:lnSpc>
                <a:spcPts val="2755"/>
              </a:lnSpc>
              <a:buFont typeface="Arial"/>
              <a:buChar char="•"/>
              <a:tabLst>
                <a:tab pos="387350" algn="l"/>
              </a:tabLst>
            </a:pPr>
            <a:r>
              <a:rPr sz="2400" spc="30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6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p</a:t>
            </a:r>
            <a:r>
              <a:rPr sz="2400" spc="-13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30">
                <a:latin typeface="Times New Roman"/>
                <a:cs typeface="Times New Roman"/>
              </a:rPr>
              <a:t> 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25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đ</a:t>
            </a:r>
            <a:r>
              <a:rPr sz="2400">
                <a:latin typeface="Calibri"/>
                <a:cs typeface="Calibri"/>
              </a:rPr>
              <a:t>u</a:t>
            </a:r>
          </a:p>
          <a:p>
            <a:pPr marL="320040">
              <a:lnSpc>
                <a:spcPts val="2755"/>
              </a:lnSpc>
            </a:pP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55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3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5">
                <a:latin typeface="Calibri"/>
                <a:cs typeface="Calibri"/>
              </a:rPr>
              <a:t>p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al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og</a:t>
            </a:r>
            <a:r>
              <a:rPr sz="2400" spc="-130">
                <a:latin typeface="Times New Roman"/>
                <a:cs typeface="Times New Roman"/>
              </a:rPr>
              <a:t> 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f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675" marR="316865" indent="-228600">
              <a:lnSpc>
                <a:spcPts val="2560"/>
              </a:lnSpc>
              <a:spcBef>
                <a:spcPts val="1075"/>
              </a:spcBef>
              <a:buFont typeface="Arial"/>
              <a:buChar char="•"/>
              <a:tabLst>
                <a:tab pos="387350" algn="l"/>
              </a:tabLst>
            </a:pPr>
            <a:r>
              <a:rPr sz="2400" spc="-1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t</a:t>
            </a:r>
            <a:r>
              <a:rPr sz="2400" spc="-4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4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00">
                <a:latin typeface="Times New Roman"/>
                <a:cs typeface="Times New Roman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2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6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20">
                <a:latin typeface="Calibri"/>
                <a:cs typeface="Calibri"/>
              </a:rPr>
              <a:t>p</a:t>
            </a:r>
            <a:r>
              <a:rPr sz="2400">
                <a:latin typeface="Calibri"/>
                <a:cs typeface="Calibri"/>
              </a:rPr>
              <a:t>.</a:t>
            </a:r>
          </a:p>
          <a:p>
            <a:pPr marL="320675" marR="347980" indent="-228600">
              <a:lnSpc>
                <a:spcPct val="90000"/>
              </a:lnSpc>
              <a:spcBef>
                <a:spcPts val="980"/>
              </a:spcBef>
              <a:buFont typeface="Arial"/>
              <a:buChar char="•"/>
              <a:tabLst>
                <a:tab pos="320675" algn="l"/>
              </a:tabLst>
            </a:pP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1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-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f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24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5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b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đ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 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ć</a:t>
            </a:r>
            <a:r>
              <a:rPr sz="2400">
                <a:latin typeface="Calibri"/>
                <a:cs typeface="Calibri"/>
              </a:rPr>
              <a:t>u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al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-5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40">
                <a:latin typeface="Calibri"/>
                <a:cs typeface="Calibri"/>
              </a:rPr>
              <a:t>k</a:t>
            </a:r>
            <a:r>
              <a:rPr sz="2400" spc="30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1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d</a:t>
            </a:r>
            <a:r>
              <a:rPr sz="2400" spc="-6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d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10">
                <a:latin typeface="Calibri"/>
                <a:cs typeface="Calibri"/>
              </a:rPr>
              <a:t>fu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h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15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96000" y="4450710"/>
            <a:ext cx="5181600" cy="2052320"/>
          </a:xfrm>
          <a:prstGeom prst="rect">
            <a:avLst/>
          </a:prstGeom>
          <a:solidFill>
            <a:srgbClr val="9CC3E6"/>
          </a:solidFill>
        </p:spPr>
        <p:txBody>
          <a:bodyPr vert="horz" wrap="square" lIns="0" tIns="0" rIns="0" bIns="0" rtlCol="0">
            <a:spAutoFit/>
          </a:bodyPr>
          <a:lstStyle/>
          <a:p>
            <a:pPr marL="325120" marR="292735" indent="-229235">
              <a:lnSpc>
                <a:spcPct val="90000"/>
              </a:lnSpc>
              <a:buFont typeface="Arial"/>
              <a:buChar char="•"/>
              <a:tabLst>
                <a:tab pos="325755" algn="l"/>
              </a:tabLst>
            </a:pPr>
            <a:r>
              <a:rPr sz="2400" spc="25">
                <a:latin typeface="Calibri"/>
                <a:cs typeface="Calibri"/>
              </a:rPr>
              <a:t>P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05">
                <a:latin typeface="Calibri"/>
                <a:cs typeface="Calibri"/>
              </a:rPr>
              <a:t> </a:t>
            </a:r>
            <a:r>
              <a:rPr sz="2400" spc="5">
                <a:latin typeface="Calibri"/>
                <a:cs typeface="Calibri"/>
              </a:rPr>
              <a:t>u</a:t>
            </a:r>
            <a:r>
              <a:rPr sz="2400" spc="-85">
                <a:latin typeface="Calibri"/>
                <a:cs typeface="Calibri"/>
              </a:rPr>
              <a:t>g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5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5">
                <a:latin typeface="Times New Roman"/>
                <a:cs typeface="Times New Roman"/>
              </a:rPr>
              <a:t> 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f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or</a:t>
            </a:r>
            <a:r>
              <a:rPr sz="2400" spc="-15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45">
                <a:latin typeface="Times New Roman"/>
                <a:cs typeface="Times New Roman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1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 spc="-55">
                <a:latin typeface="Calibri"/>
                <a:cs typeface="Calibri"/>
              </a:rPr>
              <a:t>z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5">
                <a:latin typeface="Calibri"/>
                <a:cs typeface="Calibri"/>
              </a:rPr>
              <a:t>c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135">
                <a:latin typeface="Times New Roman"/>
                <a:cs typeface="Times New Roman"/>
              </a:rPr>
              <a:t> 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ć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40">
                <a:latin typeface="Calibri"/>
                <a:cs typeface="Calibri"/>
              </a:rPr>
              <a:t>v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30">
                <a:latin typeface="Times New Roman"/>
                <a:cs typeface="Times New Roman"/>
              </a:rPr>
              <a:t> 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0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g</a:t>
            </a:r>
            <a:r>
              <a:rPr sz="2400" spc="-35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 spc="10">
                <a:latin typeface="Calibri"/>
                <a:cs typeface="Calibri"/>
              </a:rPr>
              <a:t>e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1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>
                <a:latin typeface="Calibri"/>
                <a:cs typeface="Calibri"/>
              </a:rPr>
              <a:t>o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25">
                <a:latin typeface="Calibri"/>
                <a:cs typeface="Calibri"/>
              </a:rPr>
              <a:t>l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>
                <a:latin typeface="Calibri"/>
                <a:cs typeface="Calibri"/>
              </a:rPr>
              <a:t>j</a:t>
            </a:r>
            <a:r>
              <a:rPr sz="2400" spc="40">
                <a:latin typeface="Times New Roman"/>
                <a:cs typeface="Times New Roman"/>
              </a:rPr>
              <a:t> 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-10">
                <a:latin typeface="Calibri"/>
                <a:cs typeface="Calibri"/>
              </a:rPr>
              <a:t>,</a:t>
            </a:r>
            <a:r>
              <a:rPr sz="2400" spc="-75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  <a:r>
              <a:rPr sz="2400" spc="-170">
                <a:latin typeface="Times New Roman"/>
                <a:cs typeface="Times New Roman"/>
              </a:rPr>
              <a:t> </a:t>
            </a:r>
            <a:r>
              <a:rPr sz="2400" spc="10">
                <a:latin typeface="Calibri"/>
                <a:cs typeface="Calibri"/>
              </a:rPr>
              <a:t>p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25">
                <a:latin typeface="Calibri"/>
                <a:cs typeface="Calibri"/>
              </a:rPr>
              <a:t>ku</a:t>
            </a:r>
            <a:r>
              <a:rPr sz="2400">
                <a:latin typeface="Calibri"/>
                <a:cs typeface="Calibri"/>
              </a:rPr>
              <a:t>.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spc="-110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20">
                <a:latin typeface="Calibri"/>
                <a:cs typeface="Calibri"/>
              </a:rPr>
              <a:t>t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10">
                <a:latin typeface="Calibri"/>
                <a:cs typeface="Calibri"/>
              </a:rPr>
              <a:t>o-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5">
                <a:latin typeface="Calibri"/>
                <a:cs typeface="Calibri"/>
              </a:rPr>
              <a:t>f</a:t>
            </a:r>
            <a:r>
              <a:rPr sz="2400" spc="-30">
                <a:latin typeface="Calibri"/>
                <a:cs typeface="Calibri"/>
              </a:rPr>
              <a:t>l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30">
                <a:latin typeface="Calibri"/>
                <a:cs typeface="Calibri"/>
              </a:rPr>
              <a:t>ks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165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10">
                <a:latin typeface="Calibri"/>
                <a:cs typeface="Calibri"/>
              </a:rPr>
              <a:t>n</a:t>
            </a:r>
            <a:r>
              <a:rPr sz="2400" spc="-50">
                <a:latin typeface="Calibri"/>
                <a:cs typeface="Calibri"/>
              </a:rPr>
              <a:t>z</a:t>
            </a:r>
            <a:r>
              <a:rPr sz="2400" spc="5">
                <a:latin typeface="Calibri"/>
                <a:cs typeface="Calibri"/>
              </a:rPr>
              <a:t>o</a:t>
            </a:r>
            <a:r>
              <a:rPr sz="2400" spc="-25">
                <a:latin typeface="Calibri"/>
                <a:cs typeface="Calibri"/>
              </a:rPr>
              <a:t>r</a:t>
            </a:r>
            <a:r>
              <a:rPr sz="2400">
                <a:latin typeface="Calibri"/>
                <a:cs typeface="Calibri"/>
              </a:rPr>
              <a:t>i</a:t>
            </a:r>
            <a:r>
              <a:rPr sz="2400" spc="-90">
                <a:latin typeface="Times New Roman"/>
                <a:cs typeface="Times New Roman"/>
              </a:rPr>
              <a:t> 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70">
                <a:latin typeface="Times New Roman"/>
                <a:cs typeface="Times New Roman"/>
              </a:rPr>
              <a:t> 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đ</a:t>
            </a:r>
            <a:r>
              <a:rPr sz="2400" spc="10">
                <a:latin typeface="Calibri"/>
                <a:cs typeface="Calibri"/>
              </a:rPr>
              <a:t>u</a:t>
            </a:r>
            <a:r>
              <a:rPr sz="2400" spc="20">
                <a:latin typeface="Calibri"/>
                <a:cs typeface="Calibri"/>
              </a:rPr>
              <a:t>j</a:t>
            </a:r>
            <a:r>
              <a:rPr sz="2400">
                <a:latin typeface="Calibri"/>
                <a:cs typeface="Calibri"/>
              </a:rPr>
              <a:t>u</a:t>
            </a:r>
            <a:r>
              <a:rPr sz="2400" spc="5">
                <a:latin typeface="Calibri"/>
                <a:cs typeface="Calibri"/>
              </a:rPr>
              <a:t> </a:t>
            </a:r>
            <a:r>
              <a:rPr sz="2400" spc="35">
                <a:latin typeface="Calibri"/>
                <a:cs typeface="Calibri"/>
              </a:rPr>
              <a:t>sa</a:t>
            </a:r>
            <a:r>
              <a:rPr sz="2400" spc="35">
                <a:latin typeface="Times New Roman"/>
                <a:cs typeface="Times New Roman"/>
              </a:rPr>
              <a:t> </a:t>
            </a:r>
            <a:r>
              <a:rPr sz="2400" spc="-9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0">
                <a:latin typeface="Calibri"/>
                <a:cs typeface="Calibri"/>
              </a:rPr>
              <a:t>z</a:t>
            </a:r>
            <a:r>
              <a:rPr sz="2400" spc="-25">
                <a:latin typeface="Calibri"/>
                <a:cs typeface="Calibri"/>
              </a:rPr>
              <a:t>li</a:t>
            </a:r>
            <a:r>
              <a:rPr sz="2400" spc="30">
                <a:latin typeface="Calibri"/>
                <a:cs typeface="Calibri"/>
              </a:rPr>
              <a:t>č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25">
                <a:latin typeface="Calibri"/>
                <a:cs typeface="Calibri"/>
              </a:rPr>
              <a:t>i</a:t>
            </a:r>
            <a:r>
              <a:rPr sz="2400">
                <a:latin typeface="Calibri"/>
                <a:cs typeface="Calibri"/>
              </a:rPr>
              <a:t>m</a:t>
            </a:r>
            <a:r>
              <a:rPr sz="2400" spc="95">
                <a:latin typeface="Calibri"/>
                <a:cs typeface="Calibri"/>
              </a:rPr>
              <a:t> 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-10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25">
                <a:latin typeface="Calibri"/>
                <a:cs typeface="Calibri"/>
              </a:rPr>
              <a:t>k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>
                <a:latin typeface="Calibri"/>
                <a:cs typeface="Calibri"/>
              </a:rPr>
              <a:t>e</a:t>
            </a:r>
            <a:r>
              <a:rPr sz="2400" spc="-10">
                <a:latin typeface="Calibri"/>
                <a:cs typeface="Calibri"/>
              </a:rPr>
              <a:t>r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30">
                <a:latin typeface="Calibri"/>
                <a:cs typeface="Calibri"/>
              </a:rPr>
              <a:t>s</a:t>
            </a:r>
            <a:r>
              <a:rPr sz="2400" spc="15">
                <a:latin typeface="Calibri"/>
                <a:cs typeface="Calibri"/>
              </a:rPr>
              <a:t>t</a:t>
            </a:r>
            <a:r>
              <a:rPr sz="2400" spc="-30">
                <a:latin typeface="Calibri"/>
                <a:cs typeface="Calibri"/>
              </a:rPr>
              <a:t>i</a:t>
            </a:r>
            <a:r>
              <a:rPr sz="2400" spc="-45">
                <a:latin typeface="Calibri"/>
                <a:cs typeface="Calibri"/>
              </a:rPr>
              <a:t>k</a:t>
            </a:r>
            <a:r>
              <a:rPr sz="2400" spc="-30">
                <a:latin typeface="Calibri"/>
                <a:cs typeface="Calibri"/>
              </a:rPr>
              <a:t>a</a:t>
            </a:r>
            <a:r>
              <a:rPr sz="2400" spc="30">
                <a:latin typeface="Calibri"/>
                <a:cs typeface="Calibri"/>
              </a:rPr>
              <a:t>m</a:t>
            </a:r>
            <a:r>
              <a:rPr sz="2400">
                <a:latin typeface="Calibri"/>
                <a:cs typeface="Calibri"/>
              </a:rPr>
              <a:t>a</a:t>
            </a:r>
          </a:p>
        </p:txBody>
      </p:sp>
      <p:sp>
        <p:nvSpPr>
          <p:cNvPr id="5" name="object 5"/>
          <p:cNvSpPr/>
          <p:nvPr/>
        </p:nvSpPr>
        <p:spPr>
          <a:xfrm>
            <a:off x="7165085" y="2050288"/>
            <a:ext cx="2047875" cy="18573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3275F9A-CC85-B68C-C31E-E5549374BB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969E85D-2D8F-2036-F22B-9DC3DDBB48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2440" y="1754514"/>
            <a:ext cx="4953000" cy="3081655"/>
          </a:xfrm>
          <a:custGeom>
            <a:avLst/>
            <a:gdLst/>
            <a:ahLst/>
            <a:cxnLst/>
            <a:rect l="l" t="t" r="r" b="b"/>
            <a:pathLst>
              <a:path w="4953000" h="3081654">
                <a:moveTo>
                  <a:pt x="0" y="3081649"/>
                </a:moveTo>
                <a:lnTo>
                  <a:pt x="4952999" y="3081649"/>
                </a:lnTo>
                <a:lnTo>
                  <a:pt x="4952999" y="0"/>
                </a:lnTo>
                <a:lnTo>
                  <a:pt x="0" y="0"/>
                </a:lnTo>
                <a:lnTo>
                  <a:pt x="0" y="3081649"/>
                </a:lnTo>
                <a:close/>
              </a:path>
            </a:pathLst>
          </a:custGeom>
          <a:solidFill>
            <a:srgbClr val="FFE69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51501" y="1729595"/>
            <a:ext cx="3956685" cy="3797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600" b="1" spc="30">
                <a:latin typeface="Calibri"/>
                <a:cs typeface="Calibri"/>
              </a:rPr>
              <a:t>S</a:t>
            </a:r>
            <a:r>
              <a:rPr sz="2600" b="1">
                <a:latin typeface="Calibri"/>
                <a:cs typeface="Calibri"/>
              </a:rPr>
              <a:t>a</a:t>
            </a:r>
            <a:r>
              <a:rPr sz="2600" b="1" spc="-145">
                <a:latin typeface="Times New Roman"/>
                <a:cs typeface="Times New Roman"/>
              </a:rPr>
              <a:t> </a:t>
            </a:r>
            <a:r>
              <a:rPr sz="2600" b="1" spc="10">
                <a:latin typeface="Calibri"/>
                <a:cs typeface="Calibri"/>
              </a:rPr>
              <a:t>po</a:t>
            </a:r>
            <a:r>
              <a:rPr sz="2600" b="1" spc="30">
                <a:latin typeface="Calibri"/>
                <a:cs typeface="Calibri"/>
              </a:rPr>
              <a:t>l</a:t>
            </a:r>
            <a:r>
              <a:rPr sz="2600" b="1" spc="-25">
                <a:latin typeface="Calibri"/>
                <a:cs typeface="Calibri"/>
              </a:rPr>
              <a:t>a</a:t>
            </a:r>
            <a:r>
              <a:rPr sz="2600" b="1" spc="-30">
                <a:latin typeface="Calibri"/>
                <a:cs typeface="Calibri"/>
              </a:rPr>
              <a:t>r</a:t>
            </a:r>
            <a:r>
              <a:rPr sz="2600" b="1" spc="30">
                <a:latin typeface="Calibri"/>
                <a:cs typeface="Calibri"/>
              </a:rPr>
              <a:t>i</a:t>
            </a:r>
            <a:r>
              <a:rPr sz="2600" b="1" spc="15">
                <a:latin typeface="Calibri"/>
                <a:cs typeface="Calibri"/>
              </a:rPr>
              <a:t>z</a:t>
            </a:r>
            <a:r>
              <a:rPr sz="2600" b="1" spc="-25">
                <a:latin typeface="Calibri"/>
                <a:cs typeface="Calibri"/>
              </a:rPr>
              <a:t>a</a:t>
            </a:r>
            <a:r>
              <a:rPr sz="2600" b="1" spc="35">
                <a:latin typeface="Calibri"/>
                <a:cs typeface="Calibri"/>
              </a:rPr>
              <a:t>c</a:t>
            </a:r>
            <a:r>
              <a:rPr sz="2600" b="1" spc="30">
                <a:latin typeface="Calibri"/>
                <a:cs typeface="Calibri"/>
              </a:rPr>
              <a:t>i</a:t>
            </a:r>
            <a:r>
              <a:rPr sz="2600" b="1" spc="10">
                <a:latin typeface="Calibri"/>
                <a:cs typeface="Calibri"/>
              </a:rPr>
              <a:t>on</a:t>
            </a:r>
            <a:r>
              <a:rPr sz="2600" b="1" spc="30">
                <a:latin typeface="Calibri"/>
                <a:cs typeface="Calibri"/>
              </a:rPr>
              <a:t>i</a:t>
            </a:r>
            <a:r>
              <a:rPr sz="2600" b="1" spc="20">
                <a:latin typeface="Calibri"/>
                <a:cs typeface="Calibri"/>
              </a:rPr>
              <a:t>m</a:t>
            </a:r>
            <a:r>
              <a:rPr sz="2600" b="1" spc="-305">
                <a:latin typeface="Times New Roman"/>
                <a:cs typeface="Times New Roman"/>
              </a:rPr>
              <a:t> </a:t>
            </a:r>
            <a:r>
              <a:rPr sz="2600" b="1">
                <a:latin typeface="Calibri"/>
                <a:cs typeface="Calibri"/>
              </a:rPr>
              <a:t>f</a:t>
            </a:r>
            <a:r>
              <a:rPr sz="2600" b="1" spc="30">
                <a:latin typeface="Calibri"/>
                <a:cs typeface="Calibri"/>
              </a:rPr>
              <a:t>il</a:t>
            </a:r>
            <a:r>
              <a:rPr sz="2600" b="1" spc="-10">
                <a:latin typeface="Calibri"/>
                <a:cs typeface="Calibri"/>
              </a:rPr>
              <a:t>t</a:t>
            </a:r>
            <a:r>
              <a:rPr sz="2600" b="1" spc="35">
                <a:latin typeface="Calibri"/>
                <a:cs typeface="Calibri"/>
              </a:rPr>
              <a:t>e</a:t>
            </a:r>
            <a:r>
              <a:rPr sz="2600" b="1" spc="-30">
                <a:latin typeface="Calibri"/>
                <a:cs typeface="Calibri"/>
              </a:rPr>
              <a:t>r</a:t>
            </a:r>
            <a:r>
              <a:rPr sz="2600" b="1" spc="10">
                <a:latin typeface="Calibri"/>
                <a:cs typeface="Calibri"/>
              </a:rPr>
              <a:t>o</a:t>
            </a:r>
            <a:r>
              <a:rPr sz="2600" b="1" spc="-20">
                <a:latin typeface="Calibri"/>
                <a:cs typeface="Calibri"/>
              </a:rPr>
              <a:t>m</a:t>
            </a:r>
            <a:r>
              <a:rPr sz="2600" b="1" spc="5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1501" y="2150034"/>
            <a:ext cx="4693920" cy="2429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98145">
              <a:lnSpc>
                <a:spcPct val="70400"/>
              </a:lnSpc>
            </a:pPr>
            <a:r>
              <a:rPr sz="2600" spc="-85">
                <a:latin typeface="Calibri"/>
                <a:cs typeface="Calibri"/>
              </a:rPr>
              <a:t>P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55">
                <a:latin typeface="Calibri"/>
                <a:cs typeface="Calibri"/>
              </a:rPr>
              <a:t>z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20">
                <a:latin typeface="Calibri"/>
                <a:cs typeface="Calibri"/>
              </a:rPr>
              <a:t>c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6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f</a:t>
            </a:r>
            <a:r>
              <a:rPr sz="2600" spc="5">
                <a:latin typeface="Calibri"/>
                <a:cs typeface="Calibri"/>
              </a:rPr>
              <a:t>il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>
                <a:latin typeface="Calibri"/>
                <a:cs typeface="Calibri"/>
              </a:rPr>
              <a:t>r</a:t>
            </a:r>
            <a:r>
              <a:rPr sz="2600" spc="-14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210">
                <a:latin typeface="Times New Roman"/>
                <a:cs typeface="Times New Roman"/>
              </a:rPr>
              <a:t> </a:t>
            </a:r>
            <a:r>
              <a:rPr sz="2600" spc="-90">
                <a:latin typeface="Calibri"/>
                <a:cs typeface="Calibri"/>
              </a:rPr>
              <a:t>r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d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5">
                <a:latin typeface="Calibri"/>
                <a:cs typeface="Calibri"/>
              </a:rPr>
              <a:t>limi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5">
                <a:latin typeface="Calibri"/>
                <a:cs typeface="Calibri"/>
              </a:rPr>
              <a:t>sa</a:t>
            </a:r>
            <a:r>
              <a:rPr sz="2600" spc="-20">
                <a:latin typeface="Calibri"/>
                <a:cs typeface="Calibri"/>
              </a:rPr>
              <a:t>nj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12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u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0">
                <a:latin typeface="Calibri"/>
                <a:cs typeface="Calibri"/>
              </a:rPr>
              <a:t>c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5">
                <a:latin typeface="Calibri"/>
                <a:cs typeface="Calibri"/>
              </a:rPr>
              <a:t>j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10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20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20">
                <a:latin typeface="Calibri"/>
                <a:cs typeface="Calibri"/>
              </a:rPr>
              <a:t>nj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135">
                <a:latin typeface="Times New Roman"/>
                <a:cs typeface="Times New Roman"/>
              </a:rPr>
              <a:t> 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-25">
                <a:latin typeface="Calibri"/>
                <a:cs typeface="Calibri"/>
              </a:rPr>
              <a:t>oj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>
                <a:latin typeface="Times New Roman"/>
                <a:cs typeface="Times New Roman"/>
              </a:rPr>
              <a:t> 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20">
                <a:latin typeface="Calibri"/>
                <a:cs typeface="Calibri"/>
              </a:rPr>
              <a:t>o</a:t>
            </a:r>
            <a:r>
              <a:rPr sz="2600" spc="-35">
                <a:latin typeface="Calibri"/>
                <a:cs typeface="Calibri"/>
              </a:rPr>
              <a:t>g</a:t>
            </a:r>
            <a:r>
              <a:rPr sz="2600" spc="10">
                <a:latin typeface="Calibri"/>
                <a:cs typeface="Calibri"/>
              </a:rPr>
              <a:t>u</a:t>
            </a:r>
            <a:r>
              <a:rPr sz="2600" spc="-8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25">
                <a:latin typeface="Calibri"/>
                <a:cs typeface="Calibri"/>
              </a:rPr>
              <a:t>astat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27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ili</a:t>
            </a:r>
            <a:r>
              <a:rPr sz="2600" spc="-75">
                <a:latin typeface="Calibri"/>
                <a:cs typeface="Calibri"/>
              </a:rPr>
              <a:t>k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6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90">
                <a:latin typeface="Calibri"/>
                <a:cs typeface="Calibri"/>
              </a:rPr>
              <a:t>r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25">
                <a:latin typeface="Calibri"/>
                <a:cs typeface="Calibri"/>
              </a:rPr>
              <a:t>as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25">
                <a:latin typeface="Calibri"/>
                <a:cs typeface="Calibri"/>
              </a:rPr>
              <a:t>j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jn</a:t>
            </a:r>
            <a:r>
              <a:rPr sz="2600" spc="5">
                <a:latin typeface="Calibri"/>
                <a:cs typeface="Calibri"/>
              </a:rPr>
              <a:t>ih</a:t>
            </a:r>
            <a:r>
              <a:rPr sz="2600" spc="-85">
                <a:latin typeface="Times New Roman"/>
                <a:cs typeface="Times New Roman"/>
              </a:rPr>
              <a:t> 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bj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25">
                <a:latin typeface="Calibri"/>
                <a:cs typeface="Calibri"/>
              </a:rPr>
              <a:t>at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114">
                <a:latin typeface="Times New Roman"/>
                <a:cs typeface="Times New Roman"/>
              </a:rPr>
              <a:t> 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d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10">
                <a:latin typeface="Calibri"/>
                <a:cs typeface="Calibri"/>
              </a:rPr>
              <a:t>r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85">
                <a:latin typeface="Calibri"/>
                <a:cs typeface="Calibri"/>
              </a:rPr>
              <a:t>r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-10">
                <a:latin typeface="Calibri"/>
                <a:cs typeface="Calibri"/>
              </a:rPr>
              <a:t>r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5">
                <a:latin typeface="Calibri"/>
                <a:cs typeface="Calibri"/>
              </a:rPr>
              <a:t>f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5">
                <a:latin typeface="Calibri"/>
                <a:cs typeface="Calibri"/>
              </a:rPr>
              <a:t>s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10">
                <a:latin typeface="Calibri"/>
                <a:cs typeface="Calibri"/>
              </a:rPr>
              <a:t>g</a:t>
            </a:r>
            <a:r>
              <a:rPr sz="2600" spc="-17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-55">
                <a:latin typeface="Calibri"/>
                <a:cs typeface="Calibri"/>
              </a:rPr>
              <a:t>z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-85">
                <a:latin typeface="Calibri"/>
                <a:cs typeface="Calibri"/>
              </a:rPr>
              <a:t>r</a:t>
            </a:r>
            <a:r>
              <a:rPr sz="2600" spc="15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  <a:p>
            <a:pPr marL="12700" marR="5080">
              <a:lnSpc>
                <a:spcPct val="69800"/>
              </a:lnSpc>
              <a:spcBef>
                <a:spcPts val="975"/>
              </a:spcBef>
            </a:pPr>
            <a:r>
              <a:rPr sz="2600" spc="5">
                <a:latin typeface="Calibri"/>
                <a:cs typeface="Calibri"/>
              </a:rPr>
              <a:t>Fi</a:t>
            </a:r>
            <a:r>
              <a:rPr sz="2600" spc="-5">
                <a:latin typeface="Calibri"/>
                <a:cs typeface="Calibri"/>
              </a:rPr>
              <a:t>l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5">
                <a:latin typeface="Calibri"/>
                <a:cs typeface="Calibri"/>
              </a:rPr>
              <a:t>r</a:t>
            </a:r>
            <a:r>
              <a:rPr sz="2600" spc="-150">
                <a:latin typeface="Times New Roman"/>
                <a:cs typeface="Times New Roman"/>
              </a:rPr>
              <a:t> 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30">
                <a:latin typeface="Calibri"/>
                <a:cs typeface="Calibri"/>
              </a:rPr>
              <a:t>g</a:t>
            </a:r>
            <a:r>
              <a:rPr sz="2600" spc="-20">
                <a:latin typeface="Calibri"/>
                <a:cs typeface="Calibri"/>
              </a:rPr>
              <a:t>u</a:t>
            </a:r>
            <a:r>
              <a:rPr sz="2600" spc="20">
                <a:latin typeface="Calibri"/>
                <a:cs typeface="Calibri"/>
              </a:rPr>
              <a:t>ć</a:t>
            </a:r>
            <a:r>
              <a:rPr sz="2600" spc="-50">
                <a:latin typeface="Calibri"/>
                <a:cs typeface="Calibri"/>
              </a:rPr>
              <a:t>a</a:t>
            </a:r>
            <a:r>
              <a:rPr sz="2600" spc="-55">
                <a:latin typeface="Calibri"/>
                <a:cs typeface="Calibri"/>
              </a:rPr>
              <a:t>v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20">
                <a:latin typeface="Calibri"/>
                <a:cs typeface="Calibri"/>
              </a:rPr>
              <a:t> 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5">
                <a:latin typeface="Calibri"/>
                <a:cs typeface="Calibri"/>
              </a:rPr>
              <a:t>ta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10">
                <a:latin typeface="Calibri"/>
                <a:cs typeface="Calibri"/>
              </a:rPr>
              <a:t>u</a:t>
            </a:r>
            <a:r>
              <a:rPr sz="2600" spc="-16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d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5">
                <a:latin typeface="Calibri"/>
                <a:cs typeface="Calibri"/>
              </a:rPr>
              <a:t>-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60">
                <a:latin typeface="Calibri"/>
                <a:cs typeface="Calibri"/>
              </a:rPr>
              <a:t>k</a:t>
            </a:r>
            <a:r>
              <a:rPr sz="2600" spc="20">
                <a:latin typeface="Calibri"/>
                <a:cs typeface="Calibri"/>
              </a:rPr>
              <a:t>c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25">
                <a:latin typeface="Calibri"/>
                <a:cs typeface="Calibri"/>
              </a:rPr>
              <a:t>j</a:t>
            </a:r>
            <a:r>
              <a:rPr sz="2600" spc="10">
                <a:latin typeface="Calibri"/>
                <a:cs typeface="Calibri"/>
              </a:rPr>
              <a:t>u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25">
                <a:latin typeface="Calibri"/>
                <a:cs typeface="Calibri"/>
              </a:rPr>
              <a:t>j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jn</a:t>
            </a:r>
            <a:r>
              <a:rPr sz="2600" spc="5">
                <a:latin typeface="Calibri"/>
                <a:cs typeface="Calibri"/>
              </a:rPr>
              <a:t>ih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55">
                <a:latin typeface="Times New Roman"/>
                <a:cs typeface="Times New Roman"/>
              </a:rPr>
              <a:t> </a:t>
            </a:r>
            <a:r>
              <a:rPr sz="2600" spc="20">
                <a:latin typeface="Calibri"/>
                <a:cs typeface="Calibri"/>
              </a:rPr>
              <a:t>v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-60">
                <a:latin typeface="Calibri"/>
                <a:cs typeface="Calibri"/>
              </a:rPr>
              <a:t>k</a:t>
            </a:r>
            <a:r>
              <a:rPr sz="2600" spc="10">
                <a:latin typeface="Calibri"/>
                <a:cs typeface="Calibri"/>
              </a:rPr>
              <a:t>o</a:t>
            </a:r>
            <a:r>
              <a:rPr sz="2600" spc="-165">
                <a:latin typeface="Times New Roman"/>
                <a:cs typeface="Times New Roman"/>
              </a:rPr>
              <a:t> </a:t>
            </a:r>
            <a:r>
              <a:rPr sz="2600" spc="-10">
                <a:latin typeface="Calibri"/>
                <a:cs typeface="Calibri"/>
              </a:rPr>
              <a:t>r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5">
                <a:latin typeface="Calibri"/>
                <a:cs typeface="Calibri"/>
              </a:rPr>
              <a:t>f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5">
                <a:latin typeface="Calibri"/>
                <a:cs typeface="Calibri"/>
              </a:rPr>
              <a:t>s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5">
                <a:latin typeface="Calibri"/>
                <a:cs typeface="Calibri"/>
              </a:rPr>
              <a:t>ih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bj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-60">
                <a:latin typeface="Calibri"/>
                <a:cs typeface="Calibri"/>
              </a:rPr>
              <a:t>k</a:t>
            </a:r>
            <a:r>
              <a:rPr sz="2600" spc="25">
                <a:latin typeface="Calibri"/>
                <a:cs typeface="Calibri"/>
              </a:rPr>
              <a:t>at</a:t>
            </a:r>
            <a:r>
              <a:rPr sz="2600" spc="20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233159" y="1405649"/>
            <a:ext cx="5181600" cy="4351655"/>
          </a:xfrm>
          <a:custGeom>
            <a:avLst/>
            <a:gdLst/>
            <a:ahLst/>
            <a:cxnLst/>
            <a:rect l="l" t="t" r="r" b="b"/>
            <a:pathLst>
              <a:path w="5181600" h="4351655">
                <a:moveTo>
                  <a:pt x="0" y="4351416"/>
                </a:moveTo>
                <a:lnTo>
                  <a:pt x="5181599" y="4351416"/>
                </a:lnTo>
                <a:lnTo>
                  <a:pt x="5181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solidFill>
            <a:srgbClr val="BCD7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316743" y="1380345"/>
            <a:ext cx="4261485" cy="3797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935" algn="l"/>
              </a:tabLst>
            </a:pPr>
            <a:r>
              <a:rPr sz="2600" b="1" spc="25">
                <a:latin typeface="Calibri"/>
                <a:cs typeface="Calibri"/>
              </a:rPr>
              <a:t>Z</a:t>
            </a:r>
            <a:r>
              <a:rPr sz="2600" b="1">
                <a:latin typeface="Calibri"/>
                <a:cs typeface="Calibri"/>
              </a:rPr>
              <a:t>a</a:t>
            </a:r>
            <a:r>
              <a:rPr sz="2600" b="1" spc="-145">
                <a:latin typeface="Times New Roman"/>
                <a:cs typeface="Times New Roman"/>
              </a:rPr>
              <a:t> </a:t>
            </a:r>
            <a:r>
              <a:rPr sz="2600" b="1" spc="10">
                <a:latin typeface="Calibri"/>
                <a:cs typeface="Calibri"/>
              </a:rPr>
              <a:t>d</a:t>
            </a:r>
            <a:r>
              <a:rPr sz="2600" b="1" spc="35">
                <a:latin typeface="Calibri"/>
                <a:cs typeface="Calibri"/>
              </a:rPr>
              <a:t>e</a:t>
            </a:r>
            <a:r>
              <a:rPr sz="2600" b="1" spc="-10">
                <a:latin typeface="Calibri"/>
                <a:cs typeface="Calibri"/>
              </a:rPr>
              <a:t>t</a:t>
            </a:r>
            <a:r>
              <a:rPr sz="2600" b="1" spc="35">
                <a:latin typeface="Calibri"/>
                <a:cs typeface="Calibri"/>
              </a:rPr>
              <a:t>e</a:t>
            </a:r>
            <a:r>
              <a:rPr sz="2600" b="1" spc="-50">
                <a:latin typeface="Calibri"/>
                <a:cs typeface="Calibri"/>
              </a:rPr>
              <a:t>k</a:t>
            </a:r>
            <a:r>
              <a:rPr sz="2600" b="1" spc="35">
                <a:latin typeface="Calibri"/>
                <a:cs typeface="Calibri"/>
              </a:rPr>
              <a:t>c</a:t>
            </a:r>
            <a:r>
              <a:rPr sz="2600" b="1" spc="30">
                <a:latin typeface="Calibri"/>
                <a:cs typeface="Calibri"/>
              </a:rPr>
              <a:t>i</a:t>
            </a:r>
            <a:r>
              <a:rPr sz="2600" b="1">
                <a:latin typeface="Calibri"/>
                <a:cs typeface="Calibri"/>
              </a:rPr>
              <a:t>j</a:t>
            </a:r>
            <a:r>
              <a:rPr sz="2600" b="1" spc="10">
                <a:latin typeface="Calibri"/>
                <a:cs typeface="Calibri"/>
              </a:rPr>
              <a:t>u</a:t>
            </a:r>
            <a:r>
              <a:rPr sz="2600" b="1" spc="-254">
                <a:latin typeface="Times New Roman"/>
                <a:cs typeface="Times New Roman"/>
              </a:rPr>
              <a:t> </a:t>
            </a:r>
            <a:r>
              <a:rPr sz="2600" b="1" spc="10">
                <a:latin typeface="Calibri"/>
                <a:cs typeface="Calibri"/>
              </a:rPr>
              <a:t>sj</a:t>
            </a:r>
            <a:r>
              <a:rPr sz="2600" b="1" spc="-25">
                <a:latin typeface="Calibri"/>
                <a:cs typeface="Calibri"/>
              </a:rPr>
              <a:t>a</a:t>
            </a:r>
            <a:r>
              <a:rPr sz="2600" b="1">
                <a:latin typeface="Calibri"/>
                <a:cs typeface="Calibri"/>
              </a:rPr>
              <a:t>j</a:t>
            </a:r>
            <a:r>
              <a:rPr sz="2600" b="1" spc="25">
                <a:latin typeface="Calibri"/>
                <a:cs typeface="Calibri"/>
              </a:rPr>
              <a:t>n</a:t>
            </a:r>
            <a:r>
              <a:rPr sz="2600" b="1" spc="30">
                <a:latin typeface="Calibri"/>
                <a:cs typeface="Calibri"/>
              </a:rPr>
              <a:t>i</a:t>
            </a:r>
            <a:r>
              <a:rPr sz="2600" b="1">
                <a:latin typeface="Calibri"/>
                <a:cs typeface="Calibri"/>
              </a:rPr>
              <a:t>h</a:t>
            </a:r>
            <a:r>
              <a:rPr sz="2600" b="1" spc="-190">
                <a:latin typeface="Times New Roman"/>
                <a:cs typeface="Times New Roman"/>
              </a:rPr>
              <a:t> </a:t>
            </a:r>
            <a:r>
              <a:rPr sz="2600" b="1" spc="10">
                <a:latin typeface="Calibri"/>
                <a:cs typeface="Calibri"/>
              </a:rPr>
              <a:t>ob</a:t>
            </a:r>
            <a:r>
              <a:rPr sz="2600" b="1">
                <a:latin typeface="Calibri"/>
                <a:cs typeface="Calibri"/>
              </a:rPr>
              <a:t>j</a:t>
            </a:r>
            <a:r>
              <a:rPr sz="2600" b="1" spc="45">
                <a:latin typeface="Calibri"/>
                <a:cs typeface="Calibri"/>
              </a:rPr>
              <a:t>e</a:t>
            </a:r>
            <a:r>
              <a:rPr sz="2600" b="1" spc="20">
                <a:latin typeface="Calibri"/>
                <a:cs typeface="Calibri"/>
              </a:rPr>
              <a:t>k</a:t>
            </a:r>
            <a:r>
              <a:rPr sz="2600" b="1" spc="-25">
                <a:latin typeface="Calibri"/>
                <a:cs typeface="Calibri"/>
              </a:rPr>
              <a:t>a</a:t>
            </a:r>
            <a:r>
              <a:rPr sz="2600" b="1" spc="-10">
                <a:latin typeface="Calibri"/>
                <a:cs typeface="Calibri"/>
              </a:rPr>
              <a:t>t</a:t>
            </a:r>
            <a:r>
              <a:rPr sz="2600" b="1" spc="-20">
                <a:latin typeface="Calibri"/>
                <a:cs typeface="Calibri"/>
              </a:rPr>
              <a:t>a</a:t>
            </a:r>
            <a:r>
              <a:rPr sz="2600" b="1" spc="5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16709" y="1800772"/>
            <a:ext cx="5003165" cy="3945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70600"/>
              </a:lnSpc>
            </a:pPr>
            <a:r>
              <a:rPr sz="2600" spc="25">
                <a:latin typeface="Calibri"/>
                <a:cs typeface="Calibri"/>
              </a:rPr>
              <a:t>s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c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30">
                <a:latin typeface="Calibri"/>
                <a:cs typeface="Calibri"/>
              </a:rPr>
              <a:t>j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25">
                <a:latin typeface="Calibri"/>
                <a:cs typeface="Calibri"/>
              </a:rPr>
              <a:t>n</a:t>
            </a:r>
            <a:r>
              <a:rPr sz="2600" spc="10">
                <a:latin typeface="Calibri"/>
                <a:cs typeface="Calibri"/>
              </a:rPr>
              <a:t>o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0">
                <a:latin typeface="Calibri"/>
                <a:cs typeface="Calibri"/>
              </a:rPr>
              <a:t>z</a:t>
            </a:r>
            <a:r>
              <a:rPr sz="2600" spc="10">
                <a:latin typeface="Calibri"/>
                <a:cs typeface="Calibri"/>
              </a:rPr>
              <a:t>v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dj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nj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40">
                <a:latin typeface="Times New Roman"/>
                <a:cs typeface="Times New Roman"/>
              </a:rPr>
              <a:t> 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90">
                <a:latin typeface="Calibri"/>
                <a:cs typeface="Calibri"/>
              </a:rPr>
              <a:t>r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5">
                <a:latin typeface="Calibri"/>
                <a:cs typeface="Calibri"/>
              </a:rPr>
              <a:t>f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5">
                <a:latin typeface="Calibri"/>
                <a:cs typeface="Calibri"/>
              </a:rPr>
              <a:t>s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5">
                <a:latin typeface="Calibri"/>
                <a:cs typeface="Calibri"/>
              </a:rPr>
              <a:t>ih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-55">
                <a:latin typeface="Calibri"/>
                <a:cs typeface="Calibri"/>
              </a:rPr>
              <a:t>z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90">
                <a:latin typeface="Calibri"/>
                <a:cs typeface="Calibri"/>
              </a:rPr>
              <a:t>r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45">
                <a:latin typeface="Times New Roman"/>
                <a:cs typeface="Times New Roman"/>
              </a:rPr>
              <a:t> 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-25">
                <a:latin typeface="Calibri"/>
                <a:cs typeface="Calibri"/>
              </a:rPr>
              <a:t>oj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3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d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0">
                <a:latin typeface="Calibri"/>
                <a:cs typeface="Calibri"/>
              </a:rPr>
              <a:t>t</a:t>
            </a:r>
            <a:r>
              <a:rPr sz="2600" spc="-20">
                <a:latin typeface="Calibri"/>
                <a:cs typeface="Calibri"/>
              </a:rPr>
              <a:t>uj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16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25">
                <a:latin typeface="Calibri"/>
                <a:cs typeface="Calibri"/>
              </a:rPr>
              <a:t>j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jn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80">
                <a:latin typeface="Times New Roman"/>
                <a:cs typeface="Times New Roman"/>
              </a:rPr>
              <a:t> 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bj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0">
                <a:latin typeface="Calibri"/>
                <a:cs typeface="Calibri"/>
              </a:rPr>
              <a:t>t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>
                <a:latin typeface="Times New Roman"/>
                <a:cs typeface="Times New Roman"/>
              </a:rPr>
              <a:t> 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-25">
                <a:latin typeface="Calibri"/>
                <a:cs typeface="Calibri"/>
              </a:rPr>
              <a:t>oj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8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sta</a:t>
            </a:r>
            <a:r>
              <a:rPr sz="2600" spc="-20">
                <a:latin typeface="Calibri"/>
                <a:cs typeface="Calibri"/>
              </a:rPr>
              <a:t>nd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-20">
                <a:latin typeface="Calibri"/>
                <a:cs typeface="Calibri"/>
              </a:rPr>
              <a:t>dn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210">
                <a:latin typeface="Times New Roman"/>
                <a:cs typeface="Times New Roman"/>
              </a:rPr>
              <a:t> 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90">
                <a:latin typeface="Calibri"/>
                <a:cs typeface="Calibri"/>
              </a:rPr>
              <a:t>r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5">
                <a:latin typeface="Calibri"/>
                <a:cs typeface="Calibri"/>
              </a:rPr>
              <a:t>f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5">
                <a:latin typeface="Calibri"/>
                <a:cs typeface="Calibri"/>
              </a:rPr>
              <a:t>s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13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-55">
                <a:latin typeface="Calibri"/>
                <a:cs typeface="Calibri"/>
              </a:rPr>
              <a:t>z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85">
                <a:latin typeface="Times New Roman"/>
                <a:cs typeface="Times New Roman"/>
              </a:rPr>
              <a:t> 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20">
                <a:latin typeface="Calibri"/>
                <a:cs typeface="Calibri"/>
              </a:rPr>
              <a:t>o</a:t>
            </a:r>
            <a:r>
              <a:rPr sz="2600" spc="-35">
                <a:latin typeface="Calibri"/>
                <a:cs typeface="Calibri"/>
              </a:rPr>
              <a:t>g</a:t>
            </a:r>
            <a:r>
              <a:rPr sz="2600" spc="-25">
                <a:latin typeface="Calibri"/>
                <a:cs typeface="Calibri"/>
              </a:rPr>
              <a:t>u</a:t>
            </a:r>
            <a:r>
              <a:rPr sz="2600" spc="5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  <a:p>
            <a:pPr marL="12700" marR="123189">
              <a:lnSpc>
                <a:spcPct val="70400"/>
              </a:lnSpc>
              <a:spcBef>
                <a:spcPts val="955"/>
              </a:spcBef>
            </a:pPr>
            <a:r>
              <a:rPr sz="2600" spc="-80">
                <a:latin typeface="Calibri"/>
                <a:cs typeface="Calibri"/>
              </a:rPr>
              <a:t>K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5">
                <a:latin typeface="Calibri"/>
                <a:cs typeface="Calibri"/>
              </a:rPr>
              <a:t>š</a:t>
            </a:r>
            <a:r>
              <a:rPr sz="2600" spc="20">
                <a:latin typeface="Calibri"/>
                <a:cs typeface="Calibri"/>
              </a:rPr>
              <a:t>ć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nj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5">
                <a:latin typeface="Calibri"/>
                <a:cs typeface="Calibri"/>
              </a:rPr>
              <a:t> 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30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25">
                <a:latin typeface="Calibri"/>
                <a:cs typeface="Calibri"/>
              </a:rPr>
              <a:t>t</a:t>
            </a:r>
            <a:r>
              <a:rPr sz="2600" spc="-85">
                <a:latin typeface="Calibri"/>
                <a:cs typeface="Calibri"/>
              </a:rPr>
              <a:t>r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10">
                <a:latin typeface="Calibri"/>
                <a:cs typeface="Calibri"/>
              </a:rPr>
              <a:t>kih</a:t>
            </a:r>
            <a:r>
              <a:rPr sz="2600" spc="-85">
                <a:latin typeface="Times New Roman"/>
                <a:cs typeface="Times New Roman"/>
              </a:rPr>
              <a:t> </a:t>
            </a:r>
            <a:r>
              <a:rPr sz="2600" spc="-60">
                <a:latin typeface="Calibri"/>
                <a:cs typeface="Calibri"/>
              </a:rPr>
              <a:t>k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5">
                <a:latin typeface="Calibri"/>
                <a:cs typeface="Calibri"/>
              </a:rPr>
              <a:t>la</a:t>
            </a:r>
            <a:r>
              <a:rPr sz="2600" spc="-4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sa</a:t>
            </a:r>
            <a:r>
              <a:rPr sz="2600" spc="25">
                <a:latin typeface="Times New Roman"/>
                <a:cs typeface="Times New Roman"/>
              </a:rPr>
              <a:t> 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5">
                <a:latin typeface="Calibri"/>
                <a:cs typeface="Calibri"/>
              </a:rPr>
              <a:t>i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12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h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0">
                <a:latin typeface="Calibri"/>
                <a:cs typeface="Calibri"/>
              </a:rPr>
              <a:t>st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z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>
                <a:latin typeface="Calibri"/>
                <a:cs typeface="Calibri"/>
              </a:rPr>
              <a:t>,</a:t>
            </a:r>
            <a:r>
              <a:rPr sz="2600" spc="-26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-55">
                <a:latin typeface="Calibri"/>
                <a:cs typeface="Calibri"/>
              </a:rPr>
              <a:t>z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d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25">
                <a:latin typeface="Calibri"/>
                <a:cs typeface="Calibri"/>
              </a:rPr>
              <a:t>t</a:t>
            </a:r>
            <a:r>
              <a:rPr sz="2600" spc="-20">
                <a:latin typeface="Calibri"/>
                <a:cs typeface="Calibri"/>
              </a:rPr>
              <a:t>uj</a:t>
            </a:r>
            <a:r>
              <a:rPr sz="2600" spc="10">
                <a:latin typeface="Calibri"/>
                <a:cs typeface="Calibri"/>
              </a:rPr>
              <a:t>u</a:t>
            </a:r>
            <a:r>
              <a:rPr sz="2600" spc="-160">
                <a:latin typeface="Times New Roman"/>
                <a:cs typeface="Times New Roman"/>
              </a:rPr>
              <a:t> 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le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85">
                <a:latin typeface="Calibri"/>
                <a:cs typeface="Calibri"/>
              </a:rPr>
              <a:t>r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10">
                <a:latin typeface="Calibri"/>
                <a:cs typeface="Calibri"/>
              </a:rPr>
              <a:t>e</a:t>
            </a:r>
            <a:r>
              <a:rPr sz="2600" spc="-15">
                <a:latin typeface="Times New Roman"/>
                <a:cs typeface="Times New Roman"/>
              </a:rPr>
              <a:t> </a:t>
            </a:r>
            <a:r>
              <a:rPr sz="2600" spc="10">
                <a:latin typeface="Calibri"/>
                <a:cs typeface="Calibri"/>
              </a:rPr>
              <a:t>u</a:t>
            </a:r>
            <a:r>
              <a:rPr sz="2600" spc="-85">
                <a:latin typeface="Times New Roman"/>
                <a:cs typeface="Times New Roman"/>
              </a:rPr>
              <a:t> </a:t>
            </a:r>
            <a:r>
              <a:rPr sz="2600" spc="-45">
                <a:latin typeface="Calibri"/>
                <a:cs typeface="Calibri"/>
              </a:rPr>
              <a:t>s</a:t>
            </a:r>
            <a:r>
              <a:rPr sz="2600" spc="20">
                <a:latin typeface="Calibri"/>
                <a:cs typeface="Calibri"/>
              </a:rPr>
              <a:t>v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35">
                <a:latin typeface="Calibri"/>
                <a:cs typeface="Calibri"/>
              </a:rPr>
              <a:t>o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>
                <a:latin typeface="Calibri"/>
                <a:cs typeface="Calibri"/>
              </a:rPr>
              <a:t>i,</a:t>
            </a:r>
            <a:r>
              <a:rPr sz="260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š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10">
                <a:latin typeface="Calibri"/>
                <a:cs typeface="Calibri"/>
              </a:rPr>
              <a:t>o</a:t>
            </a:r>
            <a:r>
              <a:rPr sz="2600" spc="-100">
                <a:latin typeface="Calibri"/>
                <a:cs typeface="Calibri"/>
              </a:rPr>
              <a:t> </a:t>
            </a:r>
            <a:r>
              <a:rPr sz="2600" spc="-25">
                <a:latin typeface="Calibri"/>
                <a:cs typeface="Calibri"/>
              </a:rPr>
              <a:t>j</a:t>
            </a:r>
            <a:r>
              <a:rPr sz="2600" spc="10">
                <a:latin typeface="Calibri"/>
                <a:cs typeface="Calibri"/>
              </a:rPr>
              <a:t>e</a:t>
            </a:r>
            <a:r>
              <a:rPr sz="2600" spc="-85">
                <a:latin typeface="Times New Roman"/>
                <a:cs typeface="Times New Roman"/>
              </a:rPr>
              <a:t> 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25">
                <a:latin typeface="Calibri"/>
                <a:cs typeface="Calibri"/>
              </a:rPr>
              <a:t>p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15">
                <a:latin typeface="Calibri"/>
                <a:cs typeface="Calibri"/>
              </a:rPr>
              <a:t>č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10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 </a:t>
            </a:r>
            <a:r>
              <a:rPr sz="2600" spc="-55">
                <a:latin typeface="Calibri"/>
                <a:cs typeface="Calibri"/>
              </a:rPr>
              <a:t>z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114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d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25">
                <a:latin typeface="Calibri"/>
                <a:cs typeface="Calibri"/>
              </a:rPr>
              <a:t>e</a:t>
            </a:r>
            <a:r>
              <a:rPr sz="2600" spc="-60">
                <a:latin typeface="Calibri"/>
                <a:cs typeface="Calibri"/>
              </a:rPr>
              <a:t>k</a:t>
            </a:r>
            <a:r>
              <a:rPr sz="2600" spc="20">
                <a:latin typeface="Calibri"/>
                <a:cs typeface="Calibri"/>
              </a:rPr>
              <a:t>c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30">
                <a:latin typeface="Calibri"/>
                <a:cs typeface="Calibri"/>
              </a:rPr>
              <a:t>j</a:t>
            </a:r>
            <a:r>
              <a:rPr sz="2600" spc="10">
                <a:latin typeface="Calibri"/>
                <a:cs typeface="Calibri"/>
              </a:rPr>
              <a:t>u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-25">
                <a:latin typeface="Calibri"/>
                <a:cs typeface="Calibri"/>
              </a:rPr>
              <a:t>j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jn</a:t>
            </a:r>
            <a:r>
              <a:rPr sz="2600" spc="5">
                <a:latin typeface="Calibri"/>
                <a:cs typeface="Calibri"/>
              </a:rPr>
              <a:t>ih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bj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25">
                <a:latin typeface="Calibri"/>
                <a:cs typeface="Calibri"/>
              </a:rPr>
              <a:t>ata</a:t>
            </a:r>
            <a:r>
              <a:rPr sz="2600" spc="5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  <a:p>
            <a:pPr marL="12700" marR="307975">
              <a:lnSpc>
                <a:spcPct val="69800"/>
              </a:lnSpc>
              <a:spcBef>
                <a:spcPts val="975"/>
              </a:spcBef>
            </a:pPr>
            <a:r>
              <a:rPr sz="2600">
                <a:latin typeface="Calibri"/>
                <a:cs typeface="Calibri"/>
              </a:rPr>
              <a:t>O</a:t>
            </a:r>
            <a:r>
              <a:rPr sz="2600" spc="-60">
                <a:latin typeface="Calibri"/>
                <a:cs typeface="Calibri"/>
              </a:rPr>
              <a:t>v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j</a:t>
            </a:r>
            <a:r>
              <a:rPr sz="2600" spc="-8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d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0">
                <a:latin typeface="Calibri"/>
                <a:cs typeface="Calibri"/>
              </a:rPr>
              <a:t>t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>
                <a:latin typeface="Calibri"/>
                <a:cs typeface="Calibri"/>
              </a:rPr>
              <a:t>r</a:t>
            </a:r>
            <a:r>
              <a:rPr sz="2600" spc="-145">
                <a:latin typeface="Times New Roman"/>
                <a:cs typeface="Times New Roman"/>
              </a:rPr>
              <a:t> 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20">
                <a:latin typeface="Calibri"/>
                <a:cs typeface="Calibri"/>
              </a:rPr>
              <a:t>st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13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20">
                <a:latin typeface="Calibri"/>
                <a:cs typeface="Calibri"/>
              </a:rPr>
              <a:t>a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60">
                <a:latin typeface="Calibri"/>
                <a:cs typeface="Calibri"/>
              </a:rPr>
              <a:t>z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20">
                <a:latin typeface="Calibri"/>
                <a:cs typeface="Calibri"/>
              </a:rPr>
              <a:t>c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30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f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5">
                <a:latin typeface="Calibri"/>
                <a:cs typeface="Calibri"/>
              </a:rPr>
              <a:t>l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>
                <a:latin typeface="Calibri"/>
                <a:cs typeface="Calibri"/>
              </a:rPr>
              <a:t>r</a:t>
            </a:r>
            <a:r>
              <a:rPr sz="2600" spc="-14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110">
                <a:latin typeface="Times New Roman"/>
                <a:cs typeface="Times New Roman"/>
              </a:rPr>
              <a:t> 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b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-90">
                <a:latin typeface="Calibri"/>
                <a:cs typeface="Calibri"/>
              </a:rPr>
              <a:t>r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n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>
                <a:latin typeface="Calibri"/>
                <a:cs typeface="Calibri"/>
              </a:rPr>
              <a:t>,</a:t>
            </a:r>
            <a:r>
              <a:rPr sz="2600" spc="-105">
                <a:latin typeface="Times New Roman"/>
                <a:cs typeface="Times New Roman"/>
              </a:rPr>
              <a:t> 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5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-20">
                <a:latin typeface="Calibri"/>
                <a:cs typeface="Calibri"/>
              </a:rPr>
              <a:t>d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jn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75">
                <a:latin typeface="Calibri"/>
                <a:cs typeface="Calibri"/>
              </a:rPr>
              <a:t>k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40">
                <a:latin typeface="Times New Roman"/>
                <a:cs typeface="Times New Roman"/>
              </a:rPr>
              <a:t> 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p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30">
                <a:latin typeface="Calibri"/>
                <a:cs typeface="Calibri"/>
              </a:rPr>
              <a:t>j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mi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20">
                <a:latin typeface="Calibri"/>
                <a:cs typeface="Calibri"/>
              </a:rPr>
              <a:t>a</a:t>
            </a:r>
            <a:r>
              <a:rPr sz="2600">
                <a:latin typeface="Calibri"/>
                <a:cs typeface="Calibri"/>
              </a:rPr>
              <a:t>,</a:t>
            </a:r>
            <a:r>
              <a:rPr sz="2600" spc="-30">
                <a:latin typeface="Times New Roman"/>
                <a:cs typeface="Times New Roman"/>
              </a:rPr>
              <a:t> 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70">
                <a:latin typeface="Calibri"/>
                <a:cs typeface="Calibri"/>
              </a:rPr>
              <a:t>k</a:t>
            </a:r>
            <a:r>
              <a:rPr sz="2600" spc="10">
                <a:latin typeface="Calibri"/>
                <a:cs typeface="Calibri"/>
              </a:rPr>
              <a:t>o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b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5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155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20">
                <a:latin typeface="Calibri"/>
                <a:cs typeface="Calibri"/>
              </a:rPr>
              <a:t>m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-20">
                <a:latin typeface="Calibri"/>
                <a:cs typeface="Calibri"/>
              </a:rPr>
              <a:t>nj</a:t>
            </a:r>
            <a:r>
              <a:rPr sz="2600" spc="5">
                <a:latin typeface="Calibri"/>
                <a:cs typeface="Calibri"/>
              </a:rPr>
              <a:t>io</a:t>
            </a:r>
            <a:r>
              <a:rPr sz="2600" spc="-90">
                <a:latin typeface="Times New Roman"/>
                <a:cs typeface="Times New Roman"/>
              </a:rPr>
              <a:t> </a:t>
            </a:r>
            <a:r>
              <a:rPr sz="2600" spc="-20">
                <a:latin typeface="Calibri"/>
                <a:cs typeface="Calibri"/>
              </a:rPr>
              <a:t>u</a:t>
            </a:r>
            <a:r>
              <a:rPr sz="2600" spc="20">
                <a:latin typeface="Calibri"/>
                <a:cs typeface="Calibri"/>
              </a:rPr>
              <a:t>t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15">
                <a:latin typeface="Calibri"/>
                <a:cs typeface="Calibri"/>
              </a:rPr>
              <a:t>c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j</a:t>
            </a:r>
            <a:r>
              <a:rPr sz="2600" spc="5">
                <a:latin typeface="Times New Roman"/>
                <a:cs typeface="Times New Roman"/>
              </a:rPr>
              <a:t> </a:t>
            </a:r>
            <a:r>
              <a:rPr sz="2600" spc="-15">
                <a:latin typeface="Calibri"/>
                <a:cs typeface="Calibri"/>
              </a:rPr>
              <a:t>r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25">
                <a:latin typeface="Calibri"/>
                <a:cs typeface="Calibri"/>
              </a:rPr>
              <a:t>f</a:t>
            </a:r>
            <a:r>
              <a:rPr sz="2600" spc="5">
                <a:latin typeface="Calibri"/>
                <a:cs typeface="Calibri"/>
              </a:rPr>
              <a:t>l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5">
                <a:latin typeface="Calibri"/>
                <a:cs typeface="Calibri"/>
              </a:rPr>
              <a:t>s</a:t>
            </a:r>
            <a:r>
              <a:rPr sz="2600" spc="5">
                <a:latin typeface="Calibri"/>
                <a:cs typeface="Calibri"/>
              </a:rPr>
              <a:t>i</a:t>
            </a:r>
            <a:r>
              <a:rPr sz="2600" spc="-30">
                <a:latin typeface="Calibri"/>
                <a:cs typeface="Calibri"/>
              </a:rPr>
              <a:t>j</a:t>
            </a:r>
            <a:r>
              <a:rPr sz="2600">
                <a:latin typeface="Calibri"/>
                <a:cs typeface="Calibri"/>
              </a:rPr>
              <a:t>e</a:t>
            </a:r>
            <a:r>
              <a:rPr sz="2600" spc="-160">
                <a:latin typeface="Times New Roman"/>
                <a:cs typeface="Times New Roman"/>
              </a:rPr>
              <a:t> </a:t>
            </a:r>
            <a:r>
              <a:rPr sz="2600" spc="25">
                <a:latin typeface="Calibri"/>
                <a:cs typeface="Calibri"/>
              </a:rPr>
              <a:t>s</a:t>
            </a:r>
            <a:r>
              <a:rPr sz="2600" spc="10">
                <a:latin typeface="Calibri"/>
                <a:cs typeface="Calibri"/>
              </a:rPr>
              <a:t>a</a:t>
            </a:r>
            <a:r>
              <a:rPr sz="2600" spc="-110">
                <a:latin typeface="Times New Roman"/>
                <a:cs typeface="Times New Roman"/>
              </a:rPr>
              <a:t> </a:t>
            </a:r>
            <a:r>
              <a:rPr sz="2600" spc="-25">
                <a:latin typeface="Calibri"/>
                <a:cs typeface="Calibri"/>
              </a:rPr>
              <a:t>o</a:t>
            </a:r>
            <a:r>
              <a:rPr sz="2600" spc="-20">
                <a:latin typeface="Calibri"/>
                <a:cs typeface="Calibri"/>
              </a:rPr>
              <a:t>bj</a:t>
            </a:r>
            <a:r>
              <a:rPr sz="2600" spc="-35">
                <a:latin typeface="Calibri"/>
                <a:cs typeface="Calibri"/>
              </a:rPr>
              <a:t>e</a:t>
            </a:r>
            <a:r>
              <a:rPr sz="2600" spc="10">
                <a:latin typeface="Calibri"/>
                <a:cs typeface="Calibri"/>
              </a:rPr>
              <a:t>k</a:t>
            </a:r>
            <a:r>
              <a:rPr sz="2600" spc="30">
                <a:latin typeface="Calibri"/>
                <a:cs typeface="Calibri"/>
              </a:rPr>
              <a:t>t</a:t>
            </a:r>
            <a:r>
              <a:rPr sz="2600" spc="25">
                <a:latin typeface="Calibri"/>
                <a:cs typeface="Calibri"/>
              </a:rPr>
              <a:t>a</a:t>
            </a:r>
            <a:r>
              <a:rPr sz="2600" spc="5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7F5542D-A972-39F2-2DDF-9BF035D6B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1" y="0"/>
            <a:ext cx="2254278" cy="58702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84049CD6-7994-1804-9B0C-96F5AD6009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181" y="11329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7BEDE5-C1DC-4C5D-84C3-CB075F0C94A4}">
  <ds:schemaRefs>
    <ds:schemaRef ds:uri="http://purl.org/dc/terms/"/>
    <ds:schemaRef ds:uri="http://schemas.openxmlformats.org/package/2006/metadata/core-properties"/>
    <ds:schemaRef ds:uri="b5c89b58-131f-47b3-bcd2-33f49e8ae7e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696E8FA-DB53-495C-8A96-64AA506092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77BCA87-0B0C-431B-B368-ABA6FC8AC2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832</Words>
  <Application>Microsoft Office PowerPoint</Application>
  <PresentationFormat>Široki ekran</PresentationFormat>
  <Paragraphs>86</Paragraphs>
  <Slides>16</Slides>
  <Notes>16</Notes>
  <HiddenSlides>0</HiddenSlides>
  <MMClips>0</MMClips>
  <ScaleCrop>false</ScaleCrop>
  <HeadingPairs>
    <vt:vector size="6" baseType="variant">
      <vt:variant>
        <vt:lpstr>Korišćeni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Wingdings</vt:lpstr>
      <vt:lpstr>Office Theme</vt:lpstr>
      <vt:lpstr>PowerPoint prezentacija</vt:lpstr>
      <vt:lpstr>Foto efekat</vt:lpstr>
      <vt:lpstr>PowerPoint prezentacija</vt:lpstr>
      <vt:lpstr>PowerPoint prezentacija</vt:lpstr>
      <vt:lpstr>PowerPoint prezentacija</vt:lpstr>
      <vt:lpstr>PowerPoint prezentacija</vt:lpstr>
      <vt:lpstr>Fotoelektrični senzori izvor/prijemnik</vt:lpstr>
      <vt:lpstr>Retro-refleksni fotoelektrični senzori</vt:lpstr>
      <vt:lpstr>PowerPoint prezentacija</vt:lpstr>
      <vt:lpstr>Difuzni senzori</vt:lpstr>
      <vt:lpstr>PowerPoint prezentacija</vt:lpstr>
      <vt:lpstr>Optička vlakna</vt:lpstr>
      <vt:lpstr>Senzori kontrasta</vt:lpstr>
      <vt:lpstr>Svetlosne barijere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dr Dejan Blagojević</cp:lastModifiedBy>
  <cp:revision>4</cp:revision>
  <dcterms:created xsi:type="dcterms:W3CDTF">2021-01-14T09:08:24Z</dcterms:created>
  <dcterms:modified xsi:type="dcterms:W3CDTF">2024-12-19T18:55:22Z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2021-01-14T00:00:00Z</vt:filetime>
  </property>
  <property fmtid="{D5CDD505-2E9C-101B-9397-08002B2CF9AE}" pid="3" name="LastSaved">
    <vt:filetime>2021-01-14T00:00:00Z</vt:filetime>
  </property>
  <property fmtid="{D5CDD505-2E9C-101B-9397-08002B2CF9AE}" pid="4" name="ContentTypeId">
    <vt:lpwstr>0x01010032412AD60C6BFC458EB134E6C4BA6F44</vt:lpwstr>
  </property>
</Properties>
</file>