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7"/>
  </p:notesMasterIdLst>
  <p:sldIdLst>
    <p:sldId id="256" r:id="rId2"/>
    <p:sldId id="376" r:id="rId3"/>
    <p:sldId id="391" r:id="rId4"/>
    <p:sldId id="392" r:id="rId5"/>
    <p:sldId id="393" r:id="rId6"/>
    <p:sldId id="394" r:id="rId7"/>
    <p:sldId id="395" r:id="rId8"/>
    <p:sldId id="398" r:id="rId9"/>
    <p:sldId id="396" r:id="rId10"/>
    <p:sldId id="399" r:id="rId11"/>
    <p:sldId id="400" r:id="rId12"/>
    <p:sldId id="401" r:id="rId13"/>
    <p:sldId id="402" r:id="rId14"/>
    <p:sldId id="403" r:id="rId15"/>
    <p:sldId id="404" r:id="rId16"/>
  </p:sldIdLst>
  <p:sldSz cx="12192000" cy="6858000"/>
  <p:notesSz cx="6858000" cy="9144000"/>
  <p:defaultText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omas Zadravec" initials="TZ" lastIdx="2" clrIdx="0">
    <p:extLst>
      <p:ext uri="{19B8F6BF-5375-455C-9EA6-DF929625EA0E}">
        <p15:presenceInfo xmlns:p15="http://schemas.microsoft.com/office/powerpoint/2012/main" userId="Tomas Zadrave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F8E"/>
    <a:srgbClr val="9FF500"/>
    <a:srgbClr val="AEC944"/>
    <a:srgbClr val="006386"/>
    <a:srgbClr val="0066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rednji slog 2 – poudarek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8" autoAdjust="0"/>
    <p:restoredTop sz="94660"/>
  </p:normalViewPr>
  <p:slideViewPr>
    <p:cSldViewPr>
      <p:cViewPr varScale="1">
        <p:scale>
          <a:sx n="74" d="100"/>
          <a:sy n="74" d="100"/>
        </p:scale>
        <p:origin x="77" y="154"/>
      </p:cViewPr>
      <p:guideLst>
        <p:guide orient="horz" pos="2160"/>
        <p:guide pos="3840"/>
      </p:guideLst>
    </p:cSldViewPr>
  </p:slid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grada glav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l-SI" dirty="0"/>
          </a:p>
        </p:txBody>
      </p:sp>
      <p:sp>
        <p:nvSpPr>
          <p:cNvPr id="3" name="Ograda datum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50954C-2FB4-4669-BC4E-1EFE8223BD8A}" type="datetimeFigureOut">
              <a:rPr lang="sl-SI" smtClean="0"/>
              <a:t>19. 02. 2025</a:t>
            </a:fld>
            <a:endParaRPr lang="sl-SI" dirty="0"/>
          </a:p>
        </p:txBody>
      </p:sp>
      <p:sp>
        <p:nvSpPr>
          <p:cNvPr id="4" name="Ograda stranske slike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sl-SI" dirty="0"/>
          </a:p>
        </p:txBody>
      </p:sp>
      <p:sp>
        <p:nvSpPr>
          <p:cNvPr id="5" name="Ograda opomb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6" name="Ograda no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l-SI" dirty="0"/>
          </a:p>
        </p:txBody>
      </p:sp>
      <p:sp>
        <p:nvSpPr>
          <p:cNvPr id="7" name="Ograda številke diapoz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823625-56CF-4550-8812-9F9EB2171C8A}" type="slidenum">
              <a:rPr lang="sl-SI" smtClean="0"/>
              <a:t>‹#›</a:t>
            </a:fld>
            <a:endParaRPr lang="sl-SI" dirty="0"/>
          </a:p>
        </p:txBody>
      </p:sp>
    </p:spTree>
    <p:extLst>
      <p:ext uri="{BB962C8B-B14F-4D97-AF65-F5344CB8AC3E}">
        <p14:creationId xmlns:p14="http://schemas.microsoft.com/office/powerpoint/2010/main" val="40287301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slovnica seminarske naloge">
    <p:spTree>
      <p:nvGrpSpPr>
        <p:cNvPr id="1" name=""/>
        <p:cNvGrpSpPr/>
        <p:nvPr/>
      </p:nvGrpSpPr>
      <p:grpSpPr>
        <a:xfrm>
          <a:off x="0" y="0"/>
          <a:ext cx="0" cy="0"/>
          <a:chOff x="0" y="0"/>
          <a:chExt cx="0" cy="0"/>
        </a:xfrm>
      </p:grpSpPr>
      <p:sp>
        <p:nvSpPr>
          <p:cNvPr id="23" name="Označba mesta besedila 20"/>
          <p:cNvSpPr>
            <a:spLocks noGrp="1"/>
          </p:cNvSpPr>
          <p:nvPr>
            <p:ph type="body" sz="quarter" idx="18" hasCustomPrompt="1"/>
          </p:nvPr>
        </p:nvSpPr>
        <p:spPr>
          <a:xfrm>
            <a:off x="2321726" y="3716167"/>
            <a:ext cx="7662706" cy="338554"/>
          </a:xfrm>
          <a:noFill/>
        </p:spPr>
        <p:txBody>
          <a:bodyPr wrap="square" rtlCol="0">
            <a:spAutoFit/>
          </a:bodyPr>
          <a:lstStyle>
            <a:lvl1pPr marL="0" indent="0">
              <a:buFontTx/>
              <a:buNone/>
              <a:defRPr lang="sl-SI" sz="1600" i="1" baseline="0" dirty="0" smtClean="0">
                <a:solidFill>
                  <a:srgbClr val="006F8E"/>
                </a:solidFill>
              </a:defRPr>
            </a:lvl1pPr>
          </a:lstStyle>
          <a:p>
            <a:pPr marL="0" lvl="0"/>
            <a:r>
              <a:rPr lang="sl-SI" dirty="0"/>
              <a:t>Vpišite vrsto dela in naziv predmeta</a:t>
            </a:r>
          </a:p>
        </p:txBody>
      </p:sp>
      <p:sp>
        <p:nvSpPr>
          <p:cNvPr id="24" name="Pravokotnik 23"/>
          <p:cNvSpPr/>
          <p:nvPr userDrawn="1"/>
        </p:nvSpPr>
        <p:spPr>
          <a:xfrm>
            <a:off x="725531" y="1562771"/>
            <a:ext cx="1440000" cy="4260011"/>
          </a:xfrm>
          <a:prstGeom prst="rect">
            <a:avLst/>
          </a:prstGeom>
          <a:solidFill>
            <a:srgbClr val="0063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25" name="Pravokotnik 24"/>
          <p:cNvSpPr/>
          <p:nvPr userDrawn="1"/>
        </p:nvSpPr>
        <p:spPr>
          <a:xfrm>
            <a:off x="119336" y="-18200"/>
            <a:ext cx="450000" cy="6876200"/>
          </a:xfrm>
          <a:prstGeom prst="rect">
            <a:avLst/>
          </a:prstGeom>
          <a:solidFill>
            <a:srgbClr val="AEC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pic>
        <p:nvPicPr>
          <p:cNvPr id="26" name="Slika 2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5531" y="92235"/>
            <a:ext cx="1440000" cy="1375620"/>
          </a:xfrm>
          <a:prstGeom prst="rect">
            <a:avLst/>
          </a:prstGeom>
        </p:spPr>
      </p:pic>
      <p:grpSp>
        <p:nvGrpSpPr>
          <p:cNvPr id="27" name="Group 4"/>
          <p:cNvGrpSpPr>
            <a:grpSpLocks noChangeAspect="1"/>
          </p:cNvGrpSpPr>
          <p:nvPr userDrawn="1"/>
        </p:nvGrpSpPr>
        <p:grpSpPr bwMode="auto">
          <a:xfrm>
            <a:off x="725531" y="5949280"/>
            <a:ext cx="1440000" cy="834573"/>
            <a:chOff x="3175" y="1987"/>
            <a:chExt cx="597" cy="346"/>
          </a:xfrm>
        </p:grpSpPr>
        <p:sp>
          <p:nvSpPr>
            <p:cNvPr id="28" name="Freeform 8"/>
            <p:cNvSpPr>
              <a:spLocks/>
            </p:cNvSpPr>
            <p:nvPr/>
          </p:nvSpPr>
          <p:spPr bwMode="auto">
            <a:xfrm>
              <a:off x="3177" y="2284"/>
              <a:ext cx="33" cy="49"/>
            </a:xfrm>
            <a:custGeom>
              <a:avLst/>
              <a:gdLst>
                <a:gd name="T0" fmla="*/ 72 w 147"/>
                <a:gd name="T1" fmla="*/ 196 h 214"/>
                <a:gd name="T2" fmla="*/ 128 w 147"/>
                <a:gd name="T3" fmla="*/ 149 h 214"/>
                <a:gd name="T4" fmla="*/ 128 w 147"/>
                <a:gd name="T5" fmla="*/ 0 h 214"/>
                <a:gd name="T6" fmla="*/ 147 w 147"/>
                <a:gd name="T7" fmla="*/ 0 h 214"/>
                <a:gd name="T8" fmla="*/ 147 w 147"/>
                <a:gd name="T9" fmla="*/ 149 h 214"/>
                <a:gd name="T10" fmla="*/ 72 w 147"/>
                <a:gd name="T11" fmla="*/ 214 h 214"/>
                <a:gd name="T12" fmla="*/ 0 w 147"/>
                <a:gd name="T13" fmla="*/ 149 h 214"/>
                <a:gd name="T14" fmla="*/ 0 w 147"/>
                <a:gd name="T15" fmla="*/ 0 h 214"/>
                <a:gd name="T16" fmla="*/ 19 w 147"/>
                <a:gd name="T17" fmla="*/ 0 h 214"/>
                <a:gd name="T18" fmla="*/ 19 w 147"/>
                <a:gd name="T19" fmla="*/ 149 h 214"/>
                <a:gd name="T20" fmla="*/ 72 w 147"/>
                <a:gd name="T21" fmla="*/ 19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7" h="214">
                  <a:moveTo>
                    <a:pt x="72" y="196"/>
                  </a:moveTo>
                  <a:cubicBezTo>
                    <a:pt x="107" y="196"/>
                    <a:pt x="128" y="184"/>
                    <a:pt x="128" y="149"/>
                  </a:cubicBezTo>
                  <a:lnTo>
                    <a:pt x="128" y="0"/>
                  </a:lnTo>
                  <a:lnTo>
                    <a:pt x="147" y="0"/>
                  </a:lnTo>
                  <a:lnTo>
                    <a:pt x="147" y="149"/>
                  </a:lnTo>
                  <a:cubicBezTo>
                    <a:pt x="147" y="196"/>
                    <a:pt x="120" y="214"/>
                    <a:pt x="72" y="214"/>
                  </a:cubicBezTo>
                  <a:cubicBezTo>
                    <a:pt x="27" y="214"/>
                    <a:pt x="0" y="196"/>
                    <a:pt x="0" y="149"/>
                  </a:cubicBezTo>
                  <a:lnTo>
                    <a:pt x="0" y="0"/>
                  </a:lnTo>
                  <a:lnTo>
                    <a:pt x="19" y="0"/>
                  </a:lnTo>
                  <a:lnTo>
                    <a:pt x="19" y="149"/>
                  </a:lnTo>
                  <a:cubicBezTo>
                    <a:pt x="19" y="184"/>
                    <a:pt x="39" y="196"/>
                    <a:pt x="72" y="196"/>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9" name="Freeform 9"/>
            <p:cNvSpPr>
              <a:spLocks/>
            </p:cNvSpPr>
            <p:nvPr/>
          </p:nvSpPr>
          <p:spPr bwMode="auto">
            <a:xfrm>
              <a:off x="3219" y="2297"/>
              <a:ext cx="28" cy="35"/>
            </a:xfrm>
            <a:custGeom>
              <a:avLst/>
              <a:gdLst>
                <a:gd name="T0" fmla="*/ 0 w 121"/>
                <a:gd name="T1" fmla="*/ 154 h 154"/>
                <a:gd name="T2" fmla="*/ 0 w 121"/>
                <a:gd name="T3" fmla="*/ 3 h 154"/>
                <a:gd name="T4" fmla="*/ 19 w 121"/>
                <a:gd name="T5" fmla="*/ 3 h 154"/>
                <a:gd name="T6" fmla="*/ 19 w 121"/>
                <a:gd name="T7" fmla="*/ 14 h 154"/>
                <a:gd name="T8" fmla="*/ 69 w 121"/>
                <a:gd name="T9" fmla="*/ 0 h 154"/>
                <a:gd name="T10" fmla="*/ 121 w 121"/>
                <a:gd name="T11" fmla="*/ 75 h 154"/>
                <a:gd name="T12" fmla="*/ 121 w 121"/>
                <a:gd name="T13" fmla="*/ 154 h 154"/>
                <a:gd name="T14" fmla="*/ 102 w 121"/>
                <a:gd name="T15" fmla="*/ 154 h 154"/>
                <a:gd name="T16" fmla="*/ 102 w 121"/>
                <a:gd name="T17" fmla="*/ 75 h 154"/>
                <a:gd name="T18" fmla="*/ 67 w 121"/>
                <a:gd name="T19" fmla="*/ 16 h 154"/>
                <a:gd name="T20" fmla="*/ 19 w 121"/>
                <a:gd name="T21" fmla="*/ 29 h 154"/>
                <a:gd name="T22" fmla="*/ 19 w 121"/>
                <a:gd name="T23" fmla="*/ 154 h 154"/>
                <a:gd name="T24" fmla="*/ 0 w 121"/>
                <a:gd name="T25"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54">
                  <a:moveTo>
                    <a:pt x="0" y="154"/>
                  </a:moveTo>
                  <a:lnTo>
                    <a:pt x="0" y="3"/>
                  </a:lnTo>
                  <a:lnTo>
                    <a:pt x="19" y="3"/>
                  </a:lnTo>
                  <a:lnTo>
                    <a:pt x="19" y="14"/>
                  </a:lnTo>
                  <a:cubicBezTo>
                    <a:pt x="19" y="14"/>
                    <a:pt x="45" y="0"/>
                    <a:pt x="69" y="0"/>
                  </a:cubicBezTo>
                  <a:cubicBezTo>
                    <a:pt x="111" y="0"/>
                    <a:pt x="121" y="19"/>
                    <a:pt x="121" y="75"/>
                  </a:cubicBezTo>
                  <a:lnTo>
                    <a:pt x="121" y="154"/>
                  </a:lnTo>
                  <a:lnTo>
                    <a:pt x="102" y="154"/>
                  </a:lnTo>
                  <a:lnTo>
                    <a:pt x="102" y="75"/>
                  </a:lnTo>
                  <a:cubicBezTo>
                    <a:pt x="102" y="31"/>
                    <a:pt x="97" y="16"/>
                    <a:pt x="67" y="16"/>
                  </a:cubicBezTo>
                  <a:cubicBezTo>
                    <a:pt x="42" y="16"/>
                    <a:pt x="19" y="29"/>
                    <a:pt x="19" y="29"/>
                  </a:cubicBezTo>
                  <a:lnTo>
                    <a:pt x="19" y="154"/>
                  </a:lnTo>
                  <a:lnTo>
                    <a:pt x="0" y="154"/>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0" name="Freeform 10"/>
            <p:cNvSpPr>
              <a:spLocks noEditPoints="1"/>
            </p:cNvSpPr>
            <p:nvPr/>
          </p:nvSpPr>
          <p:spPr bwMode="auto">
            <a:xfrm>
              <a:off x="3259" y="2283"/>
              <a:ext cx="4" cy="49"/>
            </a:xfrm>
            <a:custGeom>
              <a:avLst/>
              <a:gdLst>
                <a:gd name="T0" fmla="*/ 0 w 19"/>
                <a:gd name="T1" fmla="*/ 0 h 212"/>
                <a:gd name="T2" fmla="*/ 19 w 19"/>
                <a:gd name="T3" fmla="*/ 0 h 212"/>
                <a:gd name="T4" fmla="*/ 19 w 19"/>
                <a:gd name="T5" fmla="*/ 23 h 212"/>
                <a:gd name="T6" fmla="*/ 0 w 19"/>
                <a:gd name="T7" fmla="*/ 23 h 212"/>
                <a:gd name="T8" fmla="*/ 0 w 19"/>
                <a:gd name="T9" fmla="*/ 0 h 212"/>
                <a:gd name="T10" fmla="*/ 0 w 19"/>
                <a:gd name="T11" fmla="*/ 61 h 212"/>
                <a:gd name="T12" fmla="*/ 0 w 19"/>
                <a:gd name="T13" fmla="*/ 61 h 212"/>
                <a:gd name="T14" fmla="*/ 19 w 19"/>
                <a:gd name="T15" fmla="*/ 61 h 212"/>
                <a:gd name="T16" fmla="*/ 19 w 19"/>
                <a:gd name="T17" fmla="*/ 212 h 212"/>
                <a:gd name="T18" fmla="*/ 0 w 19"/>
                <a:gd name="T19" fmla="*/ 212 h 212"/>
                <a:gd name="T20" fmla="*/ 0 w 19"/>
                <a:gd name="T21" fmla="*/ 6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12">
                  <a:moveTo>
                    <a:pt x="0" y="0"/>
                  </a:moveTo>
                  <a:lnTo>
                    <a:pt x="19" y="0"/>
                  </a:lnTo>
                  <a:lnTo>
                    <a:pt x="19" y="23"/>
                  </a:lnTo>
                  <a:lnTo>
                    <a:pt x="0" y="23"/>
                  </a:lnTo>
                  <a:lnTo>
                    <a:pt x="0" y="0"/>
                  </a:lnTo>
                  <a:close/>
                  <a:moveTo>
                    <a:pt x="0" y="61"/>
                  </a:moveTo>
                  <a:lnTo>
                    <a:pt x="0" y="61"/>
                  </a:lnTo>
                  <a:lnTo>
                    <a:pt x="19" y="61"/>
                  </a:lnTo>
                  <a:lnTo>
                    <a:pt x="19" y="212"/>
                  </a:lnTo>
                  <a:lnTo>
                    <a:pt x="0" y="212"/>
                  </a:lnTo>
                  <a:lnTo>
                    <a:pt x="0" y="6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1" name="Freeform 11"/>
            <p:cNvSpPr>
              <a:spLocks/>
            </p:cNvSpPr>
            <p:nvPr/>
          </p:nvSpPr>
          <p:spPr bwMode="auto">
            <a:xfrm>
              <a:off x="3271" y="2297"/>
              <a:ext cx="30" cy="35"/>
            </a:xfrm>
            <a:custGeom>
              <a:avLst/>
              <a:gdLst>
                <a:gd name="T0" fmla="*/ 20 w 132"/>
                <a:gd name="T1" fmla="*/ 0 h 151"/>
                <a:gd name="T2" fmla="*/ 60 w 132"/>
                <a:gd name="T3" fmla="*/ 135 h 151"/>
                <a:gd name="T4" fmla="*/ 72 w 132"/>
                <a:gd name="T5" fmla="*/ 135 h 151"/>
                <a:gd name="T6" fmla="*/ 112 w 132"/>
                <a:gd name="T7" fmla="*/ 0 h 151"/>
                <a:gd name="T8" fmla="*/ 132 w 132"/>
                <a:gd name="T9" fmla="*/ 0 h 151"/>
                <a:gd name="T10" fmla="*/ 86 w 132"/>
                <a:gd name="T11" fmla="*/ 151 h 151"/>
                <a:gd name="T12" fmla="*/ 45 w 132"/>
                <a:gd name="T13" fmla="*/ 151 h 151"/>
                <a:gd name="T14" fmla="*/ 0 w 132"/>
                <a:gd name="T15" fmla="*/ 0 h 151"/>
                <a:gd name="T16" fmla="*/ 20 w 132"/>
                <a:gd name="T1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51">
                  <a:moveTo>
                    <a:pt x="20" y="0"/>
                  </a:moveTo>
                  <a:lnTo>
                    <a:pt x="60" y="135"/>
                  </a:lnTo>
                  <a:lnTo>
                    <a:pt x="72" y="135"/>
                  </a:lnTo>
                  <a:lnTo>
                    <a:pt x="112" y="0"/>
                  </a:lnTo>
                  <a:lnTo>
                    <a:pt x="132" y="0"/>
                  </a:lnTo>
                  <a:lnTo>
                    <a:pt x="86" y="151"/>
                  </a:lnTo>
                  <a:lnTo>
                    <a:pt x="45" y="151"/>
                  </a:lnTo>
                  <a:lnTo>
                    <a:pt x="0" y="0"/>
                  </a:lnTo>
                  <a:lnTo>
                    <a:pt x="2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2" name="Freeform 12"/>
            <p:cNvSpPr>
              <a:spLocks noEditPoints="1"/>
            </p:cNvSpPr>
            <p:nvPr/>
          </p:nvSpPr>
          <p:spPr bwMode="auto">
            <a:xfrm>
              <a:off x="3307" y="2297"/>
              <a:ext cx="28" cy="36"/>
            </a:xfrm>
            <a:custGeom>
              <a:avLst/>
              <a:gdLst>
                <a:gd name="T0" fmla="*/ 118 w 124"/>
                <a:gd name="T1" fmla="*/ 138 h 157"/>
                <a:gd name="T2" fmla="*/ 119 w 124"/>
                <a:gd name="T3" fmla="*/ 153 h 157"/>
                <a:gd name="T4" fmla="*/ 60 w 124"/>
                <a:gd name="T5" fmla="*/ 157 h 157"/>
                <a:gd name="T6" fmla="*/ 0 w 124"/>
                <a:gd name="T7" fmla="*/ 79 h 157"/>
                <a:gd name="T8" fmla="*/ 64 w 124"/>
                <a:gd name="T9" fmla="*/ 0 h 157"/>
                <a:gd name="T10" fmla="*/ 124 w 124"/>
                <a:gd name="T11" fmla="*/ 71 h 157"/>
                <a:gd name="T12" fmla="*/ 124 w 124"/>
                <a:gd name="T13" fmla="*/ 86 h 157"/>
                <a:gd name="T14" fmla="*/ 19 w 124"/>
                <a:gd name="T15" fmla="*/ 86 h 157"/>
                <a:gd name="T16" fmla="*/ 62 w 124"/>
                <a:gd name="T17" fmla="*/ 140 h 157"/>
                <a:gd name="T18" fmla="*/ 118 w 124"/>
                <a:gd name="T19" fmla="*/ 138 h 157"/>
                <a:gd name="T20" fmla="*/ 106 w 124"/>
                <a:gd name="T21" fmla="*/ 71 h 157"/>
                <a:gd name="T22" fmla="*/ 106 w 124"/>
                <a:gd name="T23" fmla="*/ 71 h 157"/>
                <a:gd name="T24" fmla="*/ 64 w 124"/>
                <a:gd name="T25" fmla="*/ 16 h 157"/>
                <a:gd name="T26" fmla="*/ 19 w 124"/>
                <a:gd name="T27" fmla="*/ 71 h 157"/>
                <a:gd name="T28" fmla="*/ 106 w 124"/>
                <a:gd name="T29" fmla="*/ 7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57">
                  <a:moveTo>
                    <a:pt x="118" y="138"/>
                  </a:moveTo>
                  <a:lnTo>
                    <a:pt x="119" y="153"/>
                  </a:lnTo>
                  <a:cubicBezTo>
                    <a:pt x="119" y="153"/>
                    <a:pt x="84" y="157"/>
                    <a:pt x="60" y="157"/>
                  </a:cubicBezTo>
                  <a:cubicBezTo>
                    <a:pt x="14" y="157"/>
                    <a:pt x="0" y="129"/>
                    <a:pt x="0" y="79"/>
                  </a:cubicBezTo>
                  <a:cubicBezTo>
                    <a:pt x="0" y="21"/>
                    <a:pt x="26" y="0"/>
                    <a:pt x="64" y="0"/>
                  </a:cubicBezTo>
                  <a:cubicBezTo>
                    <a:pt x="103" y="0"/>
                    <a:pt x="124" y="21"/>
                    <a:pt x="124" y="71"/>
                  </a:cubicBezTo>
                  <a:lnTo>
                    <a:pt x="124" y="86"/>
                  </a:lnTo>
                  <a:lnTo>
                    <a:pt x="19" y="86"/>
                  </a:lnTo>
                  <a:cubicBezTo>
                    <a:pt x="19" y="122"/>
                    <a:pt x="29" y="140"/>
                    <a:pt x="62" y="140"/>
                  </a:cubicBezTo>
                  <a:cubicBezTo>
                    <a:pt x="84" y="140"/>
                    <a:pt x="118" y="138"/>
                    <a:pt x="118" y="138"/>
                  </a:cubicBezTo>
                  <a:close/>
                  <a:moveTo>
                    <a:pt x="106" y="71"/>
                  </a:moveTo>
                  <a:lnTo>
                    <a:pt x="106" y="71"/>
                  </a:lnTo>
                  <a:cubicBezTo>
                    <a:pt x="106" y="31"/>
                    <a:pt x="93" y="16"/>
                    <a:pt x="64" y="16"/>
                  </a:cubicBezTo>
                  <a:cubicBezTo>
                    <a:pt x="35" y="16"/>
                    <a:pt x="19" y="31"/>
                    <a:pt x="19" y="71"/>
                  </a:cubicBezTo>
                  <a:lnTo>
                    <a:pt x="106" y="7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3" name="Freeform 13"/>
            <p:cNvSpPr>
              <a:spLocks/>
            </p:cNvSpPr>
            <p:nvPr/>
          </p:nvSpPr>
          <p:spPr bwMode="auto">
            <a:xfrm>
              <a:off x="3345"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4" name="Freeform 14"/>
            <p:cNvSpPr>
              <a:spLocks/>
            </p:cNvSpPr>
            <p:nvPr/>
          </p:nvSpPr>
          <p:spPr bwMode="auto">
            <a:xfrm>
              <a:off x="3367" y="2297"/>
              <a:ext cx="26" cy="35"/>
            </a:xfrm>
            <a:custGeom>
              <a:avLst/>
              <a:gdLst>
                <a:gd name="T0" fmla="*/ 0 w 115"/>
                <a:gd name="T1" fmla="*/ 0 h 151"/>
                <a:gd name="T2" fmla="*/ 115 w 115"/>
                <a:gd name="T3" fmla="*/ 0 h 151"/>
                <a:gd name="T4" fmla="*/ 115 w 115"/>
                <a:gd name="T5" fmla="*/ 16 h 151"/>
                <a:gd name="T6" fmla="*/ 23 w 115"/>
                <a:gd name="T7" fmla="*/ 135 h 151"/>
                <a:gd name="T8" fmla="*/ 115 w 115"/>
                <a:gd name="T9" fmla="*/ 135 h 151"/>
                <a:gd name="T10" fmla="*/ 115 w 115"/>
                <a:gd name="T11" fmla="*/ 151 h 151"/>
                <a:gd name="T12" fmla="*/ 0 w 115"/>
                <a:gd name="T13" fmla="*/ 151 h 151"/>
                <a:gd name="T14" fmla="*/ 0 w 115"/>
                <a:gd name="T15" fmla="*/ 135 h 151"/>
                <a:gd name="T16" fmla="*/ 93 w 115"/>
                <a:gd name="T17" fmla="*/ 16 h 151"/>
                <a:gd name="T18" fmla="*/ 0 w 115"/>
                <a:gd name="T19" fmla="*/ 16 h 151"/>
                <a:gd name="T20" fmla="*/ 0 w 115"/>
                <a:gd name="T2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51">
                  <a:moveTo>
                    <a:pt x="0" y="0"/>
                  </a:moveTo>
                  <a:lnTo>
                    <a:pt x="115" y="0"/>
                  </a:lnTo>
                  <a:lnTo>
                    <a:pt x="115" y="16"/>
                  </a:lnTo>
                  <a:lnTo>
                    <a:pt x="23" y="135"/>
                  </a:lnTo>
                  <a:lnTo>
                    <a:pt x="115" y="135"/>
                  </a:lnTo>
                  <a:lnTo>
                    <a:pt x="115" y="151"/>
                  </a:lnTo>
                  <a:lnTo>
                    <a:pt x="0" y="151"/>
                  </a:lnTo>
                  <a:lnTo>
                    <a:pt x="0" y="135"/>
                  </a:lnTo>
                  <a:lnTo>
                    <a:pt x="93" y="16"/>
                  </a:lnTo>
                  <a:lnTo>
                    <a:pt x="0" y="16"/>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5" name="Freeform 15"/>
            <p:cNvSpPr>
              <a:spLocks noEditPoints="1"/>
            </p:cNvSpPr>
            <p:nvPr/>
          </p:nvSpPr>
          <p:spPr bwMode="auto">
            <a:xfrm>
              <a:off x="3401" y="2297"/>
              <a:ext cx="30" cy="36"/>
            </a:xfrm>
            <a:custGeom>
              <a:avLst/>
              <a:gdLst>
                <a:gd name="T0" fmla="*/ 116 w 136"/>
                <a:gd name="T1" fmla="*/ 129 h 157"/>
                <a:gd name="T2" fmla="*/ 136 w 136"/>
                <a:gd name="T3" fmla="*/ 142 h 157"/>
                <a:gd name="T4" fmla="*/ 135 w 136"/>
                <a:gd name="T5" fmla="*/ 157 h 157"/>
                <a:gd name="T6" fmla="*/ 100 w 136"/>
                <a:gd name="T7" fmla="*/ 145 h 157"/>
                <a:gd name="T8" fmla="*/ 42 w 136"/>
                <a:gd name="T9" fmla="*/ 157 h 157"/>
                <a:gd name="T10" fmla="*/ 0 w 136"/>
                <a:gd name="T11" fmla="*/ 111 h 157"/>
                <a:gd name="T12" fmla="*/ 45 w 136"/>
                <a:gd name="T13" fmla="*/ 67 h 157"/>
                <a:gd name="T14" fmla="*/ 98 w 136"/>
                <a:gd name="T15" fmla="*/ 62 h 157"/>
                <a:gd name="T16" fmla="*/ 98 w 136"/>
                <a:gd name="T17" fmla="*/ 48 h 157"/>
                <a:gd name="T18" fmla="*/ 67 w 136"/>
                <a:gd name="T19" fmla="*/ 17 h 157"/>
                <a:gd name="T20" fmla="*/ 9 w 136"/>
                <a:gd name="T21" fmla="*/ 21 h 157"/>
                <a:gd name="T22" fmla="*/ 8 w 136"/>
                <a:gd name="T23" fmla="*/ 6 h 157"/>
                <a:gd name="T24" fmla="*/ 69 w 136"/>
                <a:gd name="T25" fmla="*/ 0 h 157"/>
                <a:gd name="T26" fmla="*/ 116 w 136"/>
                <a:gd name="T27" fmla="*/ 48 h 157"/>
                <a:gd name="T28" fmla="*/ 116 w 136"/>
                <a:gd name="T29" fmla="*/ 129 h 157"/>
                <a:gd name="T30" fmla="*/ 47 w 136"/>
                <a:gd name="T31" fmla="*/ 81 h 157"/>
                <a:gd name="T32" fmla="*/ 47 w 136"/>
                <a:gd name="T33" fmla="*/ 81 h 157"/>
                <a:gd name="T34" fmla="*/ 19 w 136"/>
                <a:gd name="T35" fmla="*/ 111 h 157"/>
                <a:gd name="T36" fmla="*/ 44 w 136"/>
                <a:gd name="T37" fmla="*/ 141 h 157"/>
                <a:gd name="T38" fmla="*/ 98 w 136"/>
                <a:gd name="T39" fmla="*/ 131 h 157"/>
                <a:gd name="T40" fmla="*/ 98 w 136"/>
                <a:gd name="T41" fmla="*/ 76 h 157"/>
                <a:gd name="T42" fmla="*/ 47 w 136"/>
                <a:gd name="T43" fmla="*/ 8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57">
                  <a:moveTo>
                    <a:pt x="116" y="129"/>
                  </a:moveTo>
                  <a:cubicBezTo>
                    <a:pt x="117" y="138"/>
                    <a:pt x="126" y="141"/>
                    <a:pt x="136" y="142"/>
                  </a:cubicBezTo>
                  <a:lnTo>
                    <a:pt x="135" y="157"/>
                  </a:lnTo>
                  <a:cubicBezTo>
                    <a:pt x="120" y="157"/>
                    <a:pt x="108" y="154"/>
                    <a:pt x="100" y="145"/>
                  </a:cubicBezTo>
                  <a:cubicBezTo>
                    <a:pt x="100" y="145"/>
                    <a:pt x="71" y="157"/>
                    <a:pt x="42" y="157"/>
                  </a:cubicBezTo>
                  <a:cubicBezTo>
                    <a:pt x="15" y="157"/>
                    <a:pt x="0" y="142"/>
                    <a:pt x="0" y="111"/>
                  </a:cubicBezTo>
                  <a:cubicBezTo>
                    <a:pt x="0" y="83"/>
                    <a:pt x="14" y="70"/>
                    <a:pt x="45" y="67"/>
                  </a:cubicBezTo>
                  <a:lnTo>
                    <a:pt x="98" y="62"/>
                  </a:lnTo>
                  <a:lnTo>
                    <a:pt x="98" y="48"/>
                  </a:lnTo>
                  <a:cubicBezTo>
                    <a:pt x="98" y="26"/>
                    <a:pt x="87" y="17"/>
                    <a:pt x="67" y="17"/>
                  </a:cubicBezTo>
                  <a:cubicBezTo>
                    <a:pt x="45" y="17"/>
                    <a:pt x="9" y="21"/>
                    <a:pt x="9" y="21"/>
                  </a:cubicBezTo>
                  <a:lnTo>
                    <a:pt x="8" y="6"/>
                  </a:lnTo>
                  <a:cubicBezTo>
                    <a:pt x="8" y="6"/>
                    <a:pt x="44" y="0"/>
                    <a:pt x="69" y="0"/>
                  </a:cubicBezTo>
                  <a:cubicBezTo>
                    <a:pt x="101" y="0"/>
                    <a:pt x="116" y="16"/>
                    <a:pt x="116" y="48"/>
                  </a:cubicBezTo>
                  <a:lnTo>
                    <a:pt x="116" y="129"/>
                  </a:lnTo>
                  <a:close/>
                  <a:moveTo>
                    <a:pt x="47" y="81"/>
                  </a:moveTo>
                  <a:lnTo>
                    <a:pt x="47" y="81"/>
                  </a:lnTo>
                  <a:cubicBezTo>
                    <a:pt x="27" y="83"/>
                    <a:pt x="19" y="93"/>
                    <a:pt x="19" y="111"/>
                  </a:cubicBezTo>
                  <a:cubicBezTo>
                    <a:pt x="19" y="130"/>
                    <a:pt x="27" y="141"/>
                    <a:pt x="44" y="141"/>
                  </a:cubicBezTo>
                  <a:cubicBezTo>
                    <a:pt x="69" y="141"/>
                    <a:pt x="98" y="131"/>
                    <a:pt x="98" y="131"/>
                  </a:cubicBezTo>
                  <a:lnTo>
                    <a:pt x="98" y="76"/>
                  </a:lnTo>
                  <a:lnTo>
                    <a:pt x="47" y="8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6" name="Freeform 16"/>
            <p:cNvSpPr>
              <a:spLocks/>
            </p:cNvSpPr>
            <p:nvPr/>
          </p:nvSpPr>
          <p:spPr bwMode="auto">
            <a:xfrm>
              <a:off x="3452" y="2297"/>
              <a:ext cx="30" cy="35"/>
            </a:xfrm>
            <a:custGeom>
              <a:avLst/>
              <a:gdLst>
                <a:gd name="T0" fmla="*/ 19 w 131"/>
                <a:gd name="T1" fmla="*/ 0 h 151"/>
                <a:gd name="T2" fmla="*/ 59 w 131"/>
                <a:gd name="T3" fmla="*/ 135 h 151"/>
                <a:gd name="T4" fmla="*/ 72 w 131"/>
                <a:gd name="T5" fmla="*/ 135 h 151"/>
                <a:gd name="T6" fmla="*/ 112 w 131"/>
                <a:gd name="T7" fmla="*/ 0 h 151"/>
                <a:gd name="T8" fmla="*/ 131 w 131"/>
                <a:gd name="T9" fmla="*/ 0 h 151"/>
                <a:gd name="T10" fmla="*/ 85 w 131"/>
                <a:gd name="T11" fmla="*/ 151 h 151"/>
                <a:gd name="T12" fmla="*/ 45 w 131"/>
                <a:gd name="T13" fmla="*/ 151 h 151"/>
                <a:gd name="T14" fmla="*/ 0 w 131"/>
                <a:gd name="T15" fmla="*/ 0 h 151"/>
                <a:gd name="T16" fmla="*/ 19 w 131"/>
                <a:gd name="T1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51">
                  <a:moveTo>
                    <a:pt x="19" y="0"/>
                  </a:moveTo>
                  <a:lnTo>
                    <a:pt x="59" y="135"/>
                  </a:lnTo>
                  <a:lnTo>
                    <a:pt x="72" y="135"/>
                  </a:lnTo>
                  <a:lnTo>
                    <a:pt x="112" y="0"/>
                  </a:lnTo>
                  <a:lnTo>
                    <a:pt x="131" y="0"/>
                  </a:lnTo>
                  <a:lnTo>
                    <a:pt x="85" y="151"/>
                  </a:lnTo>
                  <a:lnTo>
                    <a:pt x="45" y="151"/>
                  </a:lnTo>
                  <a:lnTo>
                    <a:pt x="0" y="0"/>
                  </a:lnTo>
                  <a:lnTo>
                    <a:pt x="19"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7" name="Freeform 17"/>
            <p:cNvSpPr>
              <a:spLocks/>
            </p:cNvSpPr>
            <p:nvPr/>
          </p:nvSpPr>
          <p:spPr bwMode="auto">
            <a:xfrm>
              <a:off x="3507" y="2284"/>
              <a:ext cx="46" cy="48"/>
            </a:xfrm>
            <a:custGeom>
              <a:avLst/>
              <a:gdLst>
                <a:gd name="T0" fmla="*/ 0 w 204"/>
                <a:gd name="T1" fmla="*/ 0 h 211"/>
                <a:gd name="T2" fmla="*/ 34 w 204"/>
                <a:gd name="T3" fmla="*/ 0 h 211"/>
                <a:gd name="T4" fmla="*/ 102 w 204"/>
                <a:gd name="T5" fmla="*/ 184 h 211"/>
                <a:gd name="T6" fmla="*/ 169 w 204"/>
                <a:gd name="T7" fmla="*/ 0 h 211"/>
                <a:gd name="T8" fmla="*/ 204 w 204"/>
                <a:gd name="T9" fmla="*/ 0 h 211"/>
                <a:gd name="T10" fmla="*/ 204 w 204"/>
                <a:gd name="T11" fmla="*/ 211 h 211"/>
                <a:gd name="T12" fmla="*/ 185 w 204"/>
                <a:gd name="T13" fmla="*/ 211 h 211"/>
                <a:gd name="T14" fmla="*/ 185 w 204"/>
                <a:gd name="T15" fmla="*/ 21 h 211"/>
                <a:gd name="T16" fmla="*/ 181 w 204"/>
                <a:gd name="T17" fmla="*/ 21 h 211"/>
                <a:gd name="T18" fmla="*/ 113 w 204"/>
                <a:gd name="T19" fmla="*/ 204 h 211"/>
                <a:gd name="T20" fmla="*/ 90 w 204"/>
                <a:gd name="T21" fmla="*/ 204 h 211"/>
                <a:gd name="T22" fmla="*/ 23 w 204"/>
                <a:gd name="T23" fmla="*/ 21 h 211"/>
                <a:gd name="T24" fmla="*/ 19 w 204"/>
                <a:gd name="T25" fmla="*/ 21 h 211"/>
                <a:gd name="T26" fmla="*/ 19 w 204"/>
                <a:gd name="T27" fmla="*/ 211 h 211"/>
                <a:gd name="T28" fmla="*/ 0 w 204"/>
                <a:gd name="T29" fmla="*/ 211 h 211"/>
                <a:gd name="T30" fmla="*/ 0 w 204"/>
                <a:gd name="T31"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 h="211">
                  <a:moveTo>
                    <a:pt x="0" y="0"/>
                  </a:moveTo>
                  <a:lnTo>
                    <a:pt x="34" y="0"/>
                  </a:lnTo>
                  <a:lnTo>
                    <a:pt x="102" y="184"/>
                  </a:lnTo>
                  <a:lnTo>
                    <a:pt x="169" y="0"/>
                  </a:lnTo>
                  <a:lnTo>
                    <a:pt x="204" y="0"/>
                  </a:lnTo>
                  <a:lnTo>
                    <a:pt x="204" y="211"/>
                  </a:lnTo>
                  <a:lnTo>
                    <a:pt x="185" y="211"/>
                  </a:lnTo>
                  <a:lnTo>
                    <a:pt x="185" y="21"/>
                  </a:lnTo>
                  <a:lnTo>
                    <a:pt x="181" y="21"/>
                  </a:lnTo>
                  <a:lnTo>
                    <a:pt x="113" y="204"/>
                  </a:lnTo>
                  <a:lnTo>
                    <a:pt x="90" y="204"/>
                  </a:lnTo>
                  <a:lnTo>
                    <a:pt x="23" y="21"/>
                  </a:lnTo>
                  <a:lnTo>
                    <a:pt x="19" y="21"/>
                  </a:lnTo>
                  <a:lnTo>
                    <a:pt x="19" y="211"/>
                  </a:lnTo>
                  <a:lnTo>
                    <a:pt x="0" y="211"/>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8" name="Freeform 18"/>
            <p:cNvSpPr>
              <a:spLocks noEditPoints="1"/>
            </p:cNvSpPr>
            <p:nvPr/>
          </p:nvSpPr>
          <p:spPr bwMode="auto">
            <a:xfrm>
              <a:off x="3563" y="2297"/>
              <a:ext cx="31" cy="36"/>
            </a:xfrm>
            <a:custGeom>
              <a:avLst/>
              <a:gdLst>
                <a:gd name="T0" fmla="*/ 116 w 136"/>
                <a:gd name="T1" fmla="*/ 129 h 157"/>
                <a:gd name="T2" fmla="*/ 136 w 136"/>
                <a:gd name="T3" fmla="*/ 142 h 157"/>
                <a:gd name="T4" fmla="*/ 135 w 136"/>
                <a:gd name="T5" fmla="*/ 157 h 157"/>
                <a:gd name="T6" fmla="*/ 100 w 136"/>
                <a:gd name="T7" fmla="*/ 145 h 157"/>
                <a:gd name="T8" fmla="*/ 42 w 136"/>
                <a:gd name="T9" fmla="*/ 157 h 157"/>
                <a:gd name="T10" fmla="*/ 0 w 136"/>
                <a:gd name="T11" fmla="*/ 111 h 157"/>
                <a:gd name="T12" fmla="*/ 45 w 136"/>
                <a:gd name="T13" fmla="*/ 67 h 157"/>
                <a:gd name="T14" fmla="*/ 98 w 136"/>
                <a:gd name="T15" fmla="*/ 62 h 157"/>
                <a:gd name="T16" fmla="*/ 98 w 136"/>
                <a:gd name="T17" fmla="*/ 48 h 157"/>
                <a:gd name="T18" fmla="*/ 68 w 136"/>
                <a:gd name="T19" fmla="*/ 17 h 157"/>
                <a:gd name="T20" fmla="*/ 9 w 136"/>
                <a:gd name="T21" fmla="*/ 21 h 157"/>
                <a:gd name="T22" fmla="*/ 8 w 136"/>
                <a:gd name="T23" fmla="*/ 6 h 157"/>
                <a:gd name="T24" fmla="*/ 69 w 136"/>
                <a:gd name="T25" fmla="*/ 0 h 157"/>
                <a:gd name="T26" fmla="*/ 116 w 136"/>
                <a:gd name="T27" fmla="*/ 48 h 157"/>
                <a:gd name="T28" fmla="*/ 116 w 136"/>
                <a:gd name="T29" fmla="*/ 129 h 157"/>
                <a:gd name="T30" fmla="*/ 47 w 136"/>
                <a:gd name="T31" fmla="*/ 81 h 157"/>
                <a:gd name="T32" fmla="*/ 47 w 136"/>
                <a:gd name="T33" fmla="*/ 81 h 157"/>
                <a:gd name="T34" fmla="*/ 19 w 136"/>
                <a:gd name="T35" fmla="*/ 111 h 157"/>
                <a:gd name="T36" fmla="*/ 45 w 136"/>
                <a:gd name="T37" fmla="*/ 141 h 157"/>
                <a:gd name="T38" fmla="*/ 98 w 136"/>
                <a:gd name="T39" fmla="*/ 131 h 157"/>
                <a:gd name="T40" fmla="*/ 98 w 136"/>
                <a:gd name="T41" fmla="*/ 76 h 157"/>
                <a:gd name="T42" fmla="*/ 47 w 136"/>
                <a:gd name="T43" fmla="*/ 8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57">
                  <a:moveTo>
                    <a:pt x="116" y="129"/>
                  </a:moveTo>
                  <a:cubicBezTo>
                    <a:pt x="117" y="138"/>
                    <a:pt x="126" y="141"/>
                    <a:pt x="136" y="142"/>
                  </a:cubicBezTo>
                  <a:lnTo>
                    <a:pt x="135" y="157"/>
                  </a:lnTo>
                  <a:cubicBezTo>
                    <a:pt x="120" y="157"/>
                    <a:pt x="109" y="154"/>
                    <a:pt x="100" y="145"/>
                  </a:cubicBezTo>
                  <a:cubicBezTo>
                    <a:pt x="100" y="145"/>
                    <a:pt x="71" y="157"/>
                    <a:pt x="42" y="157"/>
                  </a:cubicBezTo>
                  <a:cubicBezTo>
                    <a:pt x="15" y="157"/>
                    <a:pt x="0" y="142"/>
                    <a:pt x="0" y="111"/>
                  </a:cubicBezTo>
                  <a:cubicBezTo>
                    <a:pt x="0" y="83"/>
                    <a:pt x="14" y="70"/>
                    <a:pt x="45" y="67"/>
                  </a:cubicBezTo>
                  <a:lnTo>
                    <a:pt x="98" y="62"/>
                  </a:lnTo>
                  <a:lnTo>
                    <a:pt x="98" y="48"/>
                  </a:lnTo>
                  <a:cubicBezTo>
                    <a:pt x="98" y="26"/>
                    <a:pt x="87" y="17"/>
                    <a:pt x="68" y="17"/>
                  </a:cubicBezTo>
                  <a:cubicBezTo>
                    <a:pt x="45" y="17"/>
                    <a:pt x="9" y="21"/>
                    <a:pt x="9" y="21"/>
                  </a:cubicBezTo>
                  <a:lnTo>
                    <a:pt x="8" y="6"/>
                  </a:lnTo>
                  <a:cubicBezTo>
                    <a:pt x="8" y="6"/>
                    <a:pt x="44" y="0"/>
                    <a:pt x="69" y="0"/>
                  </a:cubicBezTo>
                  <a:cubicBezTo>
                    <a:pt x="101" y="0"/>
                    <a:pt x="116" y="16"/>
                    <a:pt x="116" y="48"/>
                  </a:cubicBezTo>
                  <a:lnTo>
                    <a:pt x="116" y="129"/>
                  </a:lnTo>
                  <a:close/>
                  <a:moveTo>
                    <a:pt x="47" y="81"/>
                  </a:moveTo>
                  <a:lnTo>
                    <a:pt x="47" y="81"/>
                  </a:lnTo>
                  <a:cubicBezTo>
                    <a:pt x="27" y="83"/>
                    <a:pt x="19" y="93"/>
                    <a:pt x="19" y="111"/>
                  </a:cubicBezTo>
                  <a:cubicBezTo>
                    <a:pt x="19" y="130"/>
                    <a:pt x="28" y="141"/>
                    <a:pt x="45" y="141"/>
                  </a:cubicBezTo>
                  <a:cubicBezTo>
                    <a:pt x="69" y="141"/>
                    <a:pt x="98" y="131"/>
                    <a:pt x="98" y="131"/>
                  </a:cubicBezTo>
                  <a:lnTo>
                    <a:pt x="98" y="76"/>
                  </a:lnTo>
                  <a:lnTo>
                    <a:pt x="47" y="8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9" name="Freeform 19"/>
            <p:cNvSpPr>
              <a:spLocks/>
            </p:cNvSpPr>
            <p:nvPr/>
          </p:nvSpPr>
          <p:spPr bwMode="auto">
            <a:xfrm>
              <a:off x="3603"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0" name="Freeform 20"/>
            <p:cNvSpPr>
              <a:spLocks noEditPoints="1"/>
            </p:cNvSpPr>
            <p:nvPr/>
          </p:nvSpPr>
          <p:spPr bwMode="auto">
            <a:xfrm>
              <a:off x="3627" y="2283"/>
              <a:ext cx="4" cy="49"/>
            </a:xfrm>
            <a:custGeom>
              <a:avLst/>
              <a:gdLst>
                <a:gd name="T0" fmla="*/ 0 w 19"/>
                <a:gd name="T1" fmla="*/ 0 h 212"/>
                <a:gd name="T2" fmla="*/ 19 w 19"/>
                <a:gd name="T3" fmla="*/ 0 h 212"/>
                <a:gd name="T4" fmla="*/ 19 w 19"/>
                <a:gd name="T5" fmla="*/ 23 h 212"/>
                <a:gd name="T6" fmla="*/ 0 w 19"/>
                <a:gd name="T7" fmla="*/ 23 h 212"/>
                <a:gd name="T8" fmla="*/ 0 w 19"/>
                <a:gd name="T9" fmla="*/ 0 h 212"/>
                <a:gd name="T10" fmla="*/ 0 w 19"/>
                <a:gd name="T11" fmla="*/ 61 h 212"/>
                <a:gd name="T12" fmla="*/ 0 w 19"/>
                <a:gd name="T13" fmla="*/ 61 h 212"/>
                <a:gd name="T14" fmla="*/ 19 w 19"/>
                <a:gd name="T15" fmla="*/ 61 h 212"/>
                <a:gd name="T16" fmla="*/ 19 w 19"/>
                <a:gd name="T17" fmla="*/ 212 h 212"/>
                <a:gd name="T18" fmla="*/ 0 w 19"/>
                <a:gd name="T19" fmla="*/ 212 h 212"/>
                <a:gd name="T20" fmla="*/ 0 w 19"/>
                <a:gd name="T21" fmla="*/ 6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12">
                  <a:moveTo>
                    <a:pt x="0" y="0"/>
                  </a:moveTo>
                  <a:lnTo>
                    <a:pt x="19" y="0"/>
                  </a:lnTo>
                  <a:lnTo>
                    <a:pt x="19" y="23"/>
                  </a:lnTo>
                  <a:lnTo>
                    <a:pt x="0" y="23"/>
                  </a:lnTo>
                  <a:lnTo>
                    <a:pt x="0" y="0"/>
                  </a:lnTo>
                  <a:close/>
                  <a:moveTo>
                    <a:pt x="0" y="61"/>
                  </a:moveTo>
                  <a:lnTo>
                    <a:pt x="0" y="61"/>
                  </a:lnTo>
                  <a:lnTo>
                    <a:pt x="19" y="61"/>
                  </a:lnTo>
                  <a:lnTo>
                    <a:pt x="19" y="212"/>
                  </a:lnTo>
                  <a:lnTo>
                    <a:pt x="0" y="212"/>
                  </a:lnTo>
                  <a:lnTo>
                    <a:pt x="0" y="6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1" name="Freeform 21"/>
            <p:cNvSpPr>
              <a:spLocks noEditPoints="1"/>
            </p:cNvSpPr>
            <p:nvPr/>
          </p:nvSpPr>
          <p:spPr bwMode="auto">
            <a:xfrm>
              <a:off x="3644" y="2282"/>
              <a:ext cx="27" cy="51"/>
            </a:xfrm>
            <a:custGeom>
              <a:avLst/>
              <a:gdLst>
                <a:gd name="T0" fmla="*/ 122 w 122"/>
                <a:gd name="T1" fmla="*/ 140 h 221"/>
                <a:gd name="T2" fmla="*/ 50 w 122"/>
                <a:gd name="T3" fmla="*/ 221 h 221"/>
                <a:gd name="T4" fmla="*/ 0 w 122"/>
                <a:gd name="T5" fmla="*/ 218 h 221"/>
                <a:gd name="T6" fmla="*/ 0 w 122"/>
                <a:gd name="T7" fmla="*/ 0 h 221"/>
                <a:gd name="T8" fmla="*/ 19 w 122"/>
                <a:gd name="T9" fmla="*/ 0 h 221"/>
                <a:gd name="T10" fmla="*/ 19 w 122"/>
                <a:gd name="T11" fmla="*/ 75 h 221"/>
                <a:gd name="T12" fmla="*/ 67 w 122"/>
                <a:gd name="T13" fmla="*/ 64 h 221"/>
                <a:gd name="T14" fmla="*/ 122 w 122"/>
                <a:gd name="T15" fmla="*/ 140 h 221"/>
                <a:gd name="T16" fmla="*/ 103 w 122"/>
                <a:gd name="T17" fmla="*/ 140 h 221"/>
                <a:gd name="T18" fmla="*/ 103 w 122"/>
                <a:gd name="T19" fmla="*/ 140 h 221"/>
                <a:gd name="T20" fmla="*/ 66 w 122"/>
                <a:gd name="T21" fmla="*/ 81 h 221"/>
                <a:gd name="T22" fmla="*/ 19 w 122"/>
                <a:gd name="T23" fmla="*/ 90 h 221"/>
                <a:gd name="T24" fmla="*/ 19 w 122"/>
                <a:gd name="T25" fmla="*/ 203 h 221"/>
                <a:gd name="T26" fmla="*/ 50 w 122"/>
                <a:gd name="T27" fmla="*/ 205 h 221"/>
                <a:gd name="T28" fmla="*/ 103 w 122"/>
                <a:gd name="T29" fmla="*/ 14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221">
                  <a:moveTo>
                    <a:pt x="122" y="140"/>
                  </a:moveTo>
                  <a:cubicBezTo>
                    <a:pt x="122" y="198"/>
                    <a:pt x="107" y="221"/>
                    <a:pt x="50" y="221"/>
                  </a:cubicBezTo>
                  <a:cubicBezTo>
                    <a:pt x="31" y="221"/>
                    <a:pt x="0" y="218"/>
                    <a:pt x="0" y="218"/>
                  </a:cubicBezTo>
                  <a:lnTo>
                    <a:pt x="0" y="0"/>
                  </a:lnTo>
                  <a:lnTo>
                    <a:pt x="19" y="0"/>
                  </a:lnTo>
                  <a:lnTo>
                    <a:pt x="19" y="75"/>
                  </a:lnTo>
                  <a:cubicBezTo>
                    <a:pt x="19" y="75"/>
                    <a:pt x="43" y="64"/>
                    <a:pt x="67" y="64"/>
                  </a:cubicBezTo>
                  <a:cubicBezTo>
                    <a:pt x="109" y="64"/>
                    <a:pt x="122" y="86"/>
                    <a:pt x="122" y="140"/>
                  </a:cubicBezTo>
                  <a:close/>
                  <a:moveTo>
                    <a:pt x="103" y="140"/>
                  </a:moveTo>
                  <a:lnTo>
                    <a:pt x="103" y="140"/>
                  </a:lnTo>
                  <a:cubicBezTo>
                    <a:pt x="103" y="98"/>
                    <a:pt x="96" y="81"/>
                    <a:pt x="66" y="81"/>
                  </a:cubicBezTo>
                  <a:cubicBezTo>
                    <a:pt x="43" y="81"/>
                    <a:pt x="19" y="90"/>
                    <a:pt x="19" y="90"/>
                  </a:cubicBezTo>
                  <a:lnTo>
                    <a:pt x="19" y="203"/>
                  </a:lnTo>
                  <a:cubicBezTo>
                    <a:pt x="19" y="203"/>
                    <a:pt x="40" y="205"/>
                    <a:pt x="50" y="205"/>
                  </a:cubicBezTo>
                  <a:cubicBezTo>
                    <a:pt x="96" y="205"/>
                    <a:pt x="103" y="184"/>
                    <a:pt x="103" y="14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2" name="Freeform 22"/>
            <p:cNvSpPr>
              <a:spLocks noEditPoints="1"/>
            </p:cNvSpPr>
            <p:nvPr/>
          </p:nvSpPr>
          <p:spPr bwMode="auto">
            <a:xfrm>
              <a:off x="3679" y="2297"/>
              <a:ext cx="29" cy="36"/>
            </a:xfrm>
            <a:custGeom>
              <a:avLst/>
              <a:gdLst>
                <a:gd name="T0" fmla="*/ 129 w 129"/>
                <a:gd name="T1" fmla="*/ 76 h 157"/>
                <a:gd name="T2" fmla="*/ 65 w 129"/>
                <a:gd name="T3" fmla="*/ 157 h 157"/>
                <a:gd name="T4" fmla="*/ 0 w 129"/>
                <a:gd name="T5" fmla="*/ 76 h 157"/>
                <a:gd name="T6" fmla="*/ 65 w 129"/>
                <a:gd name="T7" fmla="*/ 0 h 157"/>
                <a:gd name="T8" fmla="*/ 129 w 129"/>
                <a:gd name="T9" fmla="*/ 76 h 157"/>
                <a:gd name="T10" fmla="*/ 110 w 129"/>
                <a:gd name="T11" fmla="*/ 76 h 157"/>
                <a:gd name="T12" fmla="*/ 110 w 129"/>
                <a:gd name="T13" fmla="*/ 76 h 157"/>
                <a:gd name="T14" fmla="*/ 65 w 129"/>
                <a:gd name="T15" fmla="*/ 16 h 157"/>
                <a:gd name="T16" fmla="*/ 18 w 129"/>
                <a:gd name="T17" fmla="*/ 76 h 157"/>
                <a:gd name="T18" fmla="*/ 65 w 129"/>
                <a:gd name="T19" fmla="*/ 141 h 157"/>
                <a:gd name="T20" fmla="*/ 110 w 129"/>
                <a:gd name="T21" fmla="*/ 7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57">
                  <a:moveTo>
                    <a:pt x="129" y="76"/>
                  </a:moveTo>
                  <a:cubicBezTo>
                    <a:pt x="129" y="130"/>
                    <a:pt x="116" y="157"/>
                    <a:pt x="65" y="157"/>
                  </a:cubicBezTo>
                  <a:cubicBezTo>
                    <a:pt x="13" y="157"/>
                    <a:pt x="0" y="133"/>
                    <a:pt x="0" y="76"/>
                  </a:cubicBezTo>
                  <a:cubicBezTo>
                    <a:pt x="0" y="22"/>
                    <a:pt x="17" y="0"/>
                    <a:pt x="65" y="0"/>
                  </a:cubicBezTo>
                  <a:cubicBezTo>
                    <a:pt x="110" y="0"/>
                    <a:pt x="129" y="23"/>
                    <a:pt x="129" y="76"/>
                  </a:cubicBezTo>
                  <a:close/>
                  <a:moveTo>
                    <a:pt x="110" y="76"/>
                  </a:moveTo>
                  <a:lnTo>
                    <a:pt x="110" y="76"/>
                  </a:lnTo>
                  <a:cubicBezTo>
                    <a:pt x="110" y="33"/>
                    <a:pt x="96" y="16"/>
                    <a:pt x="65" y="16"/>
                  </a:cubicBezTo>
                  <a:cubicBezTo>
                    <a:pt x="29" y="16"/>
                    <a:pt x="18" y="31"/>
                    <a:pt x="18" y="76"/>
                  </a:cubicBezTo>
                  <a:cubicBezTo>
                    <a:pt x="18" y="122"/>
                    <a:pt x="25" y="141"/>
                    <a:pt x="65" y="141"/>
                  </a:cubicBezTo>
                  <a:cubicBezTo>
                    <a:pt x="105" y="141"/>
                    <a:pt x="110" y="119"/>
                    <a:pt x="110" y="76"/>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3" name="Freeform 23"/>
            <p:cNvSpPr>
              <a:spLocks/>
            </p:cNvSpPr>
            <p:nvPr/>
          </p:nvSpPr>
          <p:spPr bwMode="auto">
            <a:xfrm>
              <a:off x="3719"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4" name="Freeform 24"/>
            <p:cNvSpPr>
              <a:spLocks/>
            </p:cNvSpPr>
            <p:nvPr/>
          </p:nvSpPr>
          <p:spPr bwMode="auto">
            <a:xfrm>
              <a:off x="3743" y="2297"/>
              <a:ext cx="27" cy="36"/>
            </a:xfrm>
            <a:custGeom>
              <a:avLst/>
              <a:gdLst>
                <a:gd name="T0" fmla="*/ 117 w 117"/>
                <a:gd name="T1" fmla="*/ 0 h 154"/>
                <a:gd name="T2" fmla="*/ 117 w 117"/>
                <a:gd name="T3" fmla="*/ 151 h 154"/>
                <a:gd name="T4" fmla="*/ 99 w 117"/>
                <a:gd name="T5" fmla="*/ 151 h 154"/>
                <a:gd name="T6" fmla="*/ 99 w 117"/>
                <a:gd name="T7" fmla="*/ 140 h 154"/>
                <a:gd name="T8" fmla="*/ 51 w 117"/>
                <a:gd name="T9" fmla="*/ 154 h 154"/>
                <a:gd name="T10" fmla="*/ 0 w 117"/>
                <a:gd name="T11" fmla="*/ 79 h 154"/>
                <a:gd name="T12" fmla="*/ 0 w 117"/>
                <a:gd name="T13" fmla="*/ 0 h 154"/>
                <a:gd name="T14" fmla="*/ 18 w 117"/>
                <a:gd name="T15" fmla="*/ 0 h 154"/>
                <a:gd name="T16" fmla="*/ 18 w 117"/>
                <a:gd name="T17" fmla="*/ 78 h 154"/>
                <a:gd name="T18" fmla="*/ 53 w 117"/>
                <a:gd name="T19" fmla="*/ 138 h 154"/>
                <a:gd name="T20" fmla="*/ 99 w 117"/>
                <a:gd name="T21" fmla="*/ 125 h 154"/>
                <a:gd name="T22" fmla="*/ 99 w 117"/>
                <a:gd name="T23" fmla="*/ 0 h 154"/>
                <a:gd name="T24" fmla="*/ 117 w 117"/>
                <a:gd name="T2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154">
                  <a:moveTo>
                    <a:pt x="117" y="0"/>
                  </a:moveTo>
                  <a:lnTo>
                    <a:pt x="117" y="151"/>
                  </a:lnTo>
                  <a:lnTo>
                    <a:pt x="99" y="151"/>
                  </a:lnTo>
                  <a:lnTo>
                    <a:pt x="99" y="140"/>
                  </a:lnTo>
                  <a:cubicBezTo>
                    <a:pt x="99" y="140"/>
                    <a:pt x="75" y="154"/>
                    <a:pt x="51" y="154"/>
                  </a:cubicBezTo>
                  <a:cubicBezTo>
                    <a:pt x="8" y="154"/>
                    <a:pt x="0" y="136"/>
                    <a:pt x="0" y="79"/>
                  </a:cubicBezTo>
                  <a:lnTo>
                    <a:pt x="0" y="0"/>
                  </a:lnTo>
                  <a:lnTo>
                    <a:pt x="18" y="0"/>
                  </a:lnTo>
                  <a:lnTo>
                    <a:pt x="18" y="78"/>
                  </a:lnTo>
                  <a:cubicBezTo>
                    <a:pt x="18" y="124"/>
                    <a:pt x="22" y="138"/>
                    <a:pt x="53" y="138"/>
                  </a:cubicBezTo>
                  <a:cubicBezTo>
                    <a:pt x="77" y="138"/>
                    <a:pt x="99" y="125"/>
                    <a:pt x="99" y="125"/>
                  </a:cubicBezTo>
                  <a:lnTo>
                    <a:pt x="99" y="0"/>
                  </a:lnTo>
                  <a:lnTo>
                    <a:pt x="117"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5" name="Freeform 25"/>
            <p:cNvSpPr>
              <a:spLocks/>
            </p:cNvSpPr>
            <p:nvPr/>
          </p:nvSpPr>
          <p:spPr bwMode="auto">
            <a:xfrm>
              <a:off x="3526" y="2058"/>
              <a:ext cx="7" cy="15"/>
            </a:xfrm>
            <a:custGeom>
              <a:avLst/>
              <a:gdLst>
                <a:gd name="T0" fmla="*/ 14 w 33"/>
                <a:gd name="T1" fmla="*/ 2 h 68"/>
                <a:gd name="T2" fmla="*/ 6 w 33"/>
                <a:gd name="T3" fmla="*/ 0 h 68"/>
                <a:gd name="T4" fmla="*/ 0 w 33"/>
                <a:gd name="T5" fmla="*/ 12 h 68"/>
                <a:gd name="T6" fmla="*/ 0 w 33"/>
                <a:gd name="T7" fmla="*/ 68 h 68"/>
                <a:gd name="T8" fmla="*/ 33 w 33"/>
                <a:gd name="T9" fmla="*/ 68 h 68"/>
                <a:gd name="T10" fmla="*/ 33 w 33"/>
                <a:gd name="T11" fmla="*/ 12 h 68"/>
                <a:gd name="T12" fmla="*/ 26 w 33"/>
                <a:gd name="T13" fmla="*/ 0 h 68"/>
                <a:gd name="T14" fmla="*/ 16 w 33"/>
                <a:gd name="T15" fmla="*/ 2 h 68"/>
                <a:gd name="T16" fmla="*/ 14 w 33"/>
                <a:gd name="T17"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68">
                  <a:moveTo>
                    <a:pt x="14" y="2"/>
                  </a:moveTo>
                  <a:cubicBezTo>
                    <a:pt x="12" y="2"/>
                    <a:pt x="9" y="1"/>
                    <a:pt x="6" y="0"/>
                  </a:cubicBezTo>
                  <a:lnTo>
                    <a:pt x="0" y="12"/>
                  </a:lnTo>
                  <a:lnTo>
                    <a:pt x="0" y="68"/>
                  </a:lnTo>
                  <a:lnTo>
                    <a:pt x="33" y="68"/>
                  </a:lnTo>
                  <a:lnTo>
                    <a:pt x="33" y="12"/>
                  </a:lnTo>
                  <a:lnTo>
                    <a:pt x="26" y="0"/>
                  </a:lnTo>
                  <a:cubicBezTo>
                    <a:pt x="23" y="1"/>
                    <a:pt x="20" y="2"/>
                    <a:pt x="16" y="2"/>
                  </a:cubicBezTo>
                  <a:cubicBezTo>
                    <a:pt x="15" y="2"/>
                    <a:pt x="15" y="2"/>
                    <a:pt x="14" y="2"/>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6" name="Freeform 26"/>
            <p:cNvSpPr>
              <a:spLocks/>
            </p:cNvSpPr>
            <p:nvPr/>
          </p:nvSpPr>
          <p:spPr bwMode="auto">
            <a:xfrm>
              <a:off x="3527" y="2026"/>
              <a:ext cx="5" cy="31"/>
            </a:xfrm>
            <a:custGeom>
              <a:avLst/>
              <a:gdLst>
                <a:gd name="T0" fmla="*/ 25 w 25"/>
                <a:gd name="T1" fmla="*/ 129 h 135"/>
                <a:gd name="T2" fmla="*/ 17 w 25"/>
                <a:gd name="T3" fmla="*/ 6 h 135"/>
                <a:gd name="T4" fmla="*/ 10 w 25"/>
                <a:gd name="T5" fmla="*/ 0 h 135"/>
                <a:gd name="T6" fmla="*/ 4 w 25"/>
                <a:gd name="T7" fmla="*/ 6 h 135"/>
                <a:gd name="T8" fmla="*/ 0 w 25"/>
                <a:gd name="T9" fmla="*/ 128 h 135"/>
                <a:gd name="T10" fmla="*/ 3 w 25"/>
                <a:gd name="T11" fmla="*/ 133 h 135"/>
                <a:gd name="T12" fmla="*/ 9 w 25"/>
                <a:gd name="T13" fmla="*/ 135 h 135"/>
                <a:gd name="T14" fmla="*/ 14 w 25"/>
                <a:gd name="T15" fmla="*/ 135 h 135"/>
                <a:gd name="T16" fmla="*/ 25 w 25"/>
                <a:gd name="T17"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35">
                  <a:moveTo>
                    <a:pt x="25" y="129"/>
                  </a:moveTo>
                  <a:lnTo>
                    <a:pt x="17" y="6"/>
                  </a:lnTo>
                  <a:cubicBezTo>
                    <a:pt x="17" y="3"/>
                    <a:pt x="14" y="0"/>
                    <a:pt x="10" y="0"/>
                  </a:cubicBezTo>
                  <a:cubicBezTo>
                    <a:pt x="7" y="0"/>
                    <a:pt x="4" y="3"/>
                    <a:pt x="4" y="6"/>
                  </a:cubicBezTo>
                  <a:lnTo>
                    <a:pt x="0" y="128"/>
                  </a:lnTo>
                  <a:cubicBezTo>
                    <a:pt x="0" y="129"/>
                    <a:pt x="1" y="131"/>
                    <a:pt x="3" y="133"/>
                  </a:cubicBezTo>
                  <a:cubicBezTo>
                    <a:pt x="5" y="134"/>
                    <a:pt x="8" y="134"/>
                    <a:pt x="9" y="135"/>
                  </a:cubicBezTo>
                  <a:lnTo>
                    <a:pt x="14" y="135"/>
                  </a:lnTo>
                  <a:cubicBezTo>
                    <a:pt x="21" y="134"/>
                    <a:pt x="25" y="130"/>
                    <a:pt x="25" y="129"/>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7" name="Freeform 27"/>
            <p:cNvSpPr>
              <a:spLocks/>
            </p:cNvSpPr>
            <p:nvPr/>
          </p:nvSpPr>
          <p:spPr bwMode="auto">
            <a:xfrm>
              <a:off x="3529" y="2057"/>
              <a:ext cx="1" cy="0"/>
            </a:xfrm>
            <a:custGeom>
              <a:avLst/>
              <a:gdLst>
                <a:gd name="T0" fmla="*/ 1 w 5"/>
                <a:gd name="T1" fmla="*/ 3 w 5"/>
                <a:gd name="T2" fmla="*/ 5 w 5"/>
                <a:gd name="T3" fmla="*/ 0 w 5"/>
                <a:gd name="T4" fmla="*/ 1 w 5"/>
              </a:gdLst>
              <a:ahLst/>
              <a:cxnLst>
                <a:cxn ang="0">
                  <a:pos x="T0" y="0"/>
                </a:cxn>
                <a:cxn ang="0">
                  <a:pos x="T1" y="0"/>
                </a:cxn>
                <a:cxn ang="0">
                  <a:pos x="T2" y="0"/>
                </a:cxn>
                <a:cxn ang="0">
                  <a:pos x="T3" y="0"/>
                </a:cxn>
                <a:cxn ang="0">
                  <a:pos x="T4" y="0"/>
                </a:cxn>
              </a:cxnLst>
              <a:rect l="0" t="0" r="r" b="b"/>
              <a:pathLst>
                <a:path w="5">
                  <a:moveTo>
                    <a:pt x="1" y="0"/>
                  </a:moveTo>
                  <a:cubicBezTo>
                    <a:pt x="2" y="0"/>
                    <a:pt x="2" y="0"/>
                    <a:pt x="3" y="0"/>
                  </a:cubicBezTo>
                  <a:cubicBezTo>
                    <a:pt x="4" y="0"/>
                    <a:pt x="4" y="0"/>
                    <a:pt x="5" y="0"/>
                  </a:cubicBezTo>
                  <a:lnTo>
                    <a:pt x="0" y="0"/>
                  </a:lnTo>
                  <a:cubicBezTo>
                    <a:pt x="1" y="0"/>
                    <a:pt x="1" y="0"/>
                    <a:pt x="1"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8" name="Freeform 28"/>
            <p:cNvSpPr>
              <a:spLocks/>
            </p:cNvSpPr>
            <p:nvPr/>
          </p:nvSpPr>
          <p:spPr bwMode="auto">
            <a:xfrm>
              <a:off x="3414" y="2058"/>
              <a:ext cx="7" cy="15"/>
            </a:xfrm>
            <a:custGeom>
              <a:avLst/>
              <a:gdLst>
                <a:gd name="T0" fmla="*/ 19 w 33"/>
                <a:gd name="T1" fmla="*/ 2 h 68"/>
                <a:gd name="T2" fmla="*/ 27 w 33"/>
                <a:gd name="T3" fmla="*/ 0 h 68"/>
                <a:gd name="T4" fmla="*/ 33 w 33"/>
                <a:gd name="T5" fmla="*/ 12 h 68"/>
                <a:gd name="T6" fmla="*/ 33 w 33"/>
                <a:gd name="T7" fmla="*/ 68 h 68"/>
                <a:gd name="T8" fmla="*/ 0 w 33"/>
                <a:gd name="T9" fmla="*/ 68 h 68"/>
                <a:gd name="T10" fmla="*/ 0 w 33"/>
                <a:gd name="T11" fmla="*/ 12 h 68"/>
                <a:gd name="T12" fmla="*/ 7 w 33"/>
                <a:gd name="T13" fmla="*/ 0 h 68"/>
                <a:gd name="T14" fmla="*/ 17 w 33"/>
                <a:gd name="T15" fmla="*/ 2 h 68"/>
                <a:gd name="T16" fmla="*/ 19 w 33"/>
                <a:gd name="T17"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68">
                  <a:moveTo>
                    <a:pt x="19" y="2"/>
                  </a:moveTo>
                  <a:cubicBezTo>
                    <a:pt x="21" y="2"/>
                    <a:pt x="24" y="1"/>
                    <a:pt x="27" y="0"/>
                  </a:cubicBezTo>
                  <a:lnTo>
                    <a:pt x="33" y="12"/>
                  </a:lnTo>
                  <a:lnTo>
                    <a:pt x="33" y="68"/>
                  </a:lnTo>
                  <a:lnTo>
                    <a:pt x="0" y="68"/>
                  </a:lnTo>
                  <a:lnTo>
                    <a:pt x="0" y="12"/>
                  </a:lnTo>
                  <a:lnTo>
                    <a:pt x="7" y="0"/>
                  </a:lnTo>
                  <a:cubicBezTo>
                    <a:pt x="10" y="1"/>
                    <a:pt x="13" y="2"/>
                    <a:pt x="17" y="2"/>
                  </a:cubicBezTo>
                  <a:cubicBezTo>
                    <a:pt x="18" y="2"/>
                    <a:pt x="18" y="2"/>
                    <a:pt x="19" y="2"/>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9" name="Freeform 29"/>
            <p:cNvSpPr>
              <a:spLocks/>
            </p:cNvSpPr>
            <p:nvPr/>
          </p:nvSpPr>
          <p:spPr bwMode="auto">
            <a:xfrm>
              <a:off x="3415" y="2026"/>
              <a:ext cx="5" cy="31"/>
            </a:xfrm>
            <a:custGeom>
              <a:avLst/>
              <a:gdLst>
                <a:gd name="T0" fmla="*/ 0 w 25"/>
                <a:gd name="T1" fmla="*/ 129 h 135"/>
                <a:gd name="T2" fmla="*/ 8 w 25"/>
                <a:gd name="T3" fmla="*/ 6 h 135"/>
                <a:gd name="T4" fmla="*/ 15 w 25"/>
                <a:gd name="T5" fmla="*/ 0 h 135"/>
                <a:gd name="T6" fmla="*/ 21 w 25"/>
                <a:gd name="T7" fmla="*/ 6 h 135"/>
                <a:gd name="T8" fmla="*/ 25 w 25"/>
                <a:gd name="T9" fmla="*/ 128 h 135"/>
                <a:gd name="T10" fmla="*/ 22 w 25"/>
                <a:gd name="T11" fmla="*/ 133 h 135"/>
                <a:gd name="T12" fmla="*/ 16 w 25"/>
                <a:gd name="T13" fmla="*/ 135 h 135"/>
                <a:gd name="T14" fmla="*/ 11 w 25"/>
                <a:gd name="T15" fmla="*/ 135 h 135"/>
                <a:gd name="T16" fmla="*/ 0 w 25"/>
                <a:gd name="T17"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35">
                  <a:moveTo>
                    <a:pt x="0" y="129"/>
                  </a:moveTo>
                  <a:lnTo>
                    <a:pt x="8" y="6"/>
                  </a:lnTo>
                  <a:cubicBezTo>
                    <a:pt x="8" y="3"/>
                    <a:pt x="11" y="0"/>
                    <a:pt x="15" y="0"/>
                  </a:cubicBezTo>
                  <a:cubicBezTo>
                    <a:pt x="18" y="0"/>
                    <a:pt x="21" y="3"/>
                    <a:pt x="21" y="6"/>
                  </a:cubicBezTo>
                  <a:lnTo>
                    <a:pt x="25" y="128"/>
                  </a:lnTo>
                  <a:cubicBezTo>
                    <a:pt x="25" y="129"/>
                    <a:pt x="24" y="131"/>
                    <a:pt x="22" y="133"/>
                  </a:cubicBezTo>
                  <a:cubicBezTo>
                    <a:pt x="20" y="134"/>
                    <a:pt x="17" y="134"/>
                    <a:pt x="16" y="135"/>
                  </a:cubicBezTo>
                  <a:lnTo>
                    <a:pt x="11" y="135"/>
                  </a:lnTo>
                  <a:cubicBezTo>
                    <a:pt x="4" y="134"/>
                    <a:pt x="0" y="130"/>
                    <a:pt x="0" y="129"/>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50" name="Freeform 30"/>
            <p:cNvSpPr>
              <a:spLocks/>
            </p:cNvSpPr>
            <p:nvPr/>
          </p:nvSpPr>
          <p:spPr bwMode="auto">
            <a:xfrm>
              <a:off x="3417" y="2057"/>
              <a:ext cx="1" cy="0"/>
            </a:xfrm>
            <a:custGeom>
              <a:avLst/>
              <a:gdLst>
                <a:gd name="T0" fmla="*/ 4 w 5"/>
                <a:gd name="T1" fmla="*/ 2 w 5"/>
                <a:gd name="T2" fmla="*/ 0 w 5"/>
                <a:gd name="T3" fmla="*/ 5 w 5"/>
                <a:gd name="T4" fmla="*/ 4 w 5"/>
              </a:gdLst>
              <a:ahLst/>
              <a:cxnLst>
                <a:cxn ang="0">
                  <a:pos x="T0" y="0"/>
                </a:cxn>
                <a:cxn ang="0">
                  <a:pos x="T1" y="0"/>
                </a:cxn>
                <a:cxn ang="0">
                  <a:pos x="T2" y="0"/>
                </a:cxn>
                <a:cxn ang="0">
                  <a:pos x="T3" y="0"/>
                </a:cxn>
                <a:cxn ang="0">
                  <a:pos x="T4" y="0"/>
                </a:cxn>
              </a:cxnLst>
              <a:rect l="0" t="0" r="r" b="b"/>
              <a:pathLst>
                <a:path w="5">
                  <a:moveTo>
                    <a:pt x="4" y="0"/>
                  </a:moveTo>
                  <a:cubicBezTo>
                    <a:pt x="3" y="0"/>
                    <a:pt x="2" y="0"/>
                    <a:pt x="2" y="0"/>
                  </a:cubicBezTo>
                  <a:cubicBezTo>
                    <a:pt x="1" y="0"/>
                    <a:pt x="1" y="0"/>
                    <a:pt x="0" y="0"/>
                  </a:cubicBezTo>
                  <a:lnTo>
                    <a:pt x="5" y="0"/>
                  </a:lnTo>
                  <a:cubicBezTo>
                    <a:pt x="4" y="0"/>
                    <a:pt x="4" y="0"/>
                    <a:pt x="4"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51" name="Rectangle 31"/>
            <p:cNvSpPr>
              <a:spLocks noChangeArrowheads="1"/>
            </p:cNvSpPr>
            <p:nvPr/>
          </p:nvSpPr>
          <p:spPr bwMode="auto">
            <a:xfrm>
              <a:off x="3175" y="2076"/>
              <a:ext cx="236" cy="186"/>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52" name="Rectangle 32"/>
            <p:cNvSpPr>
              <a:spLocks noChangeArrowheads="1"/>
            </p:cNvSpPr>
            <p:nvPr/>
          </p:nvSpPr>
          <p:spPr bwMode="auto">
            <a:xfrm>
              <a:off x="3535" y="2076"/>
              <a:ext cx="237" cy="186"/>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53" name="Freeform 33"/>
            <p:cNvSpPr>
              <a:spLocks noEditPoints="1"/>
            </p:cNvSpPr>
            <p:nvPr/>
          </p:nvSpPr>
          <p:spPr bwMode="auto">
            <a:xfrm>
              <a:off x="3414" y="2140"/>
              <a:ext cx="119" cy="47"/>
            </a:xfrm>
            <a:custGeom>
              <a:avLst/>
              <a:gdLst>
                <a:gd name="T0" fmla="*/ 58 w 521"/>
                <a:gd name="T1" fmla="*/ 124 h 206"/>
                <a:gd name="T2" fmla="*/ 85 w 521"/>
                <a:gd name="T3" fmla="*/ 98 h 206"/>
                <a:gd name="T4" fmla="*/ 113 w 521"/>
                <a:gd name="T5" fmla="*/ 124 h 206"/>
                <a:gd name="T6" fmla="*/ 113 w 521"/>
                <a:gd name="T7" fmla="*/ 206 h 206"/>
                <a:gd name="T8" fmla="*/ 190 w 521"/>
                <a:gd name="T9" fmla="*/ 206 h 206"/>
                <a:gd name="T10" fmla="*/ 190 w 521"/>
                <a:gd name="T11" fmla="*/ 124 h 206"/>
                <a:gd name="T12" fmla="*/ 218 w 521"/>
                <a:gd name="T13" fmla="*/ 98 h 206"/>
                <a:gd name="T14" fmla="*/ 245 w 521"/>
                <a:gd name="T15" fmla="*/ 124 h 206"/>
                <a:gd name="T16" fmla="*/ 245 w 521"/>
                <a:gd name="T17" fmla="*/ 206 h 206"/>
                <a:gd name="T18" fmla="*/ 274 w 521"/>
                <a:gd name="T19" fmla="*/ 206 h 206"/>
                <a:gd name="T20" fmla="*/ 274 w 521"/>
                <a:gd name="T21" fmla="*/ 124 h 206"/>
                <a:gd name="T22" fmla="*/ 302 w 521"/>
                <a:gd name="T23" fmla="*/ 98 h 206"/>
                <a:gd name="T24" fmla="*/ 329 w 521"/>
                <a:gd name="T25" fmla="*/ 124 h 206"/>
                <a:gd name="T26" fmla="*/ 329 w 521"/>
                <a:gd name="T27" fmla="*/ 206 h 206"/>
                <a:gd name="T28" fmla="*/ 404 w 521"/>
                <a:gd name="T29" fmla="*/ 206 h 206"/>
                <a:gd name="T30" fmla="*/ 404 w 521"/>
                <a:gd name="T31" fmla="*/ 124 h 206"/>
                <a:gd name="T32" fmla="*/ 432 w 521"/>
                <a:gd name="T33" fmla="*/ 98 h 206"/>
                <a:gd name="T34" fmla="*/ 459 w 521"/>
                <a:gd name="T35" fmla="*/ 124 h 206"/>
                <a:gd name="T36" fmla="*/ 459 w 521"/>
                <a:gd name="T37" fmla="*/ 206 h 206"/>
                <a:gd name="T38" fmla="*/ 521 w 521"/>
                <a:gd name="T39" fmla="*/ 206 h 206"/>
                <a:gd name="T40" fmla="*/ 521 w 521"/>
                <a:gd name="T41" fmla="*/ 0 h 206"/>
                <a:gd name="T42" fmla="*/ 0 w 521"/>
                <a:gd name="T43" fmla="*/ 0 h 206"/>
                <a:gd name="T44" fmla="*/ 0 w 521"/>
                <a:gd name="T45" fmla="*/ 206 h 206"/>
                <a:gd name="T46" fmla="*/ 58 w 521"/>
                <a:gd name="T47" fmla="*/ 206 h 206"/>
                <a:gd name="T48" fmla="*/ 58 w 521"/>
                <a:gd name="T49" fmla="*/ 124 h 206"/>
                <a:gd name="T50" fmla="*/ 430 w 521"/>
                <a:gd name="T51" fmla="*/ 33 h 206"/>
                <a:gd name="T52" fmla="*/ 430 w 521"/>
                <a:gd name="T53" fmla="*/ 33 h 206"/>
                <a:gd name="T54" fmla="*/ 482 w 521"/>
                <a:gd name="T55" fmla="*/ 65 h 206"/>
                <a:gd name="T56" fmla="*/ 479 w 521"/>
                <a:gd name="T57" fmla="*/ 70 h 206"/>
                <a:gd name="T58" fmla="*/ 430 w 521"/>
                <a:gd name="T59" fmla="*/ 40 h 206"/>
                <a:gd name="T60" fmla="*/ 384 w 521"/>
                <a:gd name="T61" fmla="*/ 70 h 206"/>
                <a:gd name="T62" fmla="*/ 381 w 521"/>
                <a:gd name="T63" fmla="*/ 65 h 206"/>
                <a:gd name="T64" fmla="*/ 430 w 521"/>
                <a:gd name="T65" fmla="*/ 33 h 206"/>
                <a:gd name="T66" fmla="*/ 256 w 521"/>
                <a:gd name="T67" fmla="*/ 28 h 206"/>
                <a:gd name="T68" fmla="*/ 256 w 521"/>
                <a:gd name="T69" fmla="*/ 28 h 206"/>
                <a:gd name="T70" fmla="*/ 352 w 521"/>
                <a:gd name="T71" fmla="*/ 65 h 206"/>
                <a:gd name="T72" fmla="*/ 350 w 521"/>
                <a:gd name="T73" fmla="*/ 70 h 206"/>
                <a:gd name="T74" fmla="*/ 257 w 521"/>
                <a:gd name="T75" fmla="*/ 34 h 206"/>
                <a:gd name="T76" fmla="*/ 170 w 521"/>
                <a:gd name="T77" fmla="*/ 70 h 206"/>
                <a:gd name="T78" fmla="*/ 167 w 521"/>
                <a:gd name="T79" fmla="*/ 65 h 206"/>
                <a:gd name="T80" fmla="*/ 256 w 521"/>
                <a:gd name="T81" fmla="*/ 28 h 206"/>
                <a:gd name="T82" fmla="*/ 84 w 521"/>
                <a:gd name="T83" fmla="*/ 32 h 206"/>
                <a:gd name="T84" fmla="*/ 84 w 521"/>
                <a:gd name="T85" fmla="*/ 32 h 206"/>
                <a:gd name="T86" fmla="*/ 136 w 521"/>
                <a:gd name="T87" fmla="*/ 65 h 206"/>
                <a:gd name="T88" fmla="*/ 133 w 521"/>
                <a:gd name="T89" fmla="*/ 69 h 206"/>
                <a:gd name="T90" fmla="*/ 84 w 521"/>
                <a:gd name="T91" fmla="*/ 39 h 206"/>
                <a:gd name="T92" fmla="*/ 38 w 521"/>
                <a:gd name="T93" fmla="*/ 69 h 206"/>
                <a:gd name="T94" fmla="*/ 35 w 521"/>
                <a:gd name="T95" fmla="*/ 65 h 206"/>
                <a:gd name="T96" fmla="*/ 84 w 521"/>
                <a:gd name="T97" fmla="*/ 3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1" h="206">
                  <a:moveTo>
                    <a:pt x="58" y="124"/>
                  </a:moveTo>
                  <a:cubicBezTo>
                    <a:pt x="58" y="124"/>
                    <a:pt x="61" y="99"/>
                    <a:pt x="85" y="98"/>
                  </a:cubicBezTo>
                  <a:cubicBezTo>
                    <a:pt x="110" y="98"/>
                    <a:pt x="113" y="124"/>
                    <a:pt x="113" y="124"/>
                  </a:cubicBezTo>
                  <a:lnTo>
                    <a:pt x="113" y="206"/>
                  </a:lnTo>
                  <a:lnTo>
                    <a:pt x="190" y="206"/>
                  </a:lnTo>
                  <a:lnTo>
                    <a:pt x="190" y="124"/>
                  </a:lnTo>
                  <a:cubicBezTo>
                    <a:pt x="190" y="124"/>
                    <a:pt x="193" y="99"/>
                    <a:pt x="218" y="98"/>
                  </a:cubicBezTo>
                  <a:cubicBezTo>
                    <a:pt x="242" y="98"/>
                    <a:pt x="245" y="124"/>
                    <a:pt x="245" y="124"/>
                  </a:cubicBezTo>
                  <a:lnTo>
                    <a:pt x="245" y="206"/>
                  </a:lnTo>
                  <a:lnTo>
                    <a:pt x="274" y="206"/>
                  </a:lnTo>
                  <a:lnTo>
                    <a:pt x="274" y="124"/>
                  </a:lnTo>
                  <a:cubicBezTo>
                    <a:pt x="274" y="124"/>
                    <a:pt x="277" y="99"/>
                    <a:pt x="302" y="98"/>
                  </a:cubicBezTo>
                  <a:cubicBezTo>
                    <a:pt x="326" y="98"/>
                    <a:pt x="329" y="124"/>
                    <a:pt x="329" y="124"/>
                  </a:cubicBezTo>
                  <a:lnTo>
                    <a:pt x="329" y="206"/>
                  </a:lnTo>
                  <a:lnTo>
                    <a:pt x="404" y="206"/>
                  </a:lnTo>
                  <a:lnTo>
                    <a:pt x="404" y="124"/>
                  </a:lnTo>
                  <a:cubicBezTo>
                    <a:pt x="404" y="124"/>
                    <a:pt x="407" y="99"/>
                    <a:pt x="432" y="98"/>
                  </a:cubicBezTo>
                  <a:cubicBezTo>
                    <a:pt x="456" y="98"/>
                    <a:pt x="459" y="124"/>
                    <a:pt x="459" y="124"/>
                  </a:cubicBezTo>
                  <a:lnTo>
                    <a:pt x="459" y="206"/>
                  </a:lnTo>
                  <a:lnTo>
                    <a:pt x="521" y="206"/>
                  </a:lnTo>
                  <a:lnTo>
                    <a:pt x="521" y="0"/>
                  </a:lnTo>
                  <a:lnTo>
                    <a:pt x="0" y="0"/>
                  </a:lnTo>
                  <a:lnTo>
                    <a:pt x="0" y="206"/>
                  </a:lnTo>
                  <a:lnTo>
                    <a:pt x="58" y="206"/>
                  </a:lnTo>
                  <a:lnTo>
                    <a:pt x="58" y="124"/>
                  </a:lnTo>
                  <a:close/>
                  <a:moveTo>
                    <a:pt x="430" y="33"/>
                  </a:moveTo>
                  <a:lnTo>
                    <a:pt x="430" y="33"/>
                  </a:lnTo>
                  <a:lnTo>
                    <a:pt x="482" y="65"/>
                  </a:lnTo>
                  <a:lnTo>
                    <a:pt x="479" y="70"/>
                  </a:lnTo>
                  <a:lnTo>
                    <a:pt x="430" y="40"/>
                  </a:lnTo>
                  <a:lnTo>
                    <a:pt x="384" y="70"/>
                  </a:lnTo>
                  <a:lnTo>
                    <a:pt x="381" y="65"/>
                  </a:lnTo>
                  <a:lnTo>
                    <a:pt x="430" y="33"/>
                  </a:lnTo>
                  <a:close/>
                  <a:moveTo>
                    <a:pt x="256" y="28"/>
                  </a:moveTo>
                  <a:lnTo>
                    <a:pt x="256" y="28"/>
                  </a:lnTo>
                  <a:lnTo>
                    <a:pt x="352" y="65"/>
                  </a:lnTo>
                  <a:lnTo>
                    <a:pt x="350" y="70"/>
                  </a:lnTo>
                  <a:lnTo>
                    <a:pt x="257" y="34"/>
                  </a:lnTo>
                  <a:lnTo>
                    <a:pt x="170" y="70"/>
                  </a:lnTo>
                  <a:lnTo>
                    <a:pt x="167" y="65"/>
                  </a:lnTo>
                  <a:lnTo>
                    <a:pt x="256" y="28"/>
                  </a:lnTo>
                  <a:close/>
                  <a:moveTo>
                    <a:pt x="84" y="32"/>
                  </a:moveTo>
                  <a:lnTo>
                    <a:pt x="84" y="32"/>
                  </a:lnTo>
                  <a:lnTo>
                    <a:pt x="136" y="65"/>
                  </a:lnTo>
                  <a:lnTo>
                    <a:pt x="133" y="69"/>
                  </a:lnTo>
                  <a:lnTo>
                    <a:pt x="84" y="39"/>
                  </a:lnTo>
                  <a:lnTo>
                    <a:pt x="38" y="69"/>
                  </a:lnTo>
                  <a:lnTo>
                    <a:pt x="35" y="65"/>
                  </a:lnTo>
                  <a:lnTo>
                    <a:pt x="84" y="32"/>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54" name="Freeform 34"/>
            <p:cNvSpPr>
              <a:spLocks noEditPoints="1"/>
            </p:cNvSpPr>
            <p:nvPr/>
          </p:nvSpPr>
          <p:spPr bwMode="auto">
            <a:xfrm>
              <a:off x="3414" y="2076"/>
              <a:ext cx="119" cy="62"/>
            </a:xfrm>
            <a:custGeom>
              <a:avLst/>
              <a:gdLst>
                <a:gd name="T0" fmla="*/ 58 w 521"/>
                <a:gd name="T1" fmla="*/ 167 h 269"/>
                <a:gd name="T2" fmla="*/ 113 w 521"/>
                <a:gd name="T3" fmla="*/ 167 h 269"/>
                <a:gd name="T4" fmla="*/ 113 w 521"/>
                <a:gd name="T5" fmla="*/ 269 h 269"/>
                <a:gd name="T6" fmla="*/ 190 w 521"/>
                <a:gd name="T7" fmla="*/ 269 h 269"/>
                <a:gd name="T8" fmla="*/ 190 w 521"/>
                <a:gd name="T9" fmla="*/ 167 h 269"/>
                <a:gd name="T10" fmla="*/ 245 w 521"/>
                <a:gd name="T11" fmla="*/ 167 h 269"/>
                <a:gd name="T12" fmla="*/ 245 w 521"/>
                <a:gd name="T13" fmla="*/ 269 h 269"/>
                <a:gd name="T14" fmla="*/ 274 w 521"/>
                <a:gd name="T15" fmla="*/ 269 h 269"/>
                <a:gd name="T16" fmla="*/ 274 w 521"/>
                <a:gd name="T17" fmla="*/ 167 h 269"/>
                <a:gd name="T18" fmla="*/ 329 w 521"/>
                <a:gd name="T19" fmla="*/ 167 h 269"/>
                <a:gd name="T20" fmla="*/ 329 w 521"/>
                <a:gd name="T21" fmla="*/ 269 h 269"/>
                <a:gd name="T22" fmla="*/ 404 w 521"/>
                <a:gd name="T23" fmla="*/ 269 h 269"/>
                <a:gd name="T24" fmla="*/ 404 w 521"/>
                <a:gd name="T25" fmla="*/ 167 h 269"/>
                <a:gd name="T26" fmla="*/ 459 w 521"/>
                <a:gd name="T27" fmla="*/ 167 h 269"/>
                <a:gd name="T28" fmla="*/ 459 w 521"/>
                <a:gd name="T29" fmla="*/ 269 h 269"/>
                <a:gd name="T30" fmla="*/ 521 w 521"/>
                <a:gd name="T31" fmla="*/ 269 h 269"/>
                <a:gd name="T32" fmla="*/ 521 w 521"/>
                <a:gd name="T33" fmla="*/ 0 h 269"/>
                <a:gd name="T34" fmla="*/ 0 w 521"/>
                <a:gd name="T35" fmla="*/ 0 h 269"/>
                <a:gd name="T36" fmla="*/ 0 w 521"/>
                <a:gd name="T37" fmla="*/ 269 h 269"/>
                <a:gd name="T38" fmla="*/ 58 w 521"/>
                <a:gd name="T39" fmla="*/ 269 h 269"/>
                <a:gd name="T40" fmla="*/ 58 w 521"/>
                <a:gd name="T41" fmla="*/ 167 h 269"/>
                <a:gd name="T42" fmla="*/ 431 w 521"/>
                <a:gd name="T43" fmla="*/ 104 h 269"/>
                <a:gd name="T44" fmla="*/ 431 w 521"/>
                <a:gd name="T45" fmla="*/ 104 h 269"/>
                <a:gd name="T46" fmla="*/ 483 w 521"/>
                <a:gd name="T47" fmla="*/ 135 h 269"/>
                <a:gd name="T48" fmla="*/ 478 w 521"/>
                <a:gd name="T49" fmla="*/ 138 h 269"/>
                <a:gd name="T50" fmla="*/ 431 w 521"/>
                <a:gd name="T51" fmla="*/ 109 h 269"/>
                <a:gd name="T52" fmla="*/ 385 w 521"/>
                <a:gd name="T53" fmla="*/ 137 h 269"/>
                <a:gd name="T54" fmla="*/ 380 w 521"/>
                <a:gd name="T55" fmla="*/ 135 h 269"/>
                <a:gd name="T56" fmla="*/ 431 w 521"/>
                <a:gd name="T57" fmla="*/ 104 h 269"/>
                <a:gd name="T58" fmla="*/ 256 w 521"/>
                <a:gd name="T59" fmla="*/ 97 h 269"/>
                <a:gd name="T60" fmla="*/ 256 w 521"/>
                <a:gd name="T61" fmla="*/ 97 h 269"/>
                <a:gd name="T62" fmla="*/ 352 w 521"/>
                <a:gd name="T63" fmla="*/ 133 h 269"/>
                <a:gd name="T64" fmla="*/ 350 w 521"/>
                <a:gd name="T65" fmla="*/ 139 h 269"/>
                <a:gd name="T66" fmla="*/ 257 w 521"/>
                <a:gd name="T67" fmla="*/ 103 h 269"/>
                <a:gd name="T68" fmla="*/ 170 w 521"/>
                <a:gd name="T69" fmla="*/ 139 h 269"/>
                <a:gd name="T70" fmla="*/ 167 w 521"/>
                <a:gd name="T71" fmla="*/ 133 h 269"/>
                <a:gd name="T72" fmla="*/ 256 w 521"/>
                <a:gd name="T73" fmla="*/ 97 h 269"/>
                <a:gd name="T74" fmla="*/ 39 w 521"/>
                <a:gd name="T75" fmla="*/ 137 h 269"/>
                <a:gd name="T76" fmla="*/ 39 w 521"/>
                <a:gd name="T77" fmla="*/ 137 h 269"/>
                <a:gd name="T78" fmla="*/ 34 w 521"/>
                <a:gd name="T79" fmla="*/ 135 h 269"/>
                <a:gd name="T80" fmla="*/ 85 w 521"/>
                <a:gd name="T81" fmla="*/ 104 h 269"/>
                <a:gd name="T82" fmla="*/ 137 w 521"/>
                <a:gd name="T83" fmla="*/ 135 h 269"/>
                <a:gd name="T84" fmla="*/ 132 w 521"/>
                <a:gd name="T85" fmla="*/ 137 h 269"/>
                <a:gd name="T86" fmla="*/ 85 w 521"/>
                <a:gd name="T87" fmla="*/ 109 h 269"/>
                <a:gd name="T88" fmla="*/ 39 w 521"/>
                <a:gd name="T89" fmla="*/ 13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1" h="269">
                  <a:moveTo>
                    <a:pt x="58" y="167"/>
                  </a:moveTo>
                  <a:lnTo>
                    <a:pt x="113" y="167"/>
                  </a:lnTo>
                  <a:lnTo>
                    <a:pt x="113" y="269"/>
                  </a:lnTo>
                  <a:lnTo>
                    <a:pt x="190" y="269"/>
                  </a:lnTo>
                  <a:lnTo>
                    <a:pt x="190" y="167"/>
                  </a:lnTo>
                  <a:lnTo>
                    <a:pt x="245" y="167"/>
                  </a:lnTo>
                  <a:lnTo>
                    <a:pt x="245" y="269"/>
                  </a:lnTo>
                  <a:lnTo>
                    <a:pt x="274" y="269"/>
                  </a:lnTo>
                  <a:lnTo>
                    <a:pt x="274" y="167"/>
                  </a:lnTo>
                  <a:lnTo>
                    <a:pt x="329" y="167"/>
                  </a:lnTo>
                  <a:lnTo>
                    <a:pt x="329" y="269"/>
                  </a:lnTo>
                  <a:lnTo>
                    <a:pt x="404" y="269"/>
                  </a:lnTo>
                  <a:lnTo>
                    <a:pt x="404" y="167"/>
                  </a:lnTo>
                  <a:lnTo>
                    <a:pt x="459" y="167"/>
                  </a:lnTo>
                  <a:lnTo>
                    <a:pt x="459" y="269"/>
                  </a:lnTo>
                  <a:lnTo>
                    <a:pt x="521" y="269"/>
                  </a:lnTo>
                  <a:lnTo>
                    <a:pt x="521" y="0"/>
                  </a:lnTo>
                  <a:lnTo>
                    <a:pt x="0" y="0"/>
                  </a:lnTo>
                  <a:lnTo>
                    <a:pt x="0" y="269"/>
                  </a:lnTo>
                  <a:lnTo>
                    <a:pt x="58" y="269"/>
                  </a:lnTo>
                  <a:lnTo>
                    <a:pt x="58" y="167"/>
                  </a:lnTo>
                  <a:close/>
                  <a:moveTo>
                    <a:pt x="431" y="104"/>
                  </a:moveTo>
                  <a:lnTo>
                    <a:pt x="431" y="104"/>
                  </a:lnTo>
                  <a:cubicBezTo>
                    <a:pt x="453" y="104"/>
                    <a:pt x="473" y="117"/>
                    <a:pt x="483" y="135"/>
                  </a:cubicBezTo>
                  <a:lnTo>
                    <a:pt x="478" y="138"/>
                  </a:lnTo>
                  <a:cubicBezTo>
                    <a:pt x="469" y="121"/>
                    <a:pt x="451" y="109"/>
                    <a:pt x="431" y="109"/>
                  </a:cubicBezTo>
                  <a:cubicBezTo>
                    <a:pt x="411" y="109"/>
                    <a:pt x="394" y="121"/>
                    <a:pt x="385" y="137"/>
                  </a:cubicBezTo>
                  <a:lnTo>
                    <a:pt x="380" y="135"/>
                  </a:lnTo>
                  <a:cubicBezTo>
                    <a:pt x="390" y="117"/>
                    <a:pt x="409" y="104"/>
                    <a:pt x="431" y="104"/>
                  </a:cubicBezTo>
                  <a:close/>
                  <a:moveTo>
                    <a:pt x="256" y="97"/>
                  </a:moveTo>
                  <a:lnTo>
                    <a:pt x="256" y="97"/>
                  </a:lnTo>
                  <a:lnTo>
                    <a:pt x="352" y="133"/>
                  </a:lnTo>
                  <a:lnTo>
                    <a:pt x="350" y="139"/>
                  </a:lnTo>
                  <a:lnTo>
                    <a:pt x="257" y="103"/>
                  </a:lnTo>
                  <a:lnTo>
                    <a:pt x="170" y="139"/>
                  </a:lnTo>
                  <a:lnTo>
                    <a:pt x="167" y="133"/>
                  </a:lnTo>
                  <a:lnTo>
                    <a:pt x="256" y="97"/>
                  </a:lnTo>
                  <a:close/>
                  <a:moveTo>
                    <a:pt x="39" y="137"/>
                  </a:moveTo>
                  <a:lnTo>
                    <a:pt x="39" y="137"/>
                  </a:lnTo>
                  <a:lnTo>
                    <a:pt x="34" y="135"/>
                  </a:lnTo>
                  <a:cubicBezTo>
                    <a:pt x="44" y="117"/>
                    <a:pt x="63" y="104"/>
                    <a:pt x="85" y="104"/>
                  </a:cubicBezTo>
                  <a:cubicBezTo>
                    <a:pt x="107" y="104"/>
                    <a:pt x="127" y="116"/>
                    <a:pt x="137" y="135"/>
                  </a:cubicBezTo>
                  <a:lnTo>
                    <a:pt x="132" y="137"/>
                  </a:lnTo>
                  <a:cubicBezTo>
                    <a:pt x="123" y="121"/>
                    <a:pt x="105" y="109"/>
                    <a:pt x="85" y="109"/>
                  </a:cubicBezTo>
                  <a:cubicBezTo>
                    <a:pt x="65" y="109"/>
                    <a:pt x="48" y="121"/>
                    <a:pt x="39" y="137"/>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55" name="Freeform 35"/>
            <p:cNvSpPr>
              <a:spLocks noEditPoints="1"/>
            </p:cNvSpPr>
            <p:nvPr/>
          </p:nvSpPr>
          <p:spPr bwMode="auto">
            <a:xfrm>
              <a:off x="3414" y="2200"/>
              <a:ext cx="119" cy="62"/>
            </a:xfrm>
            <a:custGeom>
              <a:avLst/>
              <a:gdLst>
                <a:gd name="T0" fmla="*/ 0 w 521"/>
                <a:gd name="T1" fmla="*/ 269 h 269"/>
                <a:gd name="T2" fmla="*/ 194 w 521"/>
                <a:gd name="T3" fmla="*/ 269 h 269"/>
                <a:gd name="T4" fmla="*/ 194 w 521"/>
                <a:gd name="T5" fmla="*/ 98 h 269"/>
                <a:gd name="T6" fmla="*/ 260 w 521"/>
                <a:gd name="T7" fmla="*/ 50 h 269"/>
                <a:gd name="T8" fmla="*/ 325 w 521"/>
                <a:gd name="T9" fmla="*/ 98 h 269"/>
                <a:gd name="T10" fmla="*/ 325 w 521"/>
                <a:gd name="T11" fmla="*/ 269 h 269"/>
                <a:gd name="T12" fmla="*/ 521 w 521"/>
                <a:gd name="T13" fmla="*/ 269 h 269"/>
                <a:gd name="T14" fmla="*/ 521 w 521"/>
                <a:gd name="T15" fmla="*/ 0 h 269"/>
                <a:gd name="T16" fmla="*/ 0 w 521"/>
                <a:gd name="T17" fmla="*/ 0 h 269"/>
                <a:gd name="T18" fmla="*/ 0 w 521"/>
                <a:gd name="T19" fmla="*/ 269 h 269"/>
                <a:gd name="T20" fmla="*/ 404 w 521"/>
                <a:gd name="T21" fmla="*/ 82 h 269"/>
                <a:gd name="T22" fmla="*/ 404 w 521"/>
                <a:gd name="T23" fmla="*/ 82 h 269"/>
                <a:gd name="T24" fmla="*/ 432 w 521"/>
                <a:gd name="T25" fmla="*/ 57 h 269"/>
                <a:gd name="T26" fmla="*/ 459 w 521"/>
                <a:gd name="T27" fmla="*/ 82 h 269"/>
                <a:gd name="T28" fmla="*/ 459 w 521"/>
                <a:gd name="T29" fmla="*/ 177 h 269"/>
                <a:gd name="T30" fmla="*/ 404 w 521"/>
                <a:gd name="T31" fmla="*/ 177 h 269"/>
                <a:gd name="T32" fmla="*/ 404 w 521"/>
                <a:gd name="T33" fmla="*/ 82 h 269"/>
                <a:gd name="T34" fmla="*/ 85 w 521"/>
                <a:gd name="T35" fmla="*/ 57 h 269"/>
                <a:gd name="T36" fmla="*/ 85 w 521"/>
                <a:gd name="T37" fmla="*/ 57 h 269"/>
                <a:gd name="T38" fmla="*/ 113 w 521"/>
                <a:gd name="T39" fmla="*/ 82 h 269"/>
                <a:gd name="T40" fmla="*/ 113 w 521"/>
                <a:gd name="T41" fmla="*/ 177 h 269"/>
                <a:gd name="T42" fmla="*/ 58 w 521"/>
                <a:gd name="T43" fmla="*/ 177 h 269"/>
                <a:gd name="T44" fmla="*/ 58 w 521"/>
                <a:gd name="T45" fmla="*/ 82 h 269"/>
                <a:gd name="T46" fmla="*/ 85 w 521"/>
                <a:gd name="T47" fmla="*/ 5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1" h="269">
                  <a:moveTo>
                    <a:pt x="0" y="269"/>
                  </a:moveTo>
                  <a:lnTo>
                    <a:pt x="194" y="269"/>
                  </a:lnTo>
                  <a:lnTo>
                    <a:pt x="194" y="98"/>
                  </a:lnTo>
                  <a:cubicBezTo>
                    <a:pt x="194" y="98"/>
                    <a:pt x="202" y="50"/>
                    <a:pt x="260" y="50"/>
                  </a:cubicBezTo>
                  <a:cubicBezTo>
                    <a:pt x="317" y="49"/>
                    <a:pt x="325" y="98"/>
                    <a:pt x="325" y="98"/>
                  </a:cubicBezTo>
                  <a:lnTo>
                    <a:pt x="325" y="269"/>
                  </a:lnTo>
                  <a:lnTo>
                    <a:pt x="521" y="269"/>
                  </a:lnTo>
                  <a:lnTo>
                    <a:pt x="521" y="0"/>
                  </a:lnTo>
                  <a:lnTo>
                    <a:pt x="0" y="0"/>
                  </a:lnTo>
                  <a:lnTo>
                    <a:pt x="0" y="269"/>
                  </a:lnTo>
                  <a:close/>
                  <a:moveTo>
                    <a:pt x="404" y="82"/>
                  </a:moveTo>
                  <a:lnTo>
                    <a:pt x="404" y="82"/>
                  </a:lnTo>
                  <a:cubicBezTo>
                    <a:pt x="404" y="82"/>
                    <a:pt x="407" y="57"/>
                    <a:pt x="432" y="57"/>
                  </a:cubicBezTo>
                  <a:cubicBezTo>
                    <a:pt x="456" y="57"/>
                    <a:pt x="459" y="82"/>
                    <a:pt x="459" y="82"/>
                  </a:cubicBezTo>
                  <a:lnTo>
                    <a:pt x="459" y="177"/>
                  </a:lnTo>
                  <a:lnTo>
                    <a:pt x="404" y="177"/>
                  </a:lnTo>
                  <a:lnTo>
                    <a:pt x="404" y="82"/>
                  </a:lnTo>
                  <a:close/>
                  <a:moveTo>
                    <a:pt x="85" y="57"/>
                  </a:moveTo>
                  <a:lnTo>
                    <a:pt x="85" y="57"/>
                  </a:lnTo>
                  <a:cubicBezTo>
                    <a:pt x="110" y="57"/>
                    <a:pt x="113" y="82"/>
                    <a:pt x="113" y="82"/>
                  </a:cubicBezTo>
                  <a:lnTo>
                    <a:pt x="113" y="177"/>
                  </a:lnTo>
                  <a:lnTo>
                    <a:pt x="58" y="177"/>
                  </a:lnTo>
                  <a:lnTo>
                    <a:pt x="58" y="82"/>
                  </a:lnTo>
                  <a:cubicBezTo>
                    <a:pt x="58" y="82"/>
                    <a:pt x="61" y="57"/>
                    <a:pt x="85" y="57"/>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56" name="Rectangle 36"/>
            <p:cNvSpPr>
              <a:spLocks noChangeArrowheads="1"/>
            </p:cNvSpPr>
            <p:nvPr/>
          </p:nvSpPr>
          <p:spPr bwMode="auto">
            <a:xfrm>
              <a:off x="3414" y="2189"/>
              <a:ext cx="119" cy="9"/>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57" name="Rectangle 37"/>
            <p:cNvSpPr>
              <a:spLocks noChangeArrowheads="1"/>
            </p:cNvSpPr>
            <p:nvPr/>
          </p:nvSpPr>
          <p:spPr bwMode="auto">
            <a:xfrm>
              <a:off x="3414" y="2138"/>
              <a:ext cx="13"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58" name="Rectangle 38"/>
            <p:cNvSpPr>
              <a:spLocks noChangeArrowheads="1"/>
            </p:cNvSpPr>
            <p:nvPr/>
          </p:nvSpPr>
          <p:spPr bwMode="auto">
            <a:xfrm>
              <a:off x="3518" y="2138"/>
              <a:ext cx="15"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59" name="Rectangle 39"/>
            <p:cNvSpPr>
              <a:spLocks noChangeArrowheads="1"/>
            </p:cNvSpPr>
            <p:nvPr/>
          </p:nvSpPr>
          <p:spPr bwMode="auto">
            <a:xfrm>
              <a:off x="3489" y="2138"/>
              <a:ext cx="17"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60" name="Rectangle 40"/>
            <p:cNvSpPr>
              <a:spLocks noChangeArrowheads="1"/>
            </p:cNvSpPr>
            <p:nvPr/>
          </p:nvSpPr>
          <p:spPr bwMode="auto">
            <a:xfrm>
              <a:off x="3470" y="2138"/>
              <a:ext cx="6"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61" name="Rectangle 41"/>
            <p:cNvSpPr>
              <a:spLocks noChangeArrowheads="1"/>
            </p:cNvSpPr>
            <p:nvPr/>
          </p:nvSpPr>
          <p:spPr bwMode="auto">
            <a:xfrm>
              <a:off x="3440" y="2138"/>
              <a:ext cx="17"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62" name="Freeform 42"/>
            <p:cNvSpPr>
              <a:spLocks/>
            </p:cNvSpPr>
            <p:nvPr/>
          </p:nvSpPr>
          <p:spPr bwMode="auto">
            <a:xfrm>
              <a:off x="3448" y="1987"/>
              <a:ext cx="51" cy="12"/>
            </a:xfrm>
            <a:custGeom>
              <a:avLst/>
              <a:gdLst>
                <a:gd name="T0" fmla="*/ 0 w 224"/>
                <a:gd name="T1" fmla="*/ 0 h 51"/>
                <a:gd name="T2" fmla="*/ 17 w 224"/>
                <a:gd name="T3" fmla="*/ 51 h 51"/>
                <a:gd name="T4" fmla="*/ 207 w 224"/>
                <a:gd name="T5" fmla="*/ 51 h 51"/>
                <a:gd name="T6" fmla="*/ 224 w 224"/>
                <a:gd name="T7" fmla="*/ 0 h 51"/>
                <a:gd name="T8" fmla="*/ 0 w 224"/>
                <a:gd name="T9" fmla="*/ 0 h 51"/>
              </a:gdLst>
              <a:ahLst/>
              <a:cxnLst>
                <a:cxn ang="0">
                  <a:pos x="T0" y="T1"/>
                </a:cxn>
                <a:cxn ang="0">
                  <a:pos x="T2" y="T3"/>
                </a:cxn>
                <a:cxn ang="0">
                  <a:pos x="T4" y="T5"/>
                </a:cxn>
                <a:cxn ang="0">
                  <a:pos x="T6" y="T7"/>
                </a:cxn>
                <a:cxn ang="0">
                  <a:pos x="T8" y="T9"/>
                </a:cxn>
              </a:cxnLst>
              <a:rect l="0" t="0" r="r" b="b"/>
              <a:pathLst>
                <a:path w="224" h="51">
                  <a:moveTo>
                    <a:pt x="0" y="0"/>
                  </a:moveTo>
                  <a:lnTo>
                    <a:pt x="17" y="51"/>
                  </a:lnTo>
                  <a:lnTo>
                    <a:pt x="207" y="51"/>
                  </a:lnTo>
                  <a:lnTo>
                    <a:pt x="224" y="0"/>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63" name="Freeform 43"/>
            <p:cNvSpPr>
              <a:spLocks/>
            </p:cNvSpPr>
            <p:nvPr/>
          </p:nvSpPr>
          <p:spPr bwMode="auto">
            <a:xfrm>
              <a:off x="3419" y="2000"/>
              <a:ext cx="109" cy="54"/>
            </a:xfrm>
            <a:custGeom>
              <a:avLst/>
              <a:gdLst>
                <a:gd name="T0" fmla="*/ 334 w 481"/>
                <a:gd name="T1" fmla="*/ 0 h 233"/>
                <a:gd name="T2" fmla="*/ 144 w 481"/>
                <a:gd name="T3" fmla="*/ 0 h 233"/>
                <a:gd name="T4" fmla="*/ 10 w 481"/>
                <a:gd name="T5" fmla="*/ 233 h 233"/>
                <a:gd name="T6" fmla="*/ 147 w 481"/>
                <a:gd name="T7" fmla="*/ 233 h 233"/>
                <a:gd name="T8" fmla="*/ 179 w 481"/>
                <a:gd name="T9" fmla="*/ 144 h 233"/>
                <a:gd name="T10" fmla="*/ 168 w 481"/>
                <a:gd name="T11" fmla="*/ 134 h 233"/>
                <a:gd name="T12" fmla="*/ 168 w 481"/>
                <a:gd name="T13" fmla="*/ 117 h 233"/>
                <a:gd name="T14" fmla="*/ 241 w 481"/>
                <a:gd name="T15" fmla="*/ 92 h 233"/>
                <a:gd name="T16" fmla="*/ 310 w 481"/>
                <a:gd name="T17" fmla="*/ 117 h 233"/>
                <a:gd name="T18" fmla="*/ 310 w 481"/>
                <a:gd name="T19" fmla="*/ 134 h 233"/>
                <a:gd name="T20" fmla="*/ 300 w 481"/>
                <a:gd name="T21" fmla="*/ 144 h 233"/>
                <a:gd name="T22" fmla="*/ 331 w 481"/>
                <a:gd name="T23" fmla="*/ 233 h 233"/>
                <a:gd name="T24" fmla="*/ 468 w 481"/>
                <a:gd name="T25" fmla="*/ 233 h 233"/>
                <a:gd name="T26" fmla="*/ 334 w 481"/>
                <a:gd name="T27"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1" h="233">
                  <a:moveTo>
                    <a:pt x="334" y="0"/>
                  </a:moveTo>
                  <a:lnTo>
                    <a:pt x="144" y="0"/>
                  </a:lnTo>
                  <a:cubicBezTo>
                    <a:pt x="54" y="41"/>
                    <a:pt x="0" y="132"/>
                    <a:pt x="10" y="233"/>
                  </a:cubicBezTo>
                  <a:lnTo>
                    <a:pt x="147" y="233"/>
                  </a:lnTo>
                  <a:lnTo>
                    <a:pt x="179" y="144"/>
                  </a:lnTo>
                  <a:lnTo>
                    <a:pt x="168" y="134"/>
                  </a:lnTo>
                  <a:lnTo>
                    <a:pt x="168" y="117"/>
                  </a:lnTo>
                  <a:cubicBezTo>
                    <a:pt x="168" y="117"/>
                    <a:pt x="188" y="93"/>
                    <a:pt x="241" y="92"/>
                  </a:cubicBezTo>
                  <a:cubicBezTo>
                    <a:pt x="287" y="92"/>
                    <a:pt x="310" y="117"/>
                    <a:pt x="310" y="117"/>
                  </a:cubicBezTo>
                  <a:lnTo>
                    <a:pt x="310" y="134"/>
                  </a:lnTo>
                  <a:lnTo>
                    <a:pt x="300" y="144"/>
                  </a:lnTo>
                  <a:lnTo>
                    <a:pt x="331" y="233"/>
                  </a:lnTo>
                  <a:lnTo>
                    <a:pt x="468" y="233"/>
                  </a:lnTo>
                  <a:cubicBezTo>
                    <a:pt x="481" y="133"/>
                    <a:pt x="418" y="35"/>
                    <a:pt x="334"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64" name="Freeform 44"/>
            <p:cNvSpPr>
              <a:spLocks/>
            </p:cNvSpPr>
            <p:nvPr/>
          </p:nvSpPr>
          <p:spPr bwMode="auto">
            <a:xfrm>
              <a:off x="3494" y="2056"/>
              <a:ext cx="32" cy="17"/>
            </a:xfrm>
            <a:custGeom>
              <a:avLst/>
              <a:gdLst>
                <a:gd name="T0" fmla="*/ 139 w 139"/>
                <a:gd name="T1" fmla="*/ 6 h 77"/>
                <a:gd name="T2" fmla="*/ 136 w 139"/>
                <a:gd name="T3" fmla="*/ 0 h 77"/>
                <a:gd name="T4" fmla="*/ 0 w 139"/>
                <a:gd name="T5" fmla="*/ 0 h 77"/>
                <a:gd name="T6" fmla="*/ 0 w 139"/>
                <a:gd name="T7" fmla="*/ 77 h 77"/>
                <a:gd name="T8" fmla="*/ 131 w 139"/>
                <a:gd name="T9" fmla="*/ 77 h 77"/>
                <a:gd name="T10" fmla="*/ 131 w 139"/>
                <a:gd name="T11" fmla="*/ 20 h 77"/>
                <a:gd name="T12" fmla="*/ 139 w 139"/>
                <a:gd name="T13" fmla="*/ 6 h 77"/>
              </a:gdLst>
              <a:ahLst/>
              <a:cxnLst>
                <a:cxn ang="0">
                  <a:pos x="T0" y="T1"/>
                </a:cxn>
                <a:cxn ang="0">
                  <a:pos x="T2" y="T3"/>
                </a:cxn>
                <a:cxn ang="0">
                  <a:pos x="T4" y="T5"/>
                </a:cxn>
                <a:cxn ang="0">
                  <a:pos x="T6" y="T7"/>
                </a:cxn>
                <a:cxn ang="0">
                  <a:pos x="T8" y="T9"/>
                </a:cxn>
                <a:cxn ang="0">
                  <a:pos x="T10" y="T11"/>
                </a:cxn>
                <a:cxn ang="0">
                  <a:pos x="T12" y="T13"/>
                </a:cxn>
              </a:cxnLst>
              <a:rect l="0" t="0" r="r" b="b"/>
              <a:pathLst>
                <a:path w="139" h="77">
                  <a:moveTo>
                    <a:pt x="139" y="6"/>
                  </a:moveTo>
                  <a:cubicBezTo>
                    <a:pt x="137" y="4"/>
                    <a:pt x="136" y="2"/>
                    <a:pt x="136" y="0"/>
                  </a:cubicBezTo>
                  <a:lnTo>
                    <a:pt x="0" y="0"/>
                  </a:lnTo>
                  <a:lnTo>
                    <a:pt x="0" y="77"/>
                  </a:lnTo>
                  <a:lnTo>
                    <a:pt x="131" y="77"/>
                  </a:lnTo>
                  <a:lnTo>
                    <a:pt x="131" y="20"/>
                  </a:lnTo>
                  <a:lnTo>
                    <a:pt x="139" y="6"/>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65" name="Freeform 45"/>
            <p:cNvSpPr>
              <a:spLocks/>
            </p:cNvSpPr>
            <p:nvPr/>
          </p:nvSpPr>
          <p:spPr bwMode="auto">
            <a:xfrm>
              <a:off x="3421" y="2056"/>
              <a:ext cx="32" cy="17"/>
            </a:xfrm>
            <a:custGeom>
              <a:avLst/>
              <a:gdLst>
                <a:gd name="T0" fmla="*/ 0 w 139"/>
                <a:gd name="T1" fmla="*/ 5 h 77"/>
                <a:gd name="T2" fmla="*/ 3 w 139"/>
                <a:gd name="T3" fmla="*/ 0 h 77"/>
                <a:gd name="T4" fmla="*/ 139 w 139"/>
                <a:gd name="T5" fmla="*/ 0 h 77"/>
                <a:gd name="T6" fmla="*/ 139 w 139"/>
                <a:gd name="T7" fmla="*/ 77 h 77"/>
                <a:gd name="T8" fmla="*/ 7 w 139"/>
                <a:gd name="T9" fmla="*/ 77 h 77"/>
                <a:gd name="T10" fmla="*/ 7 w 139"/>
                <a:gd name="T11" fmla="*/ 20 h 77"/>
                <a:gd name="T12" fmla="*/ 0 w 139"/>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139" h="77">
                  <a:moveTo>
                    <a:pt x="0" y="5"/>
                  </a:moveTo>
                  <a:cubicBezTo>
                    <a:pt x="1" y="4"/>
                    <a:pt x="3" y="2"/>
                    <a:pt x="3" y="0"/>
                  </a:cubicBezTo>
                  <a:lnTo>
                    <a:pt x="139" y="0"/>
                  </a:lnTo>
                  <a:lnTo>
                    <a:pt x="139" y="77"/>
                  </a:lnTo>
                  <a:lnTo>
                    <a:pt x="7" y="77"/>
                  </a:lnTo>
                  <a:lnTo>
                    <a:pt x="7" y="20"/>
                  </a:lnTo>
                  <a:lnTo>
                    <a:pt x="0" y="5"/>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66" name="Freeform 46"/>
            <p:cNvSpPr>
              <a:spLocks noEditPoints="1"/>
            </p:cNvSpPr>
            <p:nvPr/>
          </p:nvSpPr>
          <p:spPr bwMode="auto">
            <a:xfrm>
              <a:off x="3454" y="2023"/>
              <a:ext cx="39" cy="50"/>
            </a:xfrm>
            <a:custGeom>
              <a:avLst/>
              <a:gdLst>
                <a:gd name="T0" fmla="*/ 140 w 172"/>
                <a:gd name="T1" fmla="*/ 45 h 218"/>
                <a:gd name="T2" fmla="*/ 151 w 172"/>
                <a:gd name="T3" fmla="*/ 33 h 218"/>
                <a:gd name="T4" fmla="*/ 151 w 172"/>
                <a:gd name="T5" fmla="*/ 21 h 218"/>
                <a:gd name="T6" fmla="*/ 87 w 172"/>
                <a:gd name="T7" fmla="*/ 0 h 218"/>
                <a:gd name="T8" fmla="*/ 21 w 172"/>
                <a:gd name="T9" fmla="*/ 21 h 218"/>
                <a:gd name="T10" fmla="*/ 21 w 172"/>
                <a:gd name="T11" fmla="*/ 33 h 218"/>
                <a:gd name="T12" fmla="*/ 32 w 172"/>
                <a:gd name="T13" fmla="*/ 45 h 218"/>
                <a:gd name="T14" fmla="*/ 0 w 172"/>
                <a:gd name="T15" fmla="*/ 136 h 218"/>
                <a:gd name="T16" fmla="*/ 0 w 172"/>
                <a:gd name="T17" fmla="*/ 218 h 218"/>
                <a:gd name="T18" fmla="*/ 172 w 172"/>
                <a:gd name="T19" fmla="*/ 218 h 218"/>
                <a:gd name="T20" fmla="*/ 172 w 172"/>
                <a:gd name="T21" fmla="*/ 136 h 218"/>
                <a:gd name="T22" fmla="*/ 140 w 172"/>
                <a:gd name="T23" fmla="*/ 45 h 218"/>
                <a:gd name="T24" fmla="*/ 132 w 172"/>
                <a:gd name="T25" fmla="*/ 34 h 218"/>
                <a:gd name="T26" fmla="*/ 132 w 172"/>
                <a:gd name="T27" fmla="*/ 34 h 218"/>
                <a:gd name="T28" fmla="*/ 86 w 172"/>
                <a:gd name="T29" fmla="*/ 20 h 218"/>
                <a:gd name="T30" fmla="*/ 41 w 172"/>
                <a:gd name="T31" fmla="*/ 34 h 218"/>
                <a:gd name="T32" fmla="*/ 37 w 172"/>
                <a:gd name="T33" fmla="*/ 30 h 218"/>
                <a:gd name="T34" fmla="*/ 86 w 172"/>
                <a:gd name="T35" fmla="*/ 15 h 218"/>
                <a:gd name="T36" fmla="*/ 136 w 172"/>
                <a:gd name="T37" fmla="*/ 30 h 218"/>
                <a:gd name="T38" fmla="*/ 132 w 172"/>
                <a:gd name="T39" fmla="*/ 3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2" h="218">
                  <a:moveTo>
                    <a:pt x="140" y="45"/>
                  </a:moveTo>
                  <a:lnTo>
                    <a:pt x="151" y="33"/>
                  </a:lnTo>
                  <a:lnTo>
                    <a:pt x="151" y="21"/>
                  </a:lnTo>
                  <a:cubicBezTo>
                    <a:pt x="151" y="21"/>
                    <a:pt x="130" y="0"/>
                    <a:pt x="87" y="0"/>
                  </a:cubicBezTo>
                  <a:cubicBezTo>
                    <a:pt x="42" y="1"/>
                    <a:pt x="21" y="21"/>
                    <a:pt x="21" y="21"/>
                  </a:cubicBezTo>
                  <a:lnTo>
                    <a:pt x="21" y="33"/>
                  </a:lnTo>
                  <a:lnTo>
                    <a:pt x="32" y="45"/>
                  </a:lnTo>
                  <a:lnTo>
                    <a:pt x="0" y="136"/>
                  </a:lnTo>
                  <a:lnTo>
                    <a:pt x="0" y="218"/>
                  </a:lnTo>
                  <a:lnTo>
                    <a:pt x="172" y="218"/>
                  </a:lnTo>
                  <a:lnTo>
                    <a:pt x="172" y="136"/>
                  </a:lnTo>
                  <a:lnTo>
                    <a:pt x="140" y="45"/>
                  </a:lnTo>
                  <a:close/>
                  <a:moveTo>
                    <a:pt x="132" y="34"/>
                  </a:moveTo>
                  <a:lnTo>
                    <a:pt x="132" y="34"/>
                  </a:lnTo>
                  <a:cubicBezTo>
                    <a:pt x="124" y="26"/>
                    <a:pt x="106" y="20"/>
                    <a:pt x="86" y="20"/>
                  </a:cubicBezTo>
                  <a:cubicBezTo>
                    <a:pt x="66" y="20"/>
                    <a:pt x="49" y="26"/>
                    <a:pt x="41" y="34"/>
                  </a:cubicBezTo>
                  <a:lnTo>
                    <a:pt x="37" y="30"/>
                  </a:lnTo>
                  <a:cubicBezTo>
                    <a:pt x="47" y="21"/>
                    <a:pt x="65" y="15"/>
                    <a:pt x="86" y="15"/>
                  </a:cubicBezTo>
                  <a:cubicBezTo>
                    <a:pt x="107" y="15"/>
                    <a:pt x="126" y="21"/>
                    <a:pt x="136" y="30"/>
                  </a:cubicBezTo>
                  <a:lnTo>
                    <a:pt x="132" y="34"/>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grpSp>
      <p:sp>
        <p:nvSpPr>
          <p:cNvPr id="68" name="Naslov 4"/>
          <p:cNvSpPr>
            <a:spLocks noGrp="1"/>
          </p:cNvSpPr>
          <p:nvPr>
            <p:ph type="title" hasCustomPrompt="1"/>
          </p:nvPr>
        </p:nvSpPr>
        <p:spPr>
          <a:xfrm>
            <a:off x="2321726" y="1562771"/>
            <a:ext cx="9678930" cy="2153396"/>
          </a:xfrm>
        </p:spPr>
        <p:txBody>
          <a:bodyPr anchor="b"/>
          <a:lstStyle>
            <a:lvl1pPr algn="l">
              <a:defRPr/>
            </a:lvl1pPr>
          </a:lstStyle>
          <a:p>
            <a:r>
              <a:rPr lang="sl-SI" dirty="0"/>
              <a:t>VSTAVITE NASLOV PREDSTAVITVE</a:t>
            </a:r>
          </a:p>
        </p:txBody>
      </p:sp>
      <p:sp>
        <p:nvSpPr>
          <p:cNvPr id="74" name="Označba mesta besedila 68"/>
          <p:cNvSpPr>
            <a:spLocks noGrp="1"/>
          </p:cNvSpPr>
          <p:nvPr>
            <p:ph type="body" sz="quarter" idx="19" hasCustomPrompt="1"/>
          </p:nvPr>
        </p:nvSpPr>
        <p:spPr>
          <a:xfrm>
            <a:off x="2165531" y="6497248"/>
            <a:ext cx="10034134" cy="338554"/>
          </a:xfrm>
          <a:noFill/>
        </p:spPr>
        <p:txBody>
          <a:bodyPr wrap="square" rtlCol="0" anchor="ctr" anchorCtr="0">
            <a:spAutoFit/>
          </a:bodyPr>
          <a:lstStyle>
            <a:lvl1pPr marL="0" indent="0" algn="ctr">
              <a:buFontTx/>
              <a:buNone/>
              <a:defRPr lang="sl-SI" sz="1600" i="1" baseline="0" dirty="0" smtClean="0">
                <a:solidFill>
                  <a:schemeClr val="tx1">
                    <a:lumMod val="50000"/>
                    <a:lumOff val="50000"/>
                  </a:schemeClr>
                </a:solidFill>
              </a:defRPr>
            </a:lvl1pPr>
          </a:lstStyle>
          <a:p>
            <a:pPr marL="0" lvl="0" algn="ctr"/>
            <a:r>
              <a:rPr lang="sl-SI" dirty="0"/>
              <a:t>Vpišite kraj in datum predstavitve (Maribor, 22. november 2016)</a:t>
            </a:r>
          </a:p>
        </p:txBody>
      </p:sp>
      <p:sp>
        <p:nvSpPr>
          <p:cNvPr id="67" name="Označba mesta besedila 20">
            <a:extLst>
              <a:ext uri="{FF2B5EF4-FFF2-40B4-BE49-F238E27FC236}">
                <a16:creationId xmlns:a16="http://schemas.microsoft.com/office/drawing/2014/main" id="{57C944DA-2804-4A92-9A39-DF28EAC4064D}"/>
              </a:ext>
            </a:extLst>
          </p:cNvPr>
          <p:cNvSpPr>
            <a:spLocks noGrp="1"/>
          </p:cNvSpPr>
          <p:nvPr>
            <p:ph type="body" sz="quarter" idx="17" hasCustomPrompt="1"/>
          </p:nvPr>
        </p:nvSpPr>
        <p:spPr>
          <a:xfrm>
            <a:off x="2321726" y="4572152"/>
            <a:ext cx="7662706" cy="338554"/>
          </a:xfrm>
          <a:noFill/>
        </p:spPr>
        <p:txBody>
          <a:bodyPr wrap="square" rtlCol="0">
            <a:spAutoFit/>
          </a:bodyPr>
          <a:lstStyle>
            <a:lvl1pPr marL="0" indent="0">
              <a:buFontTx/>
              <a:buNone/>
              <a:defRPr lang="sl-SI" sz="1600" b="0" i="0" dirty="0" smtClean="0">
                <a:solidFill>
                  <a:schemeClr val="bg1">
                    <a:lumMod val="50000"/>
                  </a:schemeClr>
                </a:solidFill>
              </a:defRPr>
            </a:lvl1pPr>
          </a:lstStyle>
          <a:p>
            <a:pPr marL="0" lvl="0"/>
            <a:r>
              <a:rPr lang="sl-SI" dirty="0"/>
              <a:t>Navedba avtorja(</a:t>
            </a:r>
            <a:r>
              <a:rPr lang="sl-SI" dirty="0" err="1"/>
              <a:t>ev</a:t>
            </a:r>
            <a:r>
              <a:rPr lang="sl-SI" dirty="0"/>
              <a:t>)</a:t>
            </a:r>
          </a:p>
        </p:txBody>
      </p:sp>
    </p:spTree>
    <p:extLst>
      <p:ext uri="{BB962C8B-B14F-4D97-AF65-F5344CB8AC3E}">
        <p14:creationId xmlns:p14="http://schemas.microsoft.com/office/powerpoint/2010/main" val="1244191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lgn="r">
              <a:defRPr lang="sl-SI"/>
            </a:lvl1pPr>
          </a:lstStyle>
          <a:p>
            <a:pPr marL="0" lvl="0" algn="l"/>
            <a:r>
              <a:rPr lang="sl-SI"/>
              <a:t>Uredite slog naslova matrice</a:t>
            </a:r>
            <a:endParaRPr lang="sl-SI" dirty="0"/>
          </a:p>
        </p:txBody>
      </p:sp>
      <p:sp>
        <p:nvSpPr>
          <p:cNvPr id="3" name="Ograda navpičnega besedila 2"/>
          <p:cNvSpPr>
            <a:spLocks noGrp="1"/>
          </p:cNvSpPr>
          <p:nvPr>
            <p:ph type="body" orient="vert" idx="1"/>
          </p:nvPr>
        </p:nvSpPr>
        <p:spPr/>
        <p:txBody>
          <a:bodyPr vert="eaVert"/>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5" name="Ograda noge 4"/>
          <p:cNvSpPr>
            <a:spLocks noGrp="1"/>
          </p:cNvSpPr>
          <p:nvPr>
            <p:ph type="ftr" sz="quarter" idx="11"/>
          </p:nvPr>
        </p:nvSpPr>
        <p:spPr/>
        <p:txBody>
          <a:bodyPr/>
          <a:lstStyle/>
          <a:p>
            <a:endParaRPr lang="sl-SI" dirty="0"/>
          </a:p>
        </p:txBody>
      </p:sp>
      <p:sp>
        <p:nvSpPr>
          <p:cNvPr id="6" name="Ograda številke diapozitiva 5"/>
          <p:cNvSpPr>
            <a:spLocks noGrp="1"/>
          </p:cNvSpPr>
          <p:nvPr>
            <p:ph type="sldNum" sz="quarter" idx="12"/>
          </p:nvPr>
        </p:nvSpPr>
        <p:spPr/>
        <p:txBody>
          <a:bodyPr/>
          <a:lstStyle/>
          <a:p>
            <a:fld id="{7632E077-1BE5-4BCA-9EB0-B6423C3B9F24}" type="slidenum">
              <a:rPr lang="sl-SI" smtClean="0"/>
              <a:t>‹#›</a:t>
            </a:fld>
            <a:endParaRPr lang="sl-SI" dirty="0"/>
          </a:p>
        </p:txBody>
      </p:sp>
    </p:spTree>
    <p:extLst>
      <p:ext uri="{BB962C8B-B14F-4D97-AF65-F5344CB8AC3E}">
        <p14:creationId xmlns:p14="http://schemas.microsoft.com/office/powerpoint/2010/main" val="9892284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Navpični naslov 1"/>
          <p:cNvSpPr>
            <a:spLocks noGrp="1"/>
          </p:cNvSpPr>
          <p:nvPr>
            <p:ph type="title" orient="vert"/>
          </p:nvPr>
        </p:nvSpPr>
        <p:spPr>
          <a:xfrm>
            <a:off x="8839200" y="274639"/>
            <a:ext cx="2743200" cy="5851525"/>
          </a:xfrm>
        </p:spPr>
        <p:txBody>
          <a:bodyPr vert="vert"/>
          <a:lstStyle>
            <a:lvl1pPr>
              <a:defRPr lang="sl-SI"/>
            </a:lvl1pPr>
          </a:lstStyle>
          <a:p>
            <a:pPr marL="0" lvl="0" algn="l"/>
            <a:r>
              <a:rPr lang="sl-SI"/>
              <a:t>Uredite slog naslova matrice</a:t>
            </a:r>
          </a:p>
        </p:txBody>
      </p:sp>
      <p:sp>
        <p:nvSpPr>
          <p:cNvPr id="3" name="Ograda navpičnega besedila 2"/>
          <p:cNvSpPr>
            <a:spLocks noGrp="1"/>
          </p:cNvSpPr>
          <p:nvPr>
            <p:ph type="body" orient="vert" idx="1"/>
          </p:nvPr>
        </p:nvSpPr>
        <p:spPr>
          <a:xfrm>
            <a:off x="609600" y="274639"/>
            <a:ext cx="8026400" cy="5851525"/>
          </a:xfrm>
        </p:spPr>
        <p:txBody>
          <a:bodyPr vert="eaVert"/>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5" name="Ograda noge 4"/>
          <p:cNvSpPr>
            <a:spLocks noGrp="1"/>
          </p:cNvSpPr>
          <p:nvPr>
            <p:ph type="ftr" sz="quarter" idx="11"/>
          </p:nvPr>
        </p:nvSpPr>
        <p:spPr/>
        <p:txBody>
          <a:bodyPr/>
          <a:lstStyle/>
          <a:p>
            <a:endParaRPr lang="sl-SI" dirty="0"/>
          </a:p>
        </p:txBody>
      </p:sp>
      <p:sp>
        <p:nvSpPr>
          <p:cNvPr id="6" name="Ograda številke diapozitiva 5"/>
          <p:cNvSpPr>
            <a:spLocks noGrp="1"/>
          </p:cNvSpPr>
          <p:nvPr>
            <p:ph type="sldNum" sz="quarter" idx="12"/>
          </p:nvPr>
        </p:nvSpPr>
        <p:spPr/>
        <p:txBody>
          <a:bodyPr/>
          <a:lstStyle/>
          <a:p>
            <a:fld id="{7632E077-1BE5-4BCA-9EB0-B6423C3B9F24}" type="slidenum">
              <a:rPr lang="sl-SI" smtClean="0"/>
              <a:t>‹#›</a:t>
            </a:fld>
            <a:endParaRPr lang="sl-SI" dirty="0"/>
          </a:p>
        </p:txBody>
      </p:sp>
    </p:spTree>
    <p:extLst>
      <p:ext uri="{BB962C8B-B14F-4D97-AF65-F5344CB8AC3E}">
        <p14:creationId xmlns:p14="http://schemas.microsoft.com/office/powerpoint/2010/main" val="40108049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999989" y="466725"/>
            <a:ext cx="6192011" cy="6397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19200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Slide Number Placeholder 5"/>
          <p:cNvSpPr>
            <a:spLocks noGrp="1"/>
          </p:cNvSpPr>
          <p:nvPr>
            <p:ph type="sldNum" sz="quarter" idx="4"/>
          </p:nvPr>
        </p:nvSpPr>
        <p:spPr>
          <a:xfrm>
            <a:off x="10884527" y="6381328"/>
            <a:ext cx="1198212" cy="392904"/>
          </a:xfrm>
          <a:prstGeom prst="rect">
            <a:avLst/>
          </a:prstGeom>
          <a:noFill/>
        </p:spPr>
        <p:txBody>
          <a:bodyPr vert="horz" lIns="91440" tIns="45720" rIns="91440" bIns="45720" rtlCol="0" anchor="ctr"/>
          <a:lstStyle>
            <a:lvl1pPr algn="r">
              <a:defRPr sz="2400">
                <a:solidFill>
                  <a:srgbClr val="006A8E"/>
                </a:solidFill>
                <a:latin typeface="Calibri" pitchFamily="34" charset="0"/>
              </a:defRPr>
            </a:lvl1pPr>
          </a:lstStyle>
          <a:p>
            <a:pPr>
              <a:defRPr/>
            </a:pPr>
            <a:fld id="{2A4DB0AA-41FA-4092-9E0E-E08C71D3280C}" type="slidenum">
              <a:rPr lang="sl-SI" smtClean="0"/>
              <a:pPr>
                <a:defRPr/>
              </a:pPr>
              <a:t>‹#›</a:t>
            </a:fld>
            <a:endParaRPr lang="sl-SI" dirty="0"/>
          </a:p>
        </p:txBody>
      </p:sp>
      <p:sp>
        <p:nvSpPr>
          <p:cNvPr id="13" name="Title 12"/>
          <p:cNvSpPr>
            <a:spLocks noGrp="1"/>
          </p:cNvSpPr>
          <p:nvPr>
            <p:ph type="title" hasCustomPrompt="1"/>
          </p:nvPr>
        </p:nvSpPr>
        <p:spPr/>
        <p:txBody>
          <a:bodyPr/>
          <a:lstStyle>
            <a:lvl1pPr>
              <a:defRPr sz="4400"/>
            </a:lvl1pPr>
          </a:lstStyle>
          <a:p>
            <a:r>
              <a:rPr lang="en-US"/>
              <a:t>Naslov strani</a:t>
            </a:r>
            <a:endParaRPr lang="sl-SI"/>
          </a:p>
        </p:txBody>
      </p:sp>
      <p:sp>
        <p:nvSpPr>
          <p:cNvPr id="9" name="Footer Placeholder 4"/>
          <p:cNvSpPr>
            <a:spLocks noGrp="1"/>
          </p:cNvSpPr>
          <p:nvPr>
            <p:ph type="ftr" sz="quarter" idx="3"/>
          </p:nvPr>
        </p:nvSpPr>
        <p:spPr>
          <a:xfrm>
            <a:off x="0" y="0"/>
            <a:ext cx="10944000" cy="468000"/>
          </a:xfrm>
          <a:prstGeom prst="rect">
            <a:avLst/>
          </a:prstGeom>
          <a:solidFill>
            <a:srgbClr val="006A8E"/>
          </a:solidFill>
        </p:spPr>
        <p:txBody>
          <a:bodyPr vert="horz" lIns="91440" tIns="45720" rIns="91440" bIns="45720" rtlCol="0" anchor="ctr"/>
          <a:lstStyle>
            <a:lvl1pPr algn="l">
              <a:defRPr sz="2400">
                <a:solidFill>
                  <a:schemeClr val="bg1"/>
                </a:solidFill>
                <a:latin typeface="Calibri" pitchFamily="34" charset="0"/>
              </a:defRPr>
            </a:lvl1pPr>
          </a:lstStyle>
          <a:p>
            <a:pPr>
              <a:defRPr/>
            </a:pPr>
            <a:r>
              <a:rPr lang="sl-SI"/>
              <a:t>Create your future!                  www.um.si</a:t>
            </a:r>
          </a:p>
        </p:txBody>
      </p:sp>
      <p:sp>
        <p:nvSpPr>
          <p:cNvPr id="8" name="Content Placeholder 2"/>
          <p:cNvSpPr>
            <a:spLocks noGrp="1"/>
          </p:cNvSpPr>
          <p:nvPr>
            <p:ph idx="1" hasCustomPrompt="1"/>
          </p:nvPr>
        </p:nvSpPr>
        <p:spPr>
          <a:xfrm>
            <a:off x="914400" y="1628800"/>
            <a:ext cx="10363200" cy="4608512"/>
          </a:xfrm>
        </p:spPr>
        <p:txBody>
          <a:bodyPr/>
          <a:lstStyle>
            <a:lvl1pPr>
              <a:defRPr sz="3200"/>
            </a:lvl1pPr>
            <a:lvl2pPr>
              <a:defRPr sz="2800"/>
            </a:lvl2pPr>
            <a:lvl3pPr>
              <a:defRPr sz="2400"/>
            </a:lvl3pPr>
            <a:lvl4pPr>
              <a:defRPr sz="2000"/>
            </a:lvl4pPr>
            <a:lvl5pPr>
              <a:defRPr sz="2000"/>
            </a:lvl5pPr>
          </a:lstStyle>
          <a:p>
            <a:pPr lvl="0"/>
            <a:r>
              <a:rPr lang="sl-SI"/>
              <a:t>Tekst</a:t>
            </a:r>
            <a:endParaRPr lang="en-US"/>
          </a:p>
          <a:p>
            <a:pPr lvl="1"/>
            <a:r>
              <a:rPr lang="sl-SI"/>
              <a:t>Druga raven</a:t>
            </a:r>
            <a:endParaRPr lang="en-US"/>
          </a:p>
          <a:p>
            <a:pPr lvl="2"/>
            <a:r>
              <a:rPr lang="sl-SI"/>
              <a:t>Tretja raven</a:t>
            </a:r>
            <a:endParaRPr lang="en-US"/>
          </a:p>
          <a:p>
            <a:pPr lvl="3"/>
            <a:r>
              <a:rPr lang="sl-SI"/>
              <a:t>Četrta raven</a:t>
            </a:r>
            <a:endParaRPr lang="en-US"/>
          </a:p>
          <a:p>
            <a:pPr lvl="4"/>
            <a:r>
              <a:rPr lang="sl-SI"/>
              <a:t>Peta raven</a:t>
            </a:r>
          </a:p>
        </p:txBody>
      </p:sp>
    </p:spTree>
    <p:extLst>
      <p:ext uri="{BB962C8B-B14F-4D97-AF65-F5344CB8AC3E}">
        <p14:creationId xmlns:p14="http://schemas.microsoft.com/office/powerpoint/2010/main" val="277211500"/>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p:cNvSpPr>
            <a:spLocks noGrp="1"/>
          </p:cNvSpPr>
          <p:nvPr>
            <p:ph type="title"/>
          </p:nvPr>
        </p:nvSpPr>
        <p:spPr>
          <a:xfrm>
            <a:off x="498094" y="137925"/>
            <a:ext cx="11500480" cy="792000"/>
          </a:xfrm>
        </p:spPr>
        <p:txBody>
          <a:bodyPr/>
          <a:lstStyle>
            <a:lvl1pPr algn="l">
              <a:defRPr lang="sl-SI"/>
            </a:lvl1pPr>
          </a:lstStyle>
          <a:p>
            <a:pPr marL="0" lvl="0" algn="l"/>
            <a:r>
              <a:rPr lang="sl-SI" dirty="0"/>
              <a:t>Uredite slog naslova matrice</a:t>
            </a:r>
          </a:p>
        </p:txBody>
      </p:sp>
      <p:sp>
        <p:nvSpPr>
          <p:cNvPr id="3" name="Ograda vsebine 2"/>
          <p:cNvSpPr>
            <a:spLocks noGrp="1"/>
          </p:cNvSpPr>
          <p:nvPr>
            <p:ph idx="1"/>
          </p:nvPr>
        </p:nvSpPr>
        <p:spPr>
          <a:xfrm>
            <a:off x="498094" y="1062063"/>
            <a:ext cx="11500480" cy="5237553"/>
          </a:xfrm>
        </p:spPr>
        <p:txBody>
          <a:bodyPr/>
          <a:lstStyle>
            <a:lvl1pPr>
              <a:defRPr sz="2400" b="1"/>
            </a:lvl1pPr>
            <a:lvl2pPr>
              <a:defRPr sz="2000"/>
            </a:lvl2pPr>
          </a:lstStyle>
          <a:p>
            <a:pPr lvl="0"/>
            <a:r>
              <a:rPr lang="sl-SI" dirty="0"/>
              <a:t>Uredite sloge besedila matrice</a:t>
            </a:r>
          </a:p>
          <a:p>
            <a:pPr lvl="1"/>
            <a:r>
              <a:rPr lang="sl-SI" dirty="0"/>
              <a:t>Druga raven</a:t>
            </a:r>
          </a:p>
          <a:p>
            <a:pPr lvl="2"/>
            <a:r>
              <a:rPr lang="sl-SI" dirty="0"/>
              <a:t>Tretja raven</a:t>
            </a:r>
          </a:p>
          <a:p>
            <a:pPr lvl="3"/>
            <a:r>
              <a:rPr lang="sl-SI" dirty="0"/>
              <a:t>Četrta raven</a:t>
            </a:r>
          </a:p>
          <a:p>
            <a:pPr lvl="4"/>
            <a:r>
              <a:rPr lang="sl-SI" dirty="0"/>
              <a:t>Peta raven</a:t>
            </a:r>
          </a:p>
        </p:txBody>
      </p:sp>
      <p:sp>
        <p:nvSpPr>
          <p:cNvPr id="5" name="Ograda noge 4"/>
          <p:cNvSpPr>
            <a:spLocks noGrp="1"/>
          </p:cNvSpPr>
          <p:nvPr>
            <p:ph type="ftr" sz="quarter" idx="11"/>
          </p:nvPr>
        </p:nvSpPr>
        <p:spPr/>
        <p:txBody>
          <a:bodyPr/>
          <a:lstStyle/>
          <a:p>
            <a:endParaRPr lang="sl-SI" dirty="0"/>
          </a:p>
        </p:txBody>
      </p:sp>
      <p:sp>
        <p:nvSpPr>
          <p:cNvPr id="6" name="Ograda številke diapozitiva 5"/>
          <p:cNvSpPr>
            <a:spLocks noGrp="1"/>
          </p:cNvSpPr>
          <p:nvPr>
            <p:ph type="sldNum" sz="quarter" idx="12"/>
          </p:nvPr>
        </p:nvSpPr>
        <p:spPr/>
        <p:txBody>
          <a:bodyPr/>
          <a:lstStyle/>
          <a:p>
            <a:fld id="{7632E077-1BE5-4BCA-9EB0-B6423C3B9F24}" type="slidenum">
              <a:rPr lang="sl-SI" smtClean="0"/>
              <a:t>‹#›</a:t>
            </a:fld>
            <a:endParaRPr lang="sl-SI" dirty="0"/>
          </a:p>
        </p:txBody>
      </p:sp>
    </p:spTree>
    <p:extLst>
      <p:ext uri="{BB962C8B-B14F-4D97-AF65-F5344CB8AC3E}">
        <p14:creationId xmlns:p14="http://schemas.microsoft.com/office/powerpoint/2010/main" val="7902999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Naslov 1"/>
          <p:cNvSpPr>
            <a:spLocks noGrp="1"/>
          </p:cNvSpPr>
          <p:nvPr>
            <p:ph type="title"/>
          </p:nvPr>
        </p:nvSpPr>
        <p:spPr>
          <a:xfrm>
            <a:off x="963084" y="4406901"/>
            <a:ext cx="10363200" cy="1362075"/>
          </a:xfrm>
        </p:spPr>
        <p:txBody>
          <a:bodyPr anchor="t"/>
          <a:lstStyle>
            <a:lvl1pPr algn="l">
              <a:defRPr sz="4000" b="1" cap="all"/>
            </a:lvl1pPr>
          </a:lstStyle>
          <a:p>
            <a:r>
              <a:rPr lang="sl-SI"/>
              <a:t>Uredite slog naslova matrice</a:t>
            </a:r>
          </a:p>
        </p:txBody>
      </p:sp>
      <p:sp>
        <p:nvSpPr>
          <p:cNvPr id="3" name="Ograda besedila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a:t>Uredite sloge besedila matrice</a:t>
            </a:r>
          </a:p>
        </p:txBody>
      </p:sp>
      <p:sp>
        <p:nvSpPr>
          <p:cNvPr id="5" name="Ograda noge 4"/>
          <p:cNvSpPr>
            <a:spLocks noGrp="1"/>
          </p:cNvSpPr>
          <p:nvPr>
            <p:ph type="ftr" sz="quarter" idx="11"/>
          </p:nvPr>
        </p:nvSpPr>
        <p:spPr/>
        <p:txBody>
          <a:bodyPr/>
          <a:lstStyle/>
          <a:p>
            <a:endParaRPr lang="sl-SI" dirty="0"/>
          </a:p>
        </p:txBody>
      </p:sp>
      <p:sp>
        <p:nvSpPr>
          <p:cNvPr id="6" name="Ograda številke diapozitiva 5"/>
          <p:cNvSpPr>
            <a:spLocks noGrp="1"/>
          </p:cNvSpPr>
          <p:nvPr>
            <p:ph type="sldNum" sz="quarter" idx="12"/>
          </p:nvPr>
        </p:nvSpPr>
        <p:spPr/>
        <p:txBody>
          <a:bodyPr/>
          <a:lstStyle/>
          <a:p>
            <a:fld id="{7632E077-1BE5-4BCA-9EB0-B6423C3B9F24}" type="slidenum">
              <a:rPr lang="sl-SI" smtClean="0"/>
              <a:t>‹#›</a:t>
            </a:fld>
            <a:endParaRPr lang="sl-SI" dirty="0"/>
          </a:p>
        </p:txBody>
      </p:sp>
    </p:spTree>
    <p:extLst>
      <p:ext uri="{BB962C8B-B14F-4D97-AF65-F5344CB8AC3E}">
        <p14:creationId xmlns:p14="http://schemas.microsoft.com/office/powerpoint/2010/main" val="614659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defRPr lang="sl-SI"/>
            </a:lvl1pPr>
          </a:lstStyle>
          <a:p>
            <a:pPr marL="0" lvl="0" algn="l"/>
            <a:r>
              <a:rPr lang="sl-SI"/>
              <a:t>Uredite slog naslova matrice</a:t>
            </a:r>
          </a:p>
        </p:txBody>
      </p:sp>
      <p:sp>
        <p:nvSpPr>
          <p:cNvPr id="3" name="Ograda vsebine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4" name="Ograda vsebine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6" name="Ograda noge 5"/>
          <p:cNvSpPr>
            <a:spLocks noGrp="1"/>
          </p:cNvSpPr>
          <p:nvPr>
            <p:ph type="ftr" sz="quarter" idx="11"/>
          </p:nvPr>
        </p:nvSpPr>
        <p:spPr/>
        <p:txBody>
          <a:bodyPr/>
          <a:lstStyle/>
          <a:p>
            <a:endParaRPr lang="sl-SI" dirty="0"/>
          </a:p>
        </p:txBody>
      </p:sp>
      <p:sp>
        <p:nvSpPr>
          <p:cNvPr id="7" name="Ograda številke diapozitiva 6"/>
          <p:cNvSpPr>
            <a:spLocks noGrp="1"/>
          </p:cNvSpPr>
          <p:nvPr>
            <p:ph type="sldNum" sz="quarter" idx="12"/>
          </p:nvPr>
        </p:nvSpPr>
        <p:spPr/>
        <p:txBody>
          <a:bodyPr/>
          <a:lstStyle/>
          <a:p>
            <a:fld id="{7632E077-1BE5-4BCA-9EB0-B6423C3B9F24}" type="slidenum">
              <a:rPr lang="sl-SI" smtClean="0"/>
              <a:t>‹#›</a:t>
            </a:fld>
            <a:endParaRPr lang="sl-SI" dirty="0"/>
          </a:p>
        </p:txBody>
      </p:sp>
    </p:spTree>
    <p:extLst>
      <p:ext uri="{BB962C8B-B14F-4D97-AF65-F5344CB8AC3E}">
        <p14:creationId xmlns:p14="http://schemas.microsoft.com/office/powerpoint/2010/main" val="3919389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defRPr lang="sl-SI"/>
            </a:lvl1pPr>
          </a:lstStyle>
          <a:p>
            <a:pPr marL="0" lvl="0" algn="l"/>
            <a:r>
              <a:rPr lang="sl-SI"/>
              <a:t>Uredite slog naslova matrice</a:t>
            </a:r>
          </a:p>
        </p:txBody>
      </p:sp>
      <p:sp>
        <p:nvSpPr>
          <p:cNvPr id="3" name="Ograda besedila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Uredite sloge besedila matrice</a:t>
            </a:r>
          </a:p>
        </p:txBody>
      </p:sp>
      <p:sp>
        <p:nvSpPr>
          <p:cNvPr id="4" name="Ograda vsebine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5" name="Ograda besedila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Uredite sloge besedila matrice</a:t>
            </a:r>
          </a:p>
        </p:txBody>
      </p:sp>
      <p:sp>
        <p:nvSpPr>
          <p:cNvPr id="6" name="Ograda vsebine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8" name="Ograda noge 7"/>
          <p:cNvSpPr>
            <a:spLocks noGrp="1"/>
          </p:cNvSpPr>
          <p:nvPr>
            <p:ph type="ftr" sz="quarter" idx="11"/>
          </p:nvPr>
        </p:nvSpPr>
        <p:spPr/>
        <p:txBody>
          <a:bodyPr/>
          <a:lstStyle/>
          <a:p>
            <a:endParaRPr lang="sl-SI" dirty="0"/>
          </a:p>
        </p:txBody>
      </p:sp>
      <p:sp>
        <p:nvSpPr>
          <p:cNvPr id="9" name="Ograda številke diapozitiva 8"/>
          <p:cNvSpPr>
            <a:spLocks noGrp="1"/>
          </p:cNvSpPr>
          <p:nvPr>
            <p:ph type="sldNum" sz="quarter" idx="12"/>
          </p:nvPr>
        </p:nvSpPr>
        <p:spPr/>
        <p:txBody>
          <a:bodyPr/>
          <a:lstStyle/>
          <a:p>
            <a:fld id="{7632E077-1BE5-4BCA-9EB0-B6423C3B9F24}" type="slidenum">
              <a:rPr lang="sl-SI" smtClean="0"/>
              <a:t>‹#›</a:t>
            </a:fld>
            <a:endParaRPr lang="sl-SI" dirty="0"/>
          </a:p>
        </p:txBody>
      </p:sp>
    </p:spTree>
    <p:extLst>
      <p:ext uri="{BB962C8B-B14F-4D97-AF65-F5344CB8AC3E}">
        <p14:creationId xmlns:p14="http://schemas.microsoft.com/office/powerpoint/2010/main" val="2607013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defRPr lang="sl-SI"/>
            </a:lvl1pPr>
          </a:lstStyle>
          <a:p>
            <a:pPr marL="0" lvl="0" algn="l"/>
            <a:r>
              <a:rPr lang="sl-SI"/>
              <a:t>Uredite slog naslova matrice</a:t>
            </a:r>
          </a:p>
        </p:txBody>
      </p:sp>
      <p:sp>
        <p:nvSpPr>
          <p:cNvPr id="4" name="Ograda noge 3"/>
          <p:cNvSpPr>
            <a:spLocks noGrp="1"/>
          </p:cNvSpPr>
          <p:nvPr>
            <p:ph type="ftr" sz="quarter" idx="11"/>
          </p:nvPr>
        </p:nvSpPr>
        <p:spPr/>
        <p:txBody>
          <a:bodyPr/>
          <a:lstStyle/>
          <a:p>
            <a:endParaRPr lang="sl-SI" dirty="0"/>
          </a:p>
        </p:txBody>
      </p:sp>
      <p:sp>
        <p:nvSpPr>
          <p:cNvPr id="5" name="Ograda številke diapozitiva 4"/>
          <p:cNvSpPr>
            <a:spLocks noGrp="1"/>
          </p:cNvSpPr>
          <p:nvPr>
            <p:ph type="sldNum" sz="quarter" idx="12"/>
          </p:nvPr>
        </p:nvSpPr>
        <p:spPr/>
        <p:txBody>
          <a:bodyPr/>
          <a:lstStyle/>
          <a:p>
            <a:fld id="{7632E077-1BE5-4BCA-9EB0-B6423C3B9F24}" type="slidenum">
              <a:rPr lang="sl-SI" smtClean="0"/>
              <a:t>‹#›</a:t>
            </a:fld>
            <a:endParaRPr lang="sl-SI" dirty="0"/>
          </a:p>
        </p:txBody>
      </p:sp>
    </p:spTree>
    <p:extLst>
      <p:ext uri="{BB962C8B-B14F-4D97-AF65-F5344CB8AC3E}">
        <p14:creationId xmlns:p14="http://schemas.microsoft.com/office/powerpoint/2010/main" val="7561749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3" name="Ograda noge 2"/>
          <p:cNvSpPr>
            <a:spLocks noGrp="1"/>
          </p:cNvSpPr>
          <p:nvPr>
            <p:ph type="ftr" sz="quarter" idx="11"/>
          </p:nvPr>
        </p:nvSpPr>
        <p:spPr/>
        <p:txBody>
          <a:bodyPr/>
          <a:lstStyle/>
          <a:p>
            <a:endParaRPr lang="sl-SI" dirty="0"/>
          </a:p>
        </p:txBody>
      </p:sp>
      <p:sp>
        <p:nvSpPr>
          <p:cNvPr id="4" name="Ograda številke diapozitiva 3"/>
          <p:cNvSpPr>
            <a:spLocks noGrp="1"/>
          </p:cNvSpPr>
          <p:nvPr>
            <p:ph type="sldNum" sz="quarter" idx="12"/>
          </p:nvPr>
        </p:nvSpPr>
        <p:spPr/>
        <p:txBody>
          <a:bodyPr/>
          <a:lstStyle/>
          <a:p>
            <a:fld id="{7632E077-1BE5-4BCA-9EB0-B6423C3B9F24}" type="slidenum">
              <a:rPr lang="sl-SI" smtClean="0"/>
              <a:t>‹#›</a:t>
            </a:fld>
            <a:endParaRPr lang="sl-SI" dirty="0"/>
          </a:p>
        </p:txBody>
      </p:sp>
    </p:spTree>
    <p:extLst>
      <p:ext uri="{BB962C8B-B14F-4D97-AF65-F5344CB8AC3E}">
        <p14:creationId xmlns:p14="http://schemas.microsoft.com/office/powerpoint/2010/main" val="3035420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1_Naslov in vsebina">
    <p:spTree>
      <p:nvGrpSpPr>
        <p:cNvPr id="1" name=""/>
        <p:cNvGrpSpPr/>
        <p:nvPr/>
      </p:nvGrpSpPr>
      <p:grpSpPr>
        <a:xfrm>
          <a:off x="0" y="0"/>
          <a:ext cx="0" cy="0"/>
          <a:chOff x="0" y="0"/>
          <a:chExt cx="0" cy="0"/>
        </a:xfrm>
      </p:grpSpPr>
      <p:sp>
        <p:nvSpPr>
          <p:cNvPr id="2" name="Naslov 1"/>
          <p:cNvSpPr>
            <a:spLocks noGrp="1"/>
          </p:cNvSpPr>
          <p:nvPr>
            <p:ph type="title"/>
          </p:nvPr>
        </p:nvSpPr>
        <p:spPr>
          <a:xfrm>
            <a:off x="609601" y="273050"/>
            <a:ext cx="4011084" cy="1162050"/>
          </a:xfrm>
        </p:spPr>
        <p:txBody>
          <a:bodyPr anchor="b"/>
          <a:lstStyle>
            <a:lvl1pPr algn="l">
              <a:defRPr sz="2400" b="1"/>
            </a:lvl1pPr>
          </a:lstStyle>
          <a:p>
            <a:r>
              <a:rPr lang="sl-SI"/>
              <a:t>Uredite slog naslova matrice</a:t>
            </a:r>
            <a:endParaRPr lang="sl-SI" dirty="0"/>
          </a:p>
        </p:txBody>
      </p:sp>
      <p:sp>
        <p:nvSpPr>
          <p:cNvPr id="3" name="Ograda vsebine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4" name="Ograda besedila 3"/>
          <p:cNvSpPr>
            <a:spLocks noGrp="1"/>
          </p:cNvSpPr>
          <p:nvPr>
            <p:ph type="body" sz="half" idx="2"/>
          </p:nvPr>
        </p:nvSpPr>
        <p:spPr>
          <a:xfrm>
            <a:off x="609601" y="1435101"/>
            <a:ext cx="4011084" cy="4691063"/>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a:t>Uredite sloge besedila matrice</a:t>
            </a:r>
          </a:p>
        </p:txBody>
      </p:sp>
      <p:sp>
        <p:nvSpPr>
          <p:cNvPr id="6" name="Ograda noge 5"/>
          <p:cNvSpPr>
            <a:spLocks noGrp="1"/>
          </p:cNvSpPr>
          <p:nvPr>
            <p:ph type="ftr" sz="quarter" idx="11"/>
          </p:nvPr>
        </p:nvSpPr>
        <p:spPr/>
        <p:txBody>
          <a:bodyPr/>
          <a:lstStyle/>
          <a:p>
            <a:endParaRPr lang="sl-SI" dirty="0"/>
          </a:p>
        </p:txBody>
      </p:sp>
      <p:sp>
        <p:nvSpPr>
          <p:cNvPr id="7" name="Ograda številke diapozitiva 6"/>
          <p:cNvSpPr>
            <a:spLocks noGrp="1"/>
          </p:cNvSpPr>
          <p:nvPr>
            <p:ph type="sldNum" sz="quarter" idx="12"/>
          </p:nvPr>
        </p:nvSpPr>
        <p:spPr/>
        <p:txBody>
          <a:bodyPr/>
          <a:lstStyle/>
          <a:p>
            <a:fld id="{7632E077-1BE5-4BCA-9EB0-B6423C3B9F24}" type="slidenum">
              <a:rPr lang="sl-SI" smtClean="0"/>
              <a:t>‹#›</a:t>
            </a:fld>
            <a:endParaRPr lang="sl-SI" dirty="0"/>
          </a:p>
        </p:txBody>
      </p:sp>
    </p:spTree>
    <p:extLst>
      <p:ext uri="{BB962C8B-B14F-4D97-AF65-F5344CB8AC3E}">
        <p14:creationId xmlns:p14="http://schemas.microsoft.com/office/powerpoint/2010/main" val="4122065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Naslov 1"/>
          <p:cNvSpPr>
            <a:spLocks noGrp="1"/>
          </p:cNvSpPr>
          <p:nvPr>
            <p:ph type="title"/>
          </p:nvPr>
        </p:nvSpPr>
        <p:spPr>
          <a:xfrm>
            <a:off x="2389717" y="4800600"/>
            <a:ext cx="7315200" cy="566738"/>
          </a:xfrm>
        </p:spPr>
        <p:txBody>
          <a:bodyPr anchor="b"/>
          <a:lstStyle>
            <a:lvl1pPr algn="l">
              <a:defRPr sz="2000" b="1"/>
            </a:lvl1pPr>
          </a:lstStyle>
          <a:p>
            <a:r>
              <a:rPr lang="sl-SI"/>
              <a:t>Uredite slog naslova matrice</a:t>
            </a:r>
          </a:p>
        </p:txBody>
      </p:sp>
      <p:sp>
        <p:nvSpPr>
          <p:cNvPr id="3" name="Ograda slike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l-SI" dirty="0"/>
              <a:t>Kliknite ikono, če želite dodati sliko</a:t>
            </a:r>
          </a:p>
        </p:txBody>
      </p:sp>
      <p:sp>
        <p:nvSpPr>
          <p:cNvPr id="4" name="Ograda besedila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a:t>Uredite sloge besedila matrice</a:t>
            </a:r>
          </a:p>
        </p:txBody>
      </p:sp>
      <p:sp>
        <p:nvSpPr>
          <p:cNvPr id="6" name="Ograda noge 5"/>
          <p:cNvSpPr>
            <a:spLocks noGrp="1"/>
          </p:cNvSpPr>
          <p:nvPr>
            <p:ph type="ftr" sz="quarter" idx="11"/>
          </p:nvPr>
        </p:nvSpPr>
        <p:spPr/>
        <p:txBody>
          <a:bodyPr/>
          <a:lstStyle/>
          <a:p>
            <a:endParaRPr lang="sl-SI" dirty="0"/>
          </a:p>
        </p:txBody>
      </p:sp>
      <p:sp>
        <p:nvSpPr>
          <p:cNvPr id="7" name="Ograda številke diapozitiva 6"/>
          <p:cNvSpPr>
            <a:spLocks noGrp="1"/>
          </p:cNvSpPr>
          <p:nvPr>
            <p:ph type="sldNum" sz="quarter" idx="12"/>
          </p:nvPr>
        </p:nvSpPr>
        <p:spPr/>
        <p:txBody>
          <a:bodyPr/>
          <a:lstStyle/>
          <a:p>
            <a:fld id="{7632E077-1BE5-4BCA-9EB0-B6423C3B9F24}" type="slidenum">
              <a:rPr lang="sl-SI" smtClean="0"/>
              <a:t>‹#›</a:t>
            </a:fld>
            <a:endParaRPr lang="sl-SI" dirty="0"/>
          </a:p>
        </p:txBody>
      </p:sp>
    </p:spTree>
    <p:extLst>
      <p:ext uri="{BB962C8B-B14F-4D97-AF65-F5344CB8AC3E}">
        <p14:creationId xmlns:p14="http://schemas.microsoft.com/office/powerpoint/2010/main" val="242017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grada naslova 1"/>
          <p:cNvSpPr>
            <a:spLocks noGrp="1"/>
          </p:cNvSpPr>
          <p:nvPr>
            <p:ph type="title"/>
          </p:nvPr>
        </p:nvSpPr>
        <p:spPr>
          <a:xfrm>
            <a:off x="498094" y="137925"/>
            <a:ext cx="11500480" cy="1143000"/>
          </a:xfrm>
          <a:prstGeom prst="rect">
            <a:avLst/>
          </a:prstGeom>
        </p:spPr>
        <p:txBody>
          <a:bodyPr/>
          <a:lstStyle/>
          <a:p>
            <a:pPr marL="0" lvl="0" algn="l"/>
            <a:r>
              <a:rPr lang="sl-SI"/>
              <a:t>Uredite slog naslova matrice</a:t>
            </a:r>
          </a:p>
        </p:txBody>
      </p:sp>
      <p:sp>
        <p:nvSpPr>
          <p:cNvPr id="3" name="Ograda besedila 2"/>
          <p:cNvSpPr>
            <a:spLocks noGrp="1"/>
          </p:cNvSpPr>
          <p:nvPr>
            <p:ph type="body" idx="1"/>
          </p:nvPr>
        </p:nvSpPr>
        <p:spPr>
          <a:xfrm>
            <a:off x="498094" y="1434314"/>
            <a:ext cx="11500480" cy="4865301"/>
          </a:xfrm>
          <a:prstGeom prst="rect">
            <a:avLst/>
          </a:prstGeom>
        </p:spPr>
        <p:txBody>
          <a:bodyPr/>
          <a:lstStyle/>
          <a:p>
            <a:pPr lvl="0"/>
            <a:r>
              <a:rPr lang="sl-SI" dirty="0"/>
              <a:t>Uredite sloge besedila matrice</a:t>
            </a:r>
          </a:p>
          <a:p>
            <a:pPr lvl="1"/>
            <a:r>
              <a:rPr lang="sl-SI" dirty="0"/>
              <a:t>Druga raven</a:t>
            </a:r>
          </a:p>
          <a:p>
            <a:pPr lvl="2"/>
            <a:r>
              <a:rPr lang="sl-SI" dirty="0"/>
              <a:t>Tretja raven</a:t>
            </a:r>
          </a:p>
          <a:p>
            <a:pPr lvl="3"/>
            <a:r>
              <a:rPr lang="sl-SI" dirty="0"/>
              <a:t>Četrta raven</a:t>
            </a:r>
          </a:p>
          <a:p>
            <a:pPr lvl="4"/>
            <a:r>
              <a:rPr lang="sl-SI" dirty="0"/>
              <a:t>Peta raven</a:t>
            </a:r>
          </a:p>
        </p:txBody>
      </p:sp>
      <p:sp>
        <p:nvSpPr>
          <p:cNvPr id="5" name="Ograda noge 4"/>
          <p:cNvSpPr>
            <a:spLocks noGrp="1"/>
          </p:cNvSpPr>
          <p:nvPr>
            <p:ph type="ftr" sz="quarter" idx="3"/>
          </p:nvPr>
        </p:nvSpPr>
        <p:spPr>
          <a:xfrm>
            <a:off x="3438238" y="6492875"/>
            <a:ext cx="779039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l-SI" dirty="0"/>
          </a:p>
        </p:txBody>
      </p:sp>
      <p:sp>
        <p:nvSpPr>
          <p:cNvPr id="6" name="Ograda številke diapozitiva 5"/>
          <p:cNvSpPr>
            <a:spLocks noGrp="1"/>
          </p:cNvSpPr>
          <p:nvPr>
            <p:ph type="sldNum" sz="quarter" idx="4"/>
          </p:nvPr>
        </p:nvSpPr>
        <p:spPr>
          <a:xfrm>
            <a:off x="11824816" y="5787"/>
            <a:ext cx="367183" cy="365125"/>
          </a:xfrm>
          <a:prstGeom prst="rect">
            <a:avLst/>
          </a:prstGeom>
        </p:spPr>
        <p:txBody>
          <a:bodyPr vert="horz" lIns="91440" tIns="45720" rIns="91440" bIns="45720" rtlCol="0" anchor="ctr"/>
          <a:lstStyle>
            <a:lvl1pPr algn="r">
              <a:defRPr sz="1200">
                <a:solidFill>
                  <a:srgbClr val="006F8E"/>
                </a:solidFill>
              </a:defRPr>
            </a:lvl1pPr>
          </a:lstStyle>
          <a:p>
            <a:fld id="{7632E077-1BE5-4BCA-9EB0-B6423C3B9F24}" type="slidenum">
              <a:rPr lang="sl-SI" smtClean="0"/>
              <a:pPr/>
              <a:t>‹#›</a:t>
            </a:fld>
            <a:endParaRPr lang="sl-SI" dirty="0"/>
          </a:p>
        </p:txBody>
      </p:sp>
      <p:grpSp>
        <p:nvGrpSpPr>
          <p:cNvPr id="7" name="Group 4"/>
          <p:cNvGrpSpPr>
            <a:grpSpLocks noChangeAspect="1"/>
          </p:cNvGrpSpPr>
          <p:nvPr userDrawn="1"/>
        </p:nvGrpSpPr>
        <p:grpSpPr bwMode="auto">
          <a:xfrm>
            <a:off x="11379499" y="6369326"/>
            <a:ext cx="621156" cy="360000"/>
            <a:chOff x="3175" y="1987"/>
            <a:chExt cx="597" cy="346"/>
          </a:xfrm>
        </p:grpSpPr>
        <p:sp>
          <p:nvSpPr>
            <p:cNvPr id="8" name="Freeform 8"/>
            <p:cNvSpPr>
              <a:spLocks/>
            </p:cNvSpPr>
            <p:nvPr/>
          </p:nvSpPr>
          <p:spPr bwMode="auto">
            <a:xfrm>
              <a:off x="3177" y="2284"/>
              <a:ext cx="33" cy="49"/>
            </a:xfrm>
            <a:custGeom>
              <a:avLst/>
              <a:gdLst>
                <a:gd name="T0" fmla="*/ 72 w 147"/>
                <a:gd name="T1" fmla="*/ 196 h 214"/>
                <a:gd name="T2" fmla="*/ 128 w 147"/>
                <a:gd name="T3" fmla="*/ 149 h 214"/>
                <a:gd name="T4" fmla="*/ 128 w 147"/>
                <a:gd name="T5" fmla="*/ 0 h 214"/>
                <a:gd name="T6" fmla="*/ 147 w 147"/>
                <a:gd name="T7" fmla="*/ 0 h 214"/>
                <a:gd name="T8" fmla="*/ 147 w 147"/>
                <a:gd name="T9" fmla="*/ 149 h 214"/>
                <a:gd name="T10" fmla="*/ 72 w 147"/>
                <a:gd name="T11" fmla="*/ 214 h 214"/>
                <a:gd name="T12" fmla="*/ 0 w 147"/>
                <a:gd name="T13" fmla="*/ 149 h 214"/>
                <a:gd name="T14" fmla="*/ 0 w 147"/>
                <a:gd name="T15" fmla="*/ 0 h 214"/>
                <a:gd name="T16" fmla="*/ 19 w 147"/>
                <a:gd name="T17" fmla="*/ 0 h 214"/>
                <a:gd name="T18" fmla="*/ 19 w 147"/>
                <a:gd name="T19" fmla="*/ 149 h 214"/>
                <a:gd name="T20" fmla="*/ 72 w 147"/>
                <a:gd name="T21" fmla="*/ 19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7" h="214">
                  <a:moveTo>
                    <a:pt x="72" y="196"/>
                  </a:moveTo>
                  <a:cubicBezTo>
                    <a:pt x="107" y="196"/>
                    <a:pt x="128" y="184"/>
                    <a:pt x="128" y="149"/>
                  </a:cubicBezTo>
                  <a:lnTo>
                    <a:pt x="128" y="0"/>
                  </a:lnTo>
                  <a:lnTo>
                    <a:pt x="147" y="0"/>
                  </a:lnTo>
                  <a:lnTo>
                    <a:pt x="147" y="149"/>
                  </a:lnTo>
                  <a:cubicBezTo>
                    <a:pt x="147" y="196"/>
                    <a:pt x="120" y="214"/>
                    <a:pt x="72" y="214"/>
                  </a:cubicBezTo>
                  <a:cubicBezTo>
                    <a:pt x="27" y="214"/>
                    <a:pt x="0" y="196"/>
                    <a:pt x="0" y="149"/>
                  </a:cubicBezTo>
                  <a:lnTo>
                    <a:pt x="0" y="0"/>
                  </a:lnTo>
                  <a:lnTo>
                    <a:pt x="19" y="0"/>
                  </a:lnTo>
                  <a:lnTo>
                    <a:pt x="19" y="149"/>
                  </a:lnTo>
                  <a:cubicBezTo>
                    <a:pt x="19" y="184"/>
                    <a:pt x="39" y="196"/>
                    <a:pt x="72" y="196"/>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9" name="Freeform 9"/>
            <p:cNvSpPr>
              <a:spLocks/>
            </p:cNvSpPr>
            <p:nvPr/>
          </p:nvSpPr>
          <p:spPr bwMode="auto">
            <a:xfrm>
              <a:off x="3219" y="2297"/>
              <a:ext cx="28" cy="35"/>
            </a:xfrm>
            <a:custGeom>
              <a:avLst/>
              <a:gdLst>
                <a:gd name="T0" fmla="*/ 0 w 121"/>
                <a:gd name="T1" fmla="*/ 154 h 154"/>
                <a:gd name="T2" fmla="*/ 0 w 121"/>
                <a:gd name="T3" fmla="*/ 3 h 154"/>
                <a:gd name="T4" fmla="*/ 19 w 121"/>
                <a:gd name="T5" fmla="*/ 3 h 154"/>
                <a:gd name="T6" fmla="*/ 19 w 121"/>
                <a:gd name="T7" fmla="*/ 14 h 154"/>
                <a:gd name="T8" fmla="*/ 69 w 121"/>
                <a:gd name="T9" fmla="*/ 0 h 154"/>
                <a:gd name="T10" fmla="*/ 121 w 121"/>
                <a:gd name="T11" fmla="*/ 75 h 154"/>
                <a:gd name="T12" fmla="*/ 121 w 121"/>
                <a:gd name="T13" fmla="*/ 154 h 154"/>
                <a:gd name="T14" fmla="*/ 102 w 121"/>
                <a:gd name="T15" fmla="*/ 154 h 154"/>
                <a:gd name="T16" fmla="*/ 102 w 121"/>
                <a:gd name="T17" fmla="*/ 75 h 154"/>
                <a:gd name="T18" fmla="*/ 67 w 121"/>
                <a:gd name="T19" fmla="*/ 16 h 154"/>
                <a:gd name="T20" fmla="*/ 19 w 121"/>
                <a:gd name="T21" fmla="*/ 29 h 154"/>
                <a:gd name="T22" fmla="*/ 19 w 121"/>
                <a:gd name="T23" fmla="*/ 154 h 154"/>
                <a:gd name="T24" fmla="*/ 0 w 121"/>
                <a:gd name="T25"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54">
                  <a:moveTo>
                    <a:pt x="0" y="154"/>
                  </a:moveTo>
                  <a:lnTo>
                    <a:pt x="0" y="3"/>
                  </a:lnTo>
                  <a:lnTo>
                    <a:pt x="19" y="3"/>
                  </a:lnTo>
                  <a:lnTo>
                    <a:pt x="19" y="14"/>
                  </a:lnTo>
                  <a:cubicBezTo>
                    <a:pt x="19" y="14"/>
                    <a:pt x="45" y="0"/>
                    <a:pt x="69" y="0"/>
                  </a:cubicBezTo>
                  <a:cubicBezTo>
                    <a:pt x="111" y="0"/>
                    <a:pt x="121" y="19"/>
                    <a:pt x="121" y="75"/>
                  </a:cubicBezTo>
                  <a:lnTo>
                    <a:pt x="121" y="154"/>
                  </a:lnTo>
                  <a:lnTo>
                    <a:pt x="102" y="154"/>
                  </a:lnTo>
                  <a:lnTo>
                    <a:pt x="102" y="75"/>
                  </a:lnTo>
                  <a:cubicBezTo>
                    <a:pt x="102" y="31"/>
                    <a:pt x="97" y="16"/>
                    <a:pt x="67" y="16"/>
                  </a:cubicBezTo>
                  <a:cubicBezTo>
                    <a:pt x="42" y="16"/>
                    <a:pt x="19" y="29"/>
                    <a:pt x="19" y="29"/>
                  </a:cubicBezTo>
                  <a:lnTo>
                    <a:pt x="19" y="154"/>
                  </a:lnTo>
                  <a:lnTo>
                    <a:pt x="0" y="154"/>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10" name="Freeform 10"/>
            <p:cNvSpPr>
              <a:spLocks noEditPoints="1"/>
            </p:cNvSpPr>
            <p:nvPr/>
          </p:nvSpPr>
          <p:spPr bwMode="auto">
            <a:xfrm>
              <a:off x="3259" y="2283"/>
              <a:ext cx="4" cy="49"/>
            </a:xfrm>
            <a:custGeom>
              <a:avLst/>
              <a:gdLst>
                <a:gd name="T0" fmla="*/ 0 w 19"/>
                <a:gd name="T1" fmla="*/ 0 h 212"/>
                <a:gd name="T2" fmla="*/ 19 w 19"/>
                <a:gd name="T3" fmla="*/ 0 h 212"/>
                <a:gd name="T4" fmla="*/ 19 w 19"/>
                <a:gd name="T5" fmla="*/ 23 h 212"/>
                <a:gd name="T6" fmla="*/ 0 w 19"/>
                <a:gd name="T7" fmla="*/ 23 h 212"/>
                <a:gd name="T8" fmla="*/ 0 w 19"/>
                <a:gd name="T9" fmla="*/ 0 h 212"/>
                <a:gd name="T10" fmla="*/ 0 w 19"/>
                <a:gd name="T11" fmla="*/ 61 h 212"/>
                <a:gd name="T12" fmla="*/ 0 w 19"/>
                <a:gd name="T13" fmla="*/ 61 h 212"/>
                <a:gd name="T14" fmla="*/ 19 w 19"/>
                <a:gd name="T15" fmla="*/ 61 h 212"/>
                <a:gd name="T16" fmla="*/ 19 w 19"/>
                <a:gd name="T17" fmla="*/ 212 h 212"/>
                <a:gd name="T18" fmla="*/ 0 w 19"/>
                <a:gd name="T19" fmla="*/ 212 h 212"/>
                <a:gd name="T20" fmla="*/ 0 w 19"/>
                <a:gd name="T21" fmla="*/ 6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12">
                  <a:moveTo>
                    <a:pt x="0" y="0"/>
                  </a:moveTo>
                  <a:lnTo>
                    <a:pt x="19" y="0"/>
                  </a:lnTo>
                  <a:lnTo>
                    <a:pt x="19" y="23"/>
                  </a:lnTo>
                  <a:lnTo>
                    <a:pt x="0" y="23"/>
                  </a:lnTo>
                  <a:lnTo>
                    <a:pt x="0" y="0"/>
                  </a:lnTo>
                  <a:close/>
                  <a:moveTo>
                    <a:pt x="0" y="61"/>
                  </a:moveTo>
                  <a:lnTo>
                    <a:pt x="0" y="61"/>
                  </a:lnTo>
                  <a:lnTo>
                    <a:pt x="19" y="61"/>
                  </a:lnTo>
                  <a:lnTo>
                    <a:pt x="19" y="212"/>
                  </a:lnTo>
                  <a:lnTo>
                    <a:pt x="0" y="212"/>
                  </a:lnTo>
                  <a:lnTo>
                    <a:pt x="0" y="6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11" name="Freeform 11"/>
            <p:cNvSpPr>
              <a:spLocks/>
            </p:cNvSpPr>
            <p:nvPr/>
          </p:nvSpPr>
          <p:spPr bwMode="auto">
            <a:xfrm>
              <a:off x="3271" y="2297"/>
              <a:ext cx="30" cy="35"/>
            </a:xfrm>
            <a:custGeom>
              <a:avLst/>
              <a:gdLst>
                <a:gd name="T0" fmla="*/ 20 w 132"/>
                <a:gd name="T1" fmla="*/ 0 h 151"/>
                <a:gd name="T2" fmla="*/ 60 w 132"/>
                <a:gd name="T3" fmla="*/ 135 h 151"/>
                <a:gd name="T4" fmla="*/ 72 w 132"/>
                <a:gd name="T5" fmla="*/ 135 h 151"/>
                <a:gd name="T6" fmla="*/ 112 w 132"/>
                <a:gd name="T7" fmla="*/ 0 h 151"/>
                <a:gd name="T8" fmla="*/ 132 w 132"/>
                <a:gd name="T9" fmla="*/ 0 h 151"/>
                <a:gd name="T10" fmla="*/ 86 w 132"/>
                <a:gd name="T11" fmla="*/ 151 h 151"/>
                <a:gd name="T12" fmla="*/ 45 w 132"/>
                <a:gd name="T13" fmla="*/ 151 h 151"/>
                <a:gd name="T14" fmla="*/ 0 w 132"/>
                <a:gd name="T15" fmla="*/ 0 h 151"/>
                <a:gd name="T16" fmla="*/ 20 w 132"/>
                <a:gd name="T1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51">
                  <a:moveTo>
                    <a:pt x="20" y="0"/>
                  </a:moveTo>
                  <a:lnTo>
                    <a:pt x="60" y="135"/>
                  </a:lnTo>
                  <a:lnTo>
                    <a:pt x="72" y="135"/>
                  </a:lnTo>
                  <a:lnTo>
                    <a:pt x="112" y="0"/>
                  </a:lnTo>
                  <a:lnTo>
                    <a:pt x="132" y="0"/>
                  </a:lnTo>
                  <a:lnTo>
                    <a:pt x="86" y="151"/>
                  </a:lnTo>
                  <a:lnTo>
                    <a:pt x="45" y="151"/>
                  </a:lnTo>
                  <a:lnTo>
                    <a:pt x="0" y="0"/>
                  </a:lnTo>
                  <a:lnTo>
                    <a:pt x="2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12" name="Freeform 12"/>
            <p:cNvSpPr>
              <a:spLocks noEditPoints="1"/>
            </p:cNvSpPr>
            <p:nvPr/>
          </p:nvSpPr>
          <p:spPr bwMode="auto">
            <a:xfrm>
              <a:off x="3307" y="2297"/>
              <a:ext cx="28" cy="36"/>
            </a:xfrm>
            <a:custGeom>
              <a:avLst/>
              <a:gdLst>
                <a:gd name="T0" fmla="*/ 118 w 124"/>
                <a:gd name="T1" fmla="*/ 138 h 157"/>
                <a:gd name="T2" fmla="*/ 119 w 124"/>
                <a:gd name="T3" fmla="*/ 153 h 157"/>
                <a:gd name="T4" fmla="*/ 60 w 124"/>
                <a:gd name="T5" fmla="*/ 157 h 157"/>
                <a:gd name="T6" fmla="*/ 0 w 124"/>
                <a:gd name="T7" fmla="*/ 79 h 157"/>
                <a:gd name="T8" fmla="*/ 64 w 124"/>
                <a:gd name="T9" fmla="*/ 0 h 157"/>
                <a:gd name="T10" fmla="*/ 124 w 124"/>
                <a:gd name="T11" fmla="*/ 71 h 157"/>
                <a:gd name="T12" fmla="*/ 124 w 124"/>
                <a:gd name="T13" fmla="*/ 86 h 157"/>
                <a:gd name="T14" fmla="*/ 19 w 124"/>
                <a:gd name="T15" fmla="*/ 86 h 157"/>
                <a:gd name="T16" fmla="*/ 62 w 124"/>
                <a:gd name="T17" fmla="*/ 140 h 157"/>
                <a:gd name="T18" fmla="*/ 118 w 124"/>
                <a:gd name="T19" fmla="*/ 138 h 157"/>
                <a:gd name="T20" fmla="*/ 106 w 124"/>
                <a:gd name="T21" fmla="*/ 71 h 157"/>
                <a:gd name="T22" fmla="*/ 106 w 124"/>
                <a:gd name="T23" fmla="*/ 71 h 157"/>
                <a:gd name="T24" fmla="*/ 64 w 124"/>
                <a:gd name="T25" fmla="*/ 16 h 157"/>
                <a:gd name="T26" fmla="*/ 19 w 124"/>
                <a:gd name="T27" fmla="*/ 71 h 157"/>
                <a:gd name="T28" fmla="*/ 106 w 124"/>
                <a:gd name="T29" fmla="*/ 7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57">
                  <a:moveTo>
                    <a:pt x="118" y="138"/>
                  </a:moveTo>
                  <a:lnTo>
                    <a:pt x="119" y="153"/>
                  </a:lnTo>
                  <a:cubicBezTo>
                    <a:pt x="119" y="153"/>
                    <a:pt x="84" y="157"/>
                    <a:pt x="60" y="157"/>
                  </a:cubicBezTo>
                  <a:cubicBezTo>
                    <a:pt x="14" y="157"/>
                    <a:pt x="0" y="129"/>
                    <a:pt x="0" y="79"/>
                  </a:cubicBezTo>
                  <a:cubicBezTo>
                    <a:pt x="0" y="21"/>
                    <a:pt x="26" y="0"/>
                    <a:pt x="64" y="0"/>
                  </a:cubicBezTo>
                  <a:cubicBezTo>
                    <a:pt x="103" y="0"/>
                    <a:pt x="124" y="21"/>
                    <a:pt x="124" y="71"/>
                  </a:cubicBezTo>
                  <a:lnTo>
                    <a:pt x="124" y="86"/>
                  </a:lnTo>
                  <a:lnTo>
                    <a:pt x="19" y="86"/>
                  </a:lnTo>
                  <a:cubicBezTo>
                    <a:pt x="19" y="122"/>
                    <a:pt x="29" y="140"/>
                    <a:pt x="62" y="140"/>
                  </a:cubicBezTo>
                  <a:cubicBezTo>
                    <a:pt x="84" y="140"/>
                    <a:pt x="118" y="138"/>
                    <a:pt x="118" y="138"/>
                  </a:cubicBezTo>
                  <a:close/>
                  <a:moveTo>
                    <a:pt x="106" y="71"/>
                  </a:moveTo>
                  <a:lnTo>
                    <a:pt x="106" y="71"/>
                  </a:lnTo>
                  <a:cubicBezTo>
                    <a:pt x="106" y="31"/>
                    <a:pt x="93" y="16"/>
                    <a:pt x="64" y="16"/>
                  </a:cubicBezTo>
                  <a:cubicBezTo>
                    <a:pt x="35" y="16"/>
                    <a:pt x="19" y="31"/>
                    <a:pt x="19" y="71"/>
                  </a:cubicBezTo>
                  <a:lnTo>
                    <a:pt x="106" y="7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13" name="Freeform 13"/>
            <p:cNvSpPr>
              <a:spLocks/>
            </p:cNvSpPr>
            <p:nvPr/>
          </p:nvSpPr>
          <p:spPr bwMode="auto">
            <a:xfrm>
              <a:off x="3345"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14" name="Freeform 14"/>
            <p:cNvSpPr>
              <a:spLocks/>
            </p:cNvSpPr>
            <p:nvPr/>
          </p:nvSpPr>
          <p:spPr bwMode="auto">
            <a:xfrm>
              <a:off x="3367" y="2297"/>
              <a:ext cx="26" cy="35"/>
            </a:xfrm>
            <a:custGeom>
              <a:avLst/>
              <a:gdLst>
                <a:gd name="T0" fmla="*/ 0 w 115"/>
                <a:gd name="T1" fmla="*/ 0 h 151"/>
                <a:gd name="T2" fmla="*/ 115 w 115"/>
                <a:gd name="T3" fmla="*/ 0 h 151"/>
                <a:gd name="T4" fmla="*/ 115 w 115"/>
                <a:gd name="T5" fmla="*/ 16 h 151"/>
                <a:gd name="T6" fmla="*/ 23 w 115"/>
                <a:gd name="T7" fmla="*/ 135 h 151"/>
                <a:gd name="T8" fmla="*/ 115 w 115"/>
                <a:gd name="T9" fmla="*/ 135 h 151"/>
                <a:gd name="T10" fmla="*/ 115 w 115"/>
                <a:gd name="T11" fmla="*/ 151 h 151"/>
                <a:gd name="T12" fmla="*/ 0 w 115"/>
                <a:gd name="T13" fmla="*/ 151 h 151"/>
                <a:gd name="T14" fmla="*/ 0 w 115"/>
                <a:gd name="T15" fmla="*/ 135 h 151"/>
                <a:gd name="T16" fmla="*/ 93 w 115"/>
                <a:gd name="T17" fmla="*/ 16 h 151"/>
                <a:gd name="T18" fmla="*/ 0 w 115"/>
                <a:gd name="T19" fmla="*/ 16 h 151"/>
                <a:gd name="T20" fmla="*/ 0 w 115"/>
                <a:gd name="T2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51">
                  <a:moveTo>
                    <a:pt x="0" y="0"/>
                  </a:moveTo>
                  <a:lnTo>
                    <a:pt x="115" y="0"/>
                  </a:lnTo>
                  <a:lnTo>
                    <a:pt x="115" y="16"/>
                  </a:lnTo>
                  <a:lnTo>
                    <a:pt x="23" y="135"/>
                  </a:lnTo>
                  <a:lnTo>
                    <a:pt x="115" y="135"/>
                  </a:lnTo>
                  <a:lnTo>
                    <a:pt x="115" y="151"/>
                  </a:lnTo>
                  <a:lnTo>
                    <a:pt x="0" y="151"/>
                  </a:lnTo>
                  <a:lnTo>
                    <a:pt x="0" y="135"/>
                  </a:lnTo>
                  <a:lnTo>
                    <a:pt x="93" y="16"/>
                  </a:lnTo>
                  <a:lnTo>
                    <a:pt x="0" y="16"/>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15" name="Freeform 15"/>
            <p:cNvSpPr>
              <a:spLocks noEditPoints="1"/>
            </p:cNvSpPr>
            <p:nvPr/>
          </p:nvSpPr>
          <p:spPr bwMode="auto">
            <a:xfrm>
              <a:off x="3401" y="2297"/>
              <a:ext cx="30" cy="36"/>
            </a:xfrm>
            <a:custGeom>
              <a:avLst/>
              <a:gdLst>
                <a:gd name="T0" fmla="*/ 116 w 136"/>
                <a:gd name="T1" fmla="*/ 129 h 157"/>
                <a:gd name="T2" fmla="*/ 136 w 136"/>
                <a:gd name="T3" fmla="*/ 142 h 157"/>
                <a:gd name="T4" fmla="*/ 135 w 136"/>
                <a:gd name="T5" fmla="*/ 157 h 157"/>
                <a:gd name="T6" fmla="*/ 100 w 136"/>
                <a:gd name="T7" fmla="*/ 145 h 157"/>
                <a:gd name="T8" fmla="*/ 42 w 136"/>
                <a:gd name="T9" fmla="*/ 157 h 157"/>
                <a:gd name="T10" fmla="*/ 0 w 136"/>
                <a:gd name="T11" fmla="*/ 111 h 157"/>
                <a:gd name="T12" fmla="*/ 45 w 136"/>
                <a:gd name="T13" fmla="*/ 67 h 157"/>
                <a:gd name="T14" fmla="*/ 98 w 136"/>
                <a:gd name="T15" fmla="*/ 62 h 157"/>
                <a:gd name="T16" fmla="*/ 98 w 136"/>
                <a:gd name="T17" fmla="*/ 48 h 157"/>
                <a:gd name="T18" fmla="*/ 67 w 136"/>
                <a:gd name="T19" fmla="*/ 17 h 157"/>
                <a:gd name="T20" fmla="*/ 9 w 136"/>
                <a:gd name="T21" fmla="*/ 21 h 157"/>
                <a:gd name="T22" fmla="*/ 8 w 136"/>
                <a:gd name="T23" fmla="*/ 6 h 157"/>
                <a:gd name="T24" fmla="*/ 69 w 136"/>
                <a:gd name="T25" fmla="*/ 0 h 157"/>
                <a:gd name="T26" fmla="*/ 116 w 136"/>
                <a:gd name="T27" fmla="*/ 48 h 157"/>
                <a:gd name="T28" fmla="*/ 116 w 136"/>
                <a:gd name="T29" fmla="*/ 129 h 157"/>
                <a:gd name="T30" fmla="*/ 47 w 136"/>
                <a:gd name="T31" fmla="*/ 81 h 157"/>
                <a:gd name="T32" fmla="*/ 47 w 136"/>
                <a:gd name="T33" fmla="*/ 81 h 157"/>
                <a:gd name="T34" fmla="*/ 19 w 136"/>
                <a:gd name="T35" fmla="*/ 111 h 157"/>
                <a:gd name="T36" fmla="*/ 44 w 136"/>
                <a:gd name="T37" fmla="*/ 141 h 157"/>
                <a:gd name="T38" fmla="*/ 98 w 136"/>
                <a:gd name="T39" fmla="*/ 131 h 157"/>
                <a:gd name="T40" fmla="*/ 98 w 136"/>
                <a:gd name="T41" fmla="*/ 76 h 157"/>
                <a:gd name="T42" fmla="*/ 47 w 136"/>
                <a:gd name="T43" fmla="*/ 8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57">
                  <a:moveTo>
                    <a:pt x="116" y="129"/>
                  </a:moveTo>
                  <a:cubicBezTo>
                    <a:pt x="117" y="138"/>
                    <a:pt x="126" y="141"/>
                    <a:pt x="136" y="142"/>
                  </a:cubicBezTo>
                  <a:lnTo>
                    <a:pt x="135" y="157"/>
                  </a:lnTo>
                  <a:cubicBezTo>
                    <a:pt x="120" y="157"/>
                    <a:pt x="108" y="154"/>
                    <a:pt x="100" y="145"/>
                  </a:cubicBezTo>
                  <a:cubicBezTo>
                    <a:pt x="100" y="145"/>
                    <a:pt x="71" y="157"/>
                    <a:pt x="42" y="157"/>
                  </a:cubicBezTo>
                  <a:cubicBezTo>
                    <a:pt x="15" y="157"/>
                    <a:pt x="0" y="142"/>
                    <a:pt x="0" y="111"/>
                  </a:cubicBezTo>
                  <a:cubicBezTo>
                    <a:pt x="0" y="83"/>
                    <a:pt x="14" y="70"/>
                    <a:pt x="45" y="67"/>
                  </a:cubicBezTo>
                  <a:lnTo>
                    <a:pt x="98" y="62"/>
                  </a:lnTo>
                  <a:lnTo>
                    <a:pt x="98" y="48"/>
                  </a:lnTo>
                  <a:cubicBezTo>
                    <a:pt x="98" y="26"/>
                    <a:pt x="87" y="17"/>
                    <a:pt x="67" y="17"/>
                  </a:cubicBezTo>
                  <a:cubicBezTo>
                    <a:pt x="45" y="17"/>
                    <a:pt x="9" y="21"/>
                    <a:pt x="9" y="21"/>
                  </a:cubicBezTo>
                  <a:lnTo>
                    <a:pt x="8" y="6"/>
                  </a:lnTo>
                  <a:cubicBezTo>
                    <a:pt x="8" y="6"/>
                    <a:pt x="44" y="0"/>
                    <a:pt x="69" y="0"/>
                  </a:cubicBezTo>
                  <a:cubicBezTo>
                    <a:pt x="101" y="0"/>
                    <a:pt x="116" y="16"/>
                    <a:pt x="116" y="48"/>
                  </a:cubicBezTo>
                  <a:lnTo>
                    <a:pt x="116" y="129"/>
                  </a:lnTo>
                  <a:close/>
                  <a:moveTo>
                    <a:pt x="47" y="81"/>
                  </a:moveTo>
                  <a:lnTo>
                    <a:pt x="47" y="81"/>
                  </a:lnTo>
                  <a:cubicBezTo>
                    <a:pt x="27" y="83"/>
                    <a:pt x="19" y="93"/>
                    <a:pt x="19" y="111"/>
                  </a:cubicBezTo>
                  <a:cubicBezTo>
                    <a:pt x="19" y="130"/>
                    <a:pt x="27" y="141"/>
                    <a:pt x="44" y="141"/>
                  </a:cubicBezTo>
                  <a:cubicBezTo>
                    <a:pt x="69" y="141"/>
                    <a:pt x="98" y="131"/>
                    <a:pt x="98" y="131"/>
                  </a:cubicBezTo>
                  <a:lnTo>
                    <a:pt x="98" y="76"/>
                  </a:lnTo>
                  <a:lnTo>
                    <a:pt x="47" y="8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16" name="Freeform 16"/>
            <p:cNvSpPr>
              <a:spLocks/>
            </p:cNvSpPr>
            <p:nvPr/>
          </p:nvSpPr>
          <p:spPr bwMode="auto">
            <a:xfrm>
              <a:off x="3452" y="2297"/>
              <a:ext cx="30" cy="35"/>
            </a:xfrm>
            <a:custGeom>
              <a:avLst/>
              <a:gdLst>
                <a:gd name="T0" fmla="*/ 19 w 131"/>
                <a:gd name="T1" fmla="*/ 0 h 151"/>
                <a:gd name="T2" fmla="*/ 59 w 131"/>
                <a:gd name="T3" fmla="*/ 135 h 151"/>
                <a:gd name="T4" fmla="*/ 72 w 131"/>
                <a:gd name="T5" fmla="*/ 135 h 151"/>
                <a:gd name="T6" fmla="*/ 112 w 131"/>
                <a:gd name="T7" fmla="*/ 0 h 151"/>
                <a:gd name="T8" fmla="*/ 131 w 131"/>
                <a:gd name="T9" fmla="*/ 0 h 151"/>
                <a:gd name="T10" fmla="*/ 85 w 131"/>
                <a:gd name="T11" fmla="*/ 151 h 151"/>
                <a:gd name="T12" fmla="*/ 45 w 131"/>
                <a:gd name="T13" fmla="*/ 151 h 151"/>
                <a:gd name="T14" fmla="*/ 0 w 131"/>
                <a:gd name="T15" fmla="*/ 0 h 151"/>
                <a:gd name="T16" fmla="*/ 19 w 131"/>
                <a:gd name="T1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51">
                  <a:moveTo>
                    <a:pt x="19" y="0"/>
                  </a:moveTo>
                  <a:lnTo>
                    <a:pt x="59" y="135"/>
                  </a:lnTo>
                  <a:lnTo>
                    <a:pt x="72" y="135"/>
                  </a:lnTo>
                  <a:lnTo>
                    <a:pt x="112" y="0"/>
                  </a:lnTo>
                  <a:lnTo>
                    <a:pt x="131" y="0"/>
                  </a:lnTo>
                  <a:lnTo>
                    <a:pt x="85" y="151"/>
                  </a:lnTo>
                  <a:lnTo>
                    <a:pt x="45" y="151"/>
                  </a:lnTo>
                  <a:lnTo>
                    <a:pt x="0" y="0"/>
                  </a:lnTo>
                  <a:lnTo>
                    <a:pt x="19"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17" name="Freeform 17"/>
            <p:cNvSpPr>
              <a:spLocks/>
            </p:cNvSpPr>
            <p:nvPr/>
          </p:nvSpPr>
          <p:spPr bwMode="auto">
            <a:xfrm>
              <a:off x="3507" y="2284"/>
              <a:ext cx="46" cy="48"/>
            </a:xfrm>
            <a:custGeom>
              <a:avLst/>
              <a:gdLst>
                <a:gd name="T0" fmla="*/ 0 w 204"/>
                <a:gd name="T1" fmla="*/ 0 h 211"/>
                <a:gd name="T2" fmla="*/ 34 w 204"/>
                <a:gd name="T3" fmla="*/ 0 h 211"/>
                <a:gd name="T4" fmla="*/ 102 w 204"/>
                <a:gd name="T5" fmla="*/ 184 h 211"/>
                <a:gd name="T6" fmla="*/ 169 w 204"/>
                <a:gd name="T7" fmla="*/ 0 h 211"/>
                <a:gd name="T8" fmla="*/ 204 w 204"/>
                <a:gd name="T9" fmla="*/ 0 h 211"/>
                <a:gd name="T10" fmla="*/ 204 w 204"/>
                <a:gd name="T11" fmla="*/ 211 h 211"/>
                <a:gd name="T12" fmla="*/ 185 w 204"/>
                <a:gd name="T13" fmla="*/ 211 h 211"/>
                <a:gd name="T14" fmla="*/ 185 w 204"/>
                <a:gd name="T15" fmla="*/ 21 h 211"/>
                <a:gd name="T16" fmla="*/ 181 w 204"/>
                <a:gd name="T17" fmla="*/ 21 h 211"/>
                <a:gd name="T18" fmla="*/ 113 w 204"/>
                <a:gd name="T19" fmla="*/ 204 h 211"/>
                <a:gd name="T20" fmla="*/ 90 w 204"/>
                <a:gd name="T21" fmla="*/ 204 h 211"/>
                <a:gd name="T22" fmla="*/ 23 w 204"/>
                <a:gd name="T23" fmla="*/ 21 h 211"/>
                <a:gd name="T24" fmla="*/ 19 w 204"/>
                <a:gd name="T25" fmla="*/ 21 h 211"/>
                <a:gd name="T26" fmla="*/ 19 w 204"/>
                <a:gd name="T27" fmla="*/ 211 h 211"/>
                <a:gd name="T28" fmla="*/ 0 w 204"/>
                <a:gd name="T29" fmla="*/ 211 h 211"/>
                <a:gd name="T30" fmla="*/ 0 w 204"/>
                <a:gd name="T31"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 h="211">
                  <a:moveTo>
                    <a:pt x="0" y="0"/>
                  </a:moveTo>
                  <a:lnTo>
                    <a:pt x="34" y="0"/>
                  </a:lnTo>
                  <a:lnTo>
                    <a:pt x="102" y="184"/>
                  </a:lnTo>
                  <a:lnTo>
                    <a:pt x="169" y="0"/>
                  </a:lnTo>
                  <a:lnTo>
                    <a:pt x="204" y="0"/>
                  </a:lnTo>
                  <a:lnTo>
                    <a:pt x="204" y="211"/>
                  </a:lnTo>
                  <a:lnTo>
                    <a:pt x="185" y="211"/>
                  </a:lnTo>
                  <a:lnTo>
                    <a:pt x="185" y="21"/>
                  </a:lnTo>
                  <a:lnTo>
                    <a:pt x="181" y="21"/>
                  </a:lnTo>
                  <a:lnTo>
                    <a:pt x="113" y="204"/>
                  </a:lnTo>
                  <a:lnTo>
                    <a:pt x="90" y="204"/>
                  </a:lnTo>
                  <a:lnTo>
                    <a:pt x="23" y="21"/>
                  </a:lnTo>
                  <a:lnTo>
                    <a:pt x="19" y="21"/>
                  </a:lnTo>
                  <a:lnTo>
                    <a:pt x="19" y="211"/>
                  </a:lnTo>
                  <a:lnTo>
                    <a:pt x="0" y="211"/>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18" name="Freeform 18"/>
            <p:cNvSpPr>
              <a:spLocks noEditPoints="1"/>
            </p:cNvSpPr>
            <p:nvPr/>
          </p:nvSpPr>
          <p:spPr bwMode="auto">
            <a:xfrm>
              <a:off x="3563" y="2297"/>
              <a:ext cx="31" cy="36"/>
            </a:xfrm>
            <a:custGeom>
              <a:avLst/>
              <a:gdLst>
                <a:gd name="T0" fmla="*/ 116 w 136"/>
                <a:gd name="T1" fmla="*/ 129 h 157"/>
                <a:gd name="T2" fmla="*/ 136 w 136"/>
                <a:gd name="T3" fmla="*/ 142 h 157"/>
                <a:gd name="T4" fmla="*/ 135 w 136"/>
                <a:gd name="T5" fmla="*/ 157 h 157"/>
                <a:gd name="T6" fmla="*/ 100 w 136"/>
                <a:gd name="T7" fmla="*/ 145 h 157"/>
                <a:gd name="T8" fmla="*/ 42 w 136"/>
                <a:gd name="T9" fmla="*/ 157 h 157"/>
                <a:gd name="T10" fmla="*/ 0 w 136"/>
                <a:gd name="T11" fmla="*/ 111 h 157"/>
                <a:gd name="T12" fmla="*/ 45 w 136"/>
                <a:gd name="T13" fmla="*/ 67 h 157"/>
                <a:gd name="T14" fmla="*/ 98 w 136"/>
                <a:gd name="T15" fmla="*/ 62 h 157"/>
                <a:gd name="T16" fmla="*/ 98 w 136"/>
                <a:gd name="T17" fmla="*/ 48 h 157"/>
                <a:gd name="T18" fmla="*/ 68 w 136"/>
                <a:gd name="T19" fmla="*/ 17 h 157"/>
                <a:gd name="T20" fmla="*/ 9 w 136"/>
                <a:gd name="T21" fmla="*/ 21 h 157"/>
                <a:gd name="T22" fmla="*/ 8 w 136"/>
                <a:gd name="T23" fmla="*/ 6 h 157"/>
                <a:gd name="T24" fmla="*/ 69 w 136"/>
                <a:gd name="T25" fmla="*/ 0 h 157"/>
                <a:gd name="T26" fmla="*/ 116 w 136"/>
                <a:gd name="T27" fmla="*/ 48 h 157"/>
                <a:gd name="T28" fmla="*/ 116 w 136"/>
                <a:gd name="T29" fmla="*/ 129 h 157"/>
                <a:gd name="T30" fmla="*/ 47 w 136"/>
                <a:gd name="T31" fmla="*/ 81 h 157"/>
                <a:gd name="T32" fmla="*/ 47 w 136"/>
                <a:gd name="T33" fmla="*/ 81 h 157"/>
                <a:gd name="T34" fmla="*/ 19 w 136"/>
                <a:gd name="T35" fmla="*/ 111 h 157"/>
                <a:gd name="T36" fmla="*/ 45 w 136"/>
                <a:gd name="T37" fmla="*/ 141 h 157"/>
                <a:gd name="T38" fmla="*/ 98 w 136"/>
                <a:gd name="T39" fmla="*/ 131 h 157"/>
                <a:gd name="T40" fmla="*/ 98 w 136"/>
                <a:gd name="T41" fmla="*/ 76 h 157"/>
                <a:gd name="T42" fmla="*/ 47 w 136"/>
                <a:gd name="T43" fmla="*/ 8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57">
                  <a:moveTo>
                    <a:pt x="116" y="129"/>
                  </a:moveTo>
                  <a:cubicBezTo>
                    <a:pt x="117" y="138"/>
                    <a:pt x="126" y="141"/>
                    <a:pt x="136" y="142"/>
                  </a:cubicBezTo>
                  <a:lnTo>
                    <a:pt x="135" y="157"/>
                  </a:lnTo>
                  <a:cubicBezTo>
                    <a:pt x="120" y="157"/>
                    <a:pt x="109" y="154"/>
                    <a:pt x="100" y="145"/>
                  </a:cubicBezTo>
                  <a:cubicBezTo>
                    <a:pt x="100" y="145"/>
                    <a:pt x="71" y="157"/>
                    <a:pt x="42" y="157"/>
                  </a:cubicBezTo>
                  <a:cubicBezTo>
                    <a:pt x="15" y="157"/>
                    <a:pt x="0" y="142"/>
                    <a:pt x="0" y="111"/>
                  </a:cubicBezTo>
                  <a:cubicBezTo>
                    <a:pt x="0" y="83"/>
                    <a:pt x="14" y="70"/>
                    <a:pt x="45" y="67"/>
                  </a:cubicBezTo>
                  <a:lnTo>
                    <a:pt x="98" y="62"/>
                  </a:lnTo>
                  <a:lnTo>
                    <a:pt x="98" y="48"/>
                  </a:lnTo>
                  <a:cubicBezTo>
                    <a:pt x="98" y="26"/>
                    <a:pt x="87" y="17"/>
                    <a:pt x="68" y="17"/>
                  </a:cubicBezTo>
                  <a:cubicBezTo>
                    <a:pt x="45" y="17"/>
                    <a:pt x="9" y="21"/>
                    <a:pt x="9" y="21"/>
                  </a:cubicBezTo>
                  <a:lnTo>
                    <a:pt x="8" y="6"/>
                  </a:lnTo>
                  <a:cubicBezTo>
                    <a:pt x="8" y="6"/>
                    <a:pt x="44" y="0"/>
                    <a:pt x="69" y="0"/>
                  </a:cubicBezTo>
                  <a:cubicBezTo>
                    <a:pt x="101" y="0"/>
                    <a:pt x="116" y="16"/>
                    <a:pt x="116" y="48"/>
                  </a:cubicBezTo>
                  <a:lnTo>
                    <a:pt x="116" y="129"/>
                  </a:lnTo>
                  <a:close/>
                  <a:moveTo>
                    <a:pt x="47" y="81"/>
                  </a:moveTo>
                  <a:lnTo>
                    <a:pt x="47" y="81"/>
                  </a:lnTo>
                  <a:cubicBezTo>
                    <a:pt x="27" y="83"/>
                    <a:pt x="19" y="93"/>
                    <a:pt x="19" y="111"/>
                  </a:cubicBezTo>
                  <a:cubicBezTo>
                    <a:pt x="19" y="130"/>
                    <a:pt x="28" y="141"/>
                    <a:pt x="45" y="141"/>
                  </a:cubicBezTo>
                  <a:cubicBezTo>
                    <a:pt x="69" y="141"/>
                    <a:pt x="98" y="131"/>
                    <a:pt x="98" y="131"/>
                  </a:cubicBezTo>
                  <a:lnTo>
                    <a:pt x="98" y="76"/>
                  </a:lnTo>
                  <a:lnTo>
                    <a:pt x="47" y="8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19" name="Freeform 19"/>
            <p:cNvSpPr>
              <a:spLocks/>
            </p:cNvSpPr>
            <p:nvPr/>
          </p:nvSpPr>
          <p:spPr bwMode="auto">
            <a:xfrm>
              <a:off x="3603"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0" name="Freeform 20"/>
            <p:cNvSpPr>
              <a:spLocks noEditPoints="1"/>
            </p:cNvSpPr>
            <p:nvPr/>
          </p:nvSpPr>
          <p:spPr bwMode="auto">
            <a:xfrm>
              <a:off x="3627" y="2283"/>
              <a:ext cx="4" cy="49"/>
            </a:xfrm>
            <a:custGeom>
              <a:avLst/>
              <a:gdLst>
                <a:gd name="T0" fmla="*/ 0 w 19"/>
                <a:gd name="T1" fmla="*/ 0 h 212"/>
                <a:gd name="T2" fmla="*/ 19 w 19"/>
                <a:gd name="T3" fmla="*/ 0 h 212"/>
                <a:gd name="T4" fmla="*/ 19 w 19"/>
                <a:gd name="T5" fmla="*/ 23 h 212"/>
                <a:gd name="T6" fmla="*/ 0 w 19"/>
                <a:gd name="T7" fmla="*/ 23 h 212"/>
                <a:gd name="T8" fmla="*/ 0 w 19"/>
                <a:gd name="T9" fmla="*/ 0 h 212"/>
                <a:gd name="T10" fmla="*/ 0 w 19"/>
                <a:gd name="T11" fmla="*/ 61 h 212"/>
                <a:gd name="T12" fmla="*/ 0 w 19"/>
                <a:gd name="T13" fmla="*/ 61 h 212"/>
                <a:gd name="T14" fmla="*/ 19 w 19"/>
                <a:gd name="T15" fmla="*/ 61 h 212"/>
                <a:gd name="T16" fmla="*/ 19 w 19"/>
                <a:gd name="T17" fmla="*/ 212 h 212"/>
                <a:gd name="T18" fmla="*/ 0 w 19"/>
                <a:gd name="T19" fmla="*/ 212 h 212"/>
                <a:gd name="T20" fmla="*/ 0 w 19"/>
                <a:gd name="T21" fmla="*/ 6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12">
                  <a:moveTo>
                    <a:pt x="0" y="0"/>
                  </a:moveTo>
                  <a:lnTo>
                    <a:pt x="19" y="0"/>
                  </a:lnTo>
                  <a:lnTo>
                    <a:pt x="19" y="23"/>
                  </a:lnTo>
                  <a:lnTo>
                    <a:pt x="0" y="23"/>
                  </a:lnTo>
                  <a:lnTo>
                    <a:pt x="0" y="0"/>
                  </a:lnTo>
                  <a:close/>
                  <a:moveTo>
                    <a:pt x="0" y="61"/>
                  </a:moveTo>
                  <a:lnTo>
                    <a:pt x="0" y="61"/>
                  </a:lnTo>
                  <a:lnTo>
                    <a:pt x="19" y="61"/>
                  </a:lnTo>
                  <a:lnTo>
                    <a:pt x="19" y="212"/>
                  </a:lnTo>
                  <a:lnTo>
                    <a:pt x="0" y="212"/>
                  </a:lnTo>
                  <a:lnTo>
                    <a:pt x="0" y="6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1" name="Freeform 21"/>
            <p:cNvSpPr>
              <a:spLocks noEditPoints="1"/>
            </p:cNvSpPr>
            <p:nvPr/>
          </p:nvSpPr>
          <p:spPr bwMode="auto">
            <a:xfrm>
              <a:off x="3644" y="2282"/>
              <a:ext cx="27" cy="51"/>
            </a:xfrm>
            <a:custGeom>
              <a:avLst/>
              <a:gdLst>
                <a:gd name="T0" fmla="*/ 122 w 122"/>
                <a:gd name="T1" fmla="*/ 140 h 221"/>
                <a:gd name="T2" fmla="*/ 50 w 122"/>
                <a:gd name="T3" fmla="*/ 221 h 221"/>
                <a:gd name="T4" fmla="*/ 0 w 122"/>
                <a:gd name="T5" fmla="*/ 218 h 221"/>
                <a:gd name="T6" fmla="*/ 0 w 122"/>
                <a:gd name="T7" fmla="*/ 0 h 221"/>
                <a:gd name="T8" fmla="*/ 19 w 122"/>
                <a:gd name="T9" fmla="*/ 0 h 221"/>
                <a:gd name="T10" fmla="*/ 19 w 122"/>
                <a:gd name="T11" fmla="*/ 75 h 221"/>
                <a:gd name="T12" fmla="*/ 67 w 122"/>
                <a:gd name="T13" fmla="*/ 64 h 221"/>
                <a:gd name="T14" fmla="*/ 122 w 122"/>
                <a:gd name="T15" fmla="*/ 140 h 221"/>
                <a:gd name="T16" fmla="*/ 103 w 122"/>
                <a:gd name="T17" fmla="*/ 140 h 221"/>
                <a:gd name="T18" fmla="*/ 103 w 122"/>
                <a:gd name="T19" fmla="*/ 140 h 221"/>
                <a:gd name="T20" fmla="*/ 66 w 122"/>
                <a:gd name="T21" fmla="*/ 81 h 221"/>
                <a:gd name="T22" fmla="*/ 19 w 122"/>
                <a:gd name="T23" fmla="*/ 90 h 221"/>
                <a:gd name="T24" fmla="*/ 19 w 122"/>
                <a:gd name="T25" fmla="*/ 203 h 221"/>
                <a:gd name="T26" fmla="*/ 50 w 122"/>
                <a:gd name="T27" fmla="*/ 205 h 221"/>
                <a:gd name="T28" fmla="*/ 103 w 122"/>
                <a:gd name="T29" fmla="*/ 14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221">
                  <a:moveTo>
                    <a:pt x="122" y="140"/>
                  </a:moveTo>
                  <a:cubicBezTo>
                    <a:pt x="122" y="198"/>
                    <a:pt x="107" y="221"/>
                    <a:pt x="50" y="221"/>
                  </a:cubicBezTo>
                  <a:cubicBezTo>
                    <a:pt x="31" y="221"/>
                    <a:pt x="0" y="218"/>
                    <a:pt x="0" y="218"/>
                  </a:cubicBezTo>
                  <a:lnTo>
                    <a:pt x="0" y="0"/>
                  </a:lnTo>
                  <a:lnTo>
                    <a:pt x="19" y="0"/>
                  </a:lnTo>
                  <a:lnTo>
                    <a:pt x="19" y="75"/>
                  </a:lnTo>
                  <a:cubicBezTo>
                    <a:pt x="19" y="75"/>
                    <a:pt x="43" y="64"/>
                    <a:pt x="67" y="64"/>
                  </a:cubicBezTo>
                  <a:cubicBezTo>
                    <a:pt x="109" y="64"/>
                    <a:pt x="122" y="86"/>
                    <a:pt x="122" y="140"/>
                  </a:cubicBezTo>
                  <a:close/>
                  <a:moveTo>
                    <a:pt x="103" y="140"/>
                  </a:moveTo>
                  <a:lnTo>
                    <a:pt x="103" y="140"/>
                  </a:lnTo>
                  <a:cubicBezTo>
                    <a:pt x="103" y="98"/>
                    <a:pt x="96" y="81"/>
                    <a:pt x="66" y="81"/>
                  </a:cubicBezTo>
                  <a:cubicBezTo>
                    <a:pt x="43" y="81"/>
                    <a:pt x="19" y="90"/>
                    <a:pt x="19" y="90"/>
                  </a:cubicBezTo>
                  <a:lnTo>
                    <a:pt x="19" y="203"/>
                  </a:lnTo>
                  <a:cubicBezTo>
                    <a:pt x="19" y="203"/>
                    <a:pt x="40" y="205"/>
                    <a:pt x="50" y="205"/>
                  </a:cubicBezTo>
                  <a:cubicBezTo>
                    <a:pt x="96" y="205"/>
                    <a:pt x="103" y="184"/>
                    <a:pt x="103" y="14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2" name="Freeform 22"/>
            <p:cNvSpPr>
              <a:spLocks noEditPoints="1"/>
            </p:cNvSpPr>
            <p:nvPr/>
          </p:nvSpPr>
          <p:spPr bwMode="auto">
            <a:xfrm>
              <a:off x="3679" y="2297"/>
              <a:ext cx="29" cy="36"/>
            </a:xfrm>
            <a:custGeom>
              <a:avLst/>
              <a:gdLst>
                <a:gd name="T0" fmla="*/ 129 w 129"/>
                <a:gd name="T1" fmla="*/ 76 h 157"/>
                <a:gd name="T2" fmla="*/ 65 w 129"/>
                <a:gd name="T3" fmla="*/ 157 h 157"/>
                <a:gd name="T4" fmla="*/ 0 w 129"/>
                <a:gd name="T5" fmla="*/ 76 h 157"/>
                <a:gd name="T6" fmla="*/ 65 w 129"/>
                <a:gd name="T7" fmla="*/ 0 h 157"/>
                <a:gd name="T8" fmla="*/ 129 w 129"/>
                <a:gd name="T9" fmla="*/ 76 h 157"/>
                <a:gd name="T10" fmla="*/ 110 w 129"/>
                <a:gd name="T11" fmla="*/ 76 h 157"/>
                <a:gd name="T12" fmla="*/ 110 w 129"/>
                <a:gd name="T13" fmla="*/ 76 h 157"/>
                <a:gd name="T14" fmla="*/ 65 w 129"/>
                <a:gd name="T15" fmla="*/ 16 h 157"/>
                <a:gd name="T16" fmla="*/ 18 w 129"/>
                <a:gd name="T17" fmla="*/ 76 h 157"/>
                <a:gd name="T18" fmla="*/ 65 w 129"/>
                <a:gd name="T19" fmla="*/ 141 h 157"/>
                <a:gd name="T20" fmla="*/ 110 w 129"/>
                <a:gd name="T21" fmla="*/ 7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57">
                  <a:moveTo>
                    <a:pt x="129" y="76"/>
                  </a:moveTo>
                  <a:cubicBezTo>
                    <a:pt x="129" y="130"/>
                    <a:pt x="116" y="157"/>
                    <a:pt x="65" y="157"/>
                  </a:cubicBezTo>
                  <a:cubicBezTo>
                    <a:pt x="13" y="157"/>
                    <a:pt x="0" y="133"/>
                    <a:pt x="0" y="76"/>
                  </a:cubicBezTo>
                  <a:cubicBezTo>
                    <a:pt x="0" y="22"/>
                    <a:pt x="17" y="0"/>
                    <a:pt x="65" y="0"/>
                  </a:cubicBezTo>
                  <a:cubicBezTo>
                    <a:pt x="110" y="0"/>
                    <a:pt x="129" y="23"/>
                    <a:pt x="129" y="76"/>
                  </a:cubicBezTo>
                  <a:close/>
                  <a:moveTo>
                    <a:pt x="110" y="76"/>
                  </a:moveTo>
                  <a:lnTo>
                    <a:pt x="110" y="76"/>
                  </a:lnTo>
                  <a:cubicBezTo>
                    <a:pt x="110" y="33"/>
                    <a:pt x="96" y="16"/>
                    <a:pt x="65" y="16"/>
                  </a:cubicBezTo>
                  <a:cubicBezTo>
                    <a:pt x="29" y="16"/>
                    <a:pt x="18" y="31"/>
                    <a:pt x="18" y="76"/>
                  </a:cubicBezTo>
                  <a:cubicBezTo>
                    <a:pt x="18" y="122"/>
                    <a:pt x="25" y="141"/>
                    <a:pt x="65" y="141"/>
                  </a:cubicBezTo>
                  <a:cubicBezTo>
                    <a:pt x="105" y="141"/>
                    <a:pt x="110" y="119"/>
                    <a:pt x="110" y="76"/>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3" name="Freeform 23"/>
            <p:cNvSpPr>
              <a:spLocks/>
            </p:cNvSpPr>
            <p:nvPr/>
          </p:nvSpPr>
          <p:spPr bwMode="auto">
            <a:xfrm>
              <a:off x="3719"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4" name="Freeform 24"/>
            <p:cNvSpPr>
              <a:spLocks/>
            </p:cNvSpPr>
            <p:nvPr/>
          </p:nvSpPr>
          <p:spPr bwMode="auto">
            <a:xfrm>
              <a:off x="3743" y="2297"/>
              <a:ext cx="27" cy="36"/>
            </a:xfrm>
            <a:custGeom>
              <a:avLst/>
              <a:gdLst>
                <a:gd name="T0" fmla="*/ 117 w 117"/>
                <a:gd name="T1" fmla="*/ 0 h 154"/>
                <a:gd name="T2" fmla="*/ 117 w 117"/>
                <a:gd name="T3" fmla="*/ 151 h 154"/>
                <a:gd name="T4" fmla="*/ 99 w 117"/>
                <a:gd name="T5" fmla="*/ 151 h 154"/>
                <a:gd name="T6" fmla="*/ 99 w 117"/>
                <a:gd name="T7" fmla="*/ 140 h 154"/>
                <a:gd name="T8" fmla="*/ 51 w 117"/>
                <a:gd name="T9" fmla="*/ 154 h 154"/>
                <a:gd name="T10" fmla="*/ 0 w 117"/>
                <a:gd name="T11" fmla="*/ 79 h 154"/>
                <a:gd name="T12" fmla="*/ 0 w 117"/>
                <a:gd name="T13" fmla="*/ 0 h 154"/>
                <a:gd name="T14" fmla="*/ 18 w 117"/>
                <a:gd name="T15" fmla="*/ 0 h 154"/>
                <a:gd name="T16" fmla="*/ 18 w 117"/>
                <a:gd name="T17" fmla="*/ 78 h 154"/>
                <a:gd name="T18" fmla="*/ 53 w 117"/>
                <a:gd name="T19" fmla="*/ 138 h 154"/>
                <a:gd name="T20" fmla="*/ 99 w 117"/>
                <a:gd name="T21" fmla="*/ 125 h 154"/>
                <a:gd name="T22" fmla="*/ 99 w 117"/>
                <a:gd name="T23" fmla="*/ 0 h 154"/>
                <a:gd name="T24" fmla="*/ 117 w 117"/>
                <a:gd name="T2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154">
                  <a:moveTo>
                    <a:pt x="117" y="0"/>
                  </a:moveTo>
                  <a:lnTo>
                    <a:pt x="117" y="151"/>
                  </a:lnTo>
                  <a:lnTo>
                    <a:pt x="99" y="151"/>
                  </a:lnTo>
                  <a:lnTo>
                    <a:pt x="99" y="140"/>
                  </a:lnTo>
                  <a:cubicBezTo>
                    <a:pt x="99" y="140"/>
                    <a:pt x="75" y="154"/>
                    <a:pt x="51" y="154"/>
                  </a:cubicBezTo>
                  <a:cubicBezTo>
                    <a:pt x="8" y="154"/>
                    <a:pt x="0" y="136"/>
                    <a:pt x="0" y="79"/>
                  </a:cubicBezTo>
                  <a:lnTo>
                    <a:pt x="0" y="0"/>
                  </a:lnTo>
                  <a:lnTo>
                    <a:pt x="18" y="0"/>
                  </a:lnTo>
                  <a:lnTo>
                    <a:pt x="18" y="78"/>
                  </a:lnTo>
                  <a:cubicBezTo>
                    <a:pt x="18" y="124"/>
                    <a:pt x="22" y="138"/>
                    <a:pt x="53" y="138"/>
                  </a:cubicBezTo>
                  <a:cubicBezTo>
                    <a:pt x="77" y="138"/>
                    <a:pt x="99" y="125"/>
                    <a:pt x="99" y="125"/>
                  </a:cubicBezTo>
                  <a:lnTo>
                    <a:pt x="99" y="0"/>
                  </a:lnTo>
                  <a:lnTo>
                    <a:pt x="117"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5" name="Freeform 25"/>
            <p:cNvSpPr>
              <a:spLocks/>
            </p:cNvSpPr>
            <p:nvPr/>
          </p:nvSpPr>
          <p:spPr bwMode="auto">
            <a:xfrm>
              <a:off x="3526" y="2058"/>
              <a:ext cx="7" cy="15"/>
            </a:xfrm>
            <a:custGeom>
              <a:avLst/>
              <a:gdLst>
                <a:gd name="T0" fmla="*/ 14 w 33"/>
                <a:gd name="T1" fmla="*/ 2 h 68"/>
                <a:gd name="T2" fmla="*/ 6 w 33"/>
                <a:gd name="T3" fmla="*/ 0 h 68"/>
                <a:gd name="T4" fmla="*/ 0 w 33"/>
                <a:gd name="T5" fmla="*/ 12 h 68"/>
                <a:gd name="T6" fmla="*/ 0 w 33"/>
                <a:gd name="T7" fmla="*/ 68 h 68"/>
                <a:gd name="T8" fmla="*/ 33 w 33"/>
                <a:gd name="T9" fmla="*/ 68 h 68"/>
                <a:gd name="T10" fmla="*/ 33 w 33"/>
                <a:gd name="T11" fmla="*/ 12 h 68"/>
                <a:gd name="T12" fmla="*/ 26 w 33"/>
                <a:gd name="T13" fmla="*/ 0 h 68"/>
                <a:gd name="T14" fmla="*/ 16 w 33"/>
                <a:gd name="T15" fmla="*/ 2 h 68"/>
                <a:gd name="T16" fmla="*/ 14 w 33"/>
                <a:gd name="T17"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68">
                  <a:moveTo>
                    <a:pt x="14" y="2"/>
                  </a:moveTo>
                  <a:cubicBezTo>
                    <a:pt x="12" y="2"/>
                    <a:pt x="9" y="1"/>
                    <a:pt x="6" y="0"/>
                  </a:cubicBezTo>
                  <a:lnTo>
                    <a:pt x="0" y="12"/>
                  </a:lnTo>
                  <a:lnTo>
                    <a:pt x="0" y="68"/>
                  </a:lnTo>
                  <a:lnTo>
                    <a:pt x="33" y="68"/>
                  </a:lnTo>
                  <a:lnTo>
                    <a:pt x="33" y="12"/>
                  </a:lnTo>
                  <a:lnTo>
                    <a:pt x="26" y="0"/>
                  </a:lnTo>
                  <a:cubicBezTo>
                    <a:pt x="23" y="1"/>
                    <a:pt x="20" y="2"/>
                    <a:pt x="16" y="2"/>
                  </a:cubicBezTo>
                  <a:cubicBezTo>
                    <a:pt x="15" y="2"/>
                    <a:pt x="15" y="2"/>
                    <a:pt x="14" y="2"/>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6" name="Freeform 26"/>
            <p:cNvSpPr>
              <a:spLocks/>
            </p:cNvSpPr>
            <p:nvPr/>
          </p:nvSpPr>
          <p:spPr bwMode="auto">
            <a:xfrm>
              <a:off x="3527" y="2026"/>
              <a:ext cx="5" cy="31"/>
            </a:xfrm>
            <a:custGeom>
              <a:avLst/>
              <a:gdLst>
                <a:gd name="T0" fmla="*/ 25 w 25"/>
                <a:gd name="T1" fmla="*/ 129 h 135"/>
                <a:gd name="T2" fmla="*/ 17 w 25"/>
                <a:gd name="T3" fmla="*/ 6 h 135"/>
                <a:gd name="T4" fmla="*/ 10 w 25"/>
                <a:gd name="T5" fmla="*/ 0 h 135"/>
                <a:gd name="T6" fmla="*/ 4 w 25"/>
                <a:gd name="T7" fmla="*/ 6 h 135"/>
                <a:gd name="T8" fmla="*/ 0 w 25"/>
                <a:gd name="T9" fmla="*/ 128 h 135"/>
                <a:gd name="T10" fmla="*/ 3 w 25"/>
                <a:gd name="T11" fmla="*/ 133 h 135"/>
                <a:gd name="T12" fmla="*/ 9 w 25"/>
                <a:gd name="T13" fmla="*/ 135 h 135"/>
                <a:gd name="T14" fmla="*/ 14 w 25"/>
                <a:gd name="T15" fmla="*/ 135 h 135"/>
                <a:gd name="T16" fmla="*/ 25 w 25"/>
                <a:gd name="T17"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35">
                  <a:moveTo>
                    <a:pt x="25" y="129"/>
                  </a:moveTo>
                  <a:lnTo>
                    <a:pt x="17" y="6"/>
                  </a:lnTo>
                  <a:cubicBezTo>
                    <a:pt x="17" y="3"/>
                    <a:pt x="14" y="0"/>
                    <a:pt x="10" y="0"/>
                  </a:cubicBezTo>
                  <a:cubicBezTo>
                    <a:pt x="7" y="0"/>
                    <a:pt x="4" y="3"/>
                    <a:pt x="4" y="6"/>
                  </a:cubicBezTo>
                  <a:lnTo>
                    <a:pt x="0" y="128"/>
                  </a:lnTo>
                  <a:cubicBezTo>
                    <a:pt x="0" y="129"/>
                    <a:pt x="1" y="131"/>
                    <a:pt x="3" y="133"/>
                  </a:cubicBezTo>
                  <a:cubicBezTo>
                    <a:pt x="5" y="134"/>
                    <a:pt x="8" y="134"/>
                    <a:pt x="9" y="135"/>
                  </a:cubicBezTo>
                  <a:lnTo>
                    <a:pt x="14" y="135"/>
                  </a:lnTo>
                  <a:cubicBezTo>
                    <a:pt x="21" y="134"/>
                    <a:pt x="25" y="130"/>
                    <a:pt x="25" y="129"/>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7" name="Freeform 27"/>
            <p:cNvSpPr>
              <a:spLocks/>
            </p:cNvSpPr>
            <p:nvPr/>
          </p:nvSpPr>
          <p:spPr bwMode="auto">
            <a:xfrm>
              <a:off x="3529" y="2057"/>
              <a:ext cx="1" cy="0"/>
            </a:xfrm>
            <a:custGeom>
              <a:avLst/>
              <a:gdLst>
                <a:gd name="T0" fmla="*/ 1 w 5"/>
                <a:gd name="T1" fmla="*/ 3 w 5"/>
                <a:gd name="T2" fmla="*/ 5 w 5"/>
                <a:gd name="T3" fmla="*/ 0 w 5"/>
                <a:gd name="T4" fmla="*/ 1 w 5"/>
              </a:gdLst>
              <a:ahLst/>
              <a:cxnLst>
                <a:cxn ang="0">
                  <a:pos x="T0" y="0"/>
                </a:cxn>
                <a:cxn ang="0">
                  <a:pos x="T1" y="0"/>
                </a:cxn>
                <a:cxn ang="0">
                  <a:pos x="T2" y="0"/>
                </a:cxn>
                <a:cxn ang="0">
                  <a:pos x="T3" y="0"/>
                </a:cxn>
                <a:cxn ang="0">
                  <a:pos x="T4" y="0"/>
                </a:cxn>
              </a:cxnLst>
              <a:rect l="0" t="0" r="r" b="b"/>
              <a:pathLst>
                <a:path w="5">
                  <a:moveTo>
                    <a:pt x="1" y="0"/>
                  </a:moveTo>
                  <a:cubicBezTo>
                    <a:pt x="2" y="0"/>
                    <a:pt x="2" y="0"/>
                    <a:pt x="3" y="0"/>
                  </a:cubicBezTo>
                  <a:cubicBezTo>
                    <a:pt x="4" y="0"/>
                    <a:pt x="4" y="0"/>
                    <a:pt x="5" y="0"/>
                  </a:cubicBezTo>
                  <a:lnTo>
                    <a:pt x="0" y="0"/>
                  </a:lnTo>
                  <a:cubicBezTo>
                    <a:pt x="1" y="0"/>
                    <a:pt x="1" y="0"/>
                    <a:pt x="1"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8" name="Freeform 28"/>
            <p:cNvSpPr>
              <a:spLocks/>
            </p:cNvSpPr>
            <p:nvPr/>
          </p:nvSpPr>
          <p:spPr bwMode="auto">
            <a:xfrm>
              <a:off x="3414" y="2058"/>
              <a:ext cx="7" cy="15"/>
            </a:xfrm>
            <a:custGeom>
              <a:avLst/>
              <a:gdLst>
                <a:gd name="T0" fmla="*/ 19 w 33"/>
                <a:gd name="T1" fmla="*/ 2 h 68"/>
                <a:gd name="T2" fmla="*/ 27 w 33"/>
                <a:gd name="T3" fmla="*/ 0 h 68"/>
                <a:gd name="T4" fmla="*/ 33 w 33"/>
                <a:gd name="T5" fmla="*/ 12 h 68"/>
                <a:gd name="T6" fmla="*/ 33 w 33"/>
                <a:gd name="T7" fmla="*/ 68 h 68"/>
                <a:gd name="T8" fmla="*/ 0 w 33"/>
                <a:gd name="T9" fmla="*/ 68 h 68"/>
                <a:gd name="T10" fmla="*/ 0 w 33"/>
                <a:gd name="T11" fmla="*/ 12 h 68"/>
                <a:gd name="T12" fmla="*/ 7 w 33"/>
                <a:gd name="T13" fmla="*/ 0 h 68"/>
                <a:gd name="T14" fmla="*/ 17 w 33"/>
                <a:gd name="T15" fmla="*/ 2 h 68"/>
                <a:gd name="T16" fmla="*/ 19 w 33"/>
                <a:gd name="T17"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68">
                  <a:moveTo>
                    <a:pt x="19" y="2"/>
                  </a:moveTo>
                  <a:cubicBezTo>
                    <a:pt x="21" y="2"/>
                    <a:pt x="24" y="1"/>
                    <a:pt x="27" y="0"/>
                  </a:cubicBezTo>
                  <a:lnTo>
                    <a:pt x="33" y="12"/>
                  </a:lnTo>
                  <a:lnTo>
                    <a:pt x="33" y="68"/>
                  </a:lnTo>
                  <a:lnTo>
                    <a:pt x="0" y="68"/>
                  </a:lnTo>
                  <a:lnTo>
                    <a:pt x="0" y="12"/>
                  </a:lnTo>
                  <a:lnTo>
                    <a:pt x="7" y="0"/>
                  </a:lnTo>
                  <a:cubicBezTo>
                    <a:pt x="10" y="1"/>
                    <a:pt x="13" y="2"/>
                    <a:pt x="17" y="2"/>
                  </a:cubicBezTo>
                  <a:cubicBezTo>
                    <a:pt x="18" y="2"/>
                    <a:pt x="18" y="2"/>
                    <a:pt x="19" y="2"/>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9" name="Freeform 29"/>
            <p:cNvSpPr>
              <a:spLocks/>
            </p:cNvSpPr>
            <p:nvPr/>
          </p:nvSpPr>
          <p:spPr bwMode="auto">
            <a:xfrm>
              <a:off x="3415" y="2026"/>
              <a:ext cx="5" cy="31"/>
            </a:xfrm>
            <a:custGeom>
              <a:avLst/>
              <a:gdLst>
                <a:gd name="T0" fmla="*/ 0 w 25"/>
                <a:gd name="T1" fmla="*/ 129 h 135"/>
                <a:gd name="T2" fmla="*/ 8 w 25"/>
                <a:gd name="T3" fmla="*/ 6 h 135"/>
                <a:gd name="T4" fmla="*/ 15 w 25"/>
                <a:gd name="T5" fmla="*/ 0 h 135"/>
                <a:gd name="T6" fmla="*/ 21 w 25"/>
                <a:gd name="T7" fmla="*/ 6 h 135"/>
                <a:gd name="T8" fmla="*/ 25 w 25"/>
                <a:gd name="T9" fmla="*/ 128 h 135"/>
                <a:gd name="T10" fmla="*/ 22 w 25"/>
                <a:gd name="T11" fmla="*/ 133 h 135"/>
                <a:gd name="T12" fmla="*/ 16 w 25"/>
                <a:gd name="T13" fmla="*/ 135 h 135"/>
                <a:gd name="T14" fmla="*/ 11 w 25"/>
                <a:gd name="T15" fmla="*/ 135 h 135"/>
                <a:gd name="T16" fmla="*/ 0 w 25"/>
                <a:gd name="T17"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35">
                  <a:moveTo>
                    <a:pt x="0" y="129"/>
                  </a:moveTo>
                  <a:lnTo>
                    <a:pt x="8" y="6"/>
                  </a:lnTo>
                  <a:cubicBezTo>
                    <a:pt x="8" y="3"/>
                    <a:pt x="11" y="0"/>
                    <a:pt x="15" y="0"/>
                  </a:cubicBezTo>
                  <a:cubicBezTo>
                    <a:pt x="18" y="0"/>
                    <a:pt x="21" y="3"/>
                    <a:pt x="21" y="6"/>
                  </a:cubicBezTo>
                  <a:lnTo>
                    <a:pt x="25" y="128"/>
                  </a:lnTo>
                  <a:cubicBezTo>
                    <a:pt x="25" y="129"/>
                    <a:pt x="24" y="131"/>
                    <a:pt x="22" y="133"/>
                  </a:cubicBezTo>
                  <a:cubicBezTo>
                    <a:pt x="20" y="134"/>
                    <a:pt x="17" y="134"/>
                    <a:pt x="16" y="135"/>
                  </a:cubicBezTo>
                  <a:lnTo>
                    <a:pt x="11" y="135"/>
                  </a:lnTo>
                  <a:cubicBezTo>
                    <a:pt x="4" y="134"/>
                    <a:pt x="0" y="130"/>
                    <a:pt x="0" y="129"/>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0" name="Freeform 30"/>
            <p:cNvSpPr>
              <a:spLocks/>
            </p:cNvSpPr>
            <p:nvPr/>
          </p:nvSpPr>
          <p:spPr bwMode="auto">
            <a:xfrm>
              <a:off x="3417" y="2057"/>
              <a:ext cx="1" cy="0"/>
            </a:xfrm>
            <a:custGeom>
              <a:avLst/>
              <a:gdLst>
                <a:gd name="T0" fmla="*/ 4 w 5"/>
                <a:gd name="T1" fmla="*/ 2 w 5"/>
                <a:gd name="T2" fmla="*/ 0 w 5"/>
                <a:gd name="T3" fmla="*/ 5 w 5"/>
                <a:gd name="T4" fmla="*/ 4 w 5"/>
              </a:gdLst>
              <a:ahLst/>
              <a:cxnLst>
                <a:cxn ang="0">
                  <a:pos x="T0" y="0"/>
                </a:cxn>
                <a:cxn ang="0">
                  <a:pos x="T1" y="0"/>
                </a:cxn>
                <a:cxn ang="0">
                  <a:pos x="T2" y="0"/>
                </a:cxn>
                <a:cxn ang="0">
                  <a:pos x="T3" y="0"/>
                </a:cxn>
                <a:cxn ang="0">
                  <a:pos x="T4" y="0"/>
                </a:cxn>
              </a:cxnLst>
              <a:rect l="0" t="0" r="r" b="b"/>
              <a:pathLst>
                <a:path w="5">
                  <a:moveTo>
                    <a:pt x="4" y="0"/>
                  </a:moveTo>
                  <a:cubicBezTo>
                    <a:pt x="3" y="0"/>
                    <a:pt x="2" y="0"/>
                    <a:pt x="2" y="0"/>
                  </a:cubicBezTo>
                  <a:cubicBezTo>
                    <a:pt x="1" y="0"/>
                    <a:pt x="1" y="0"/>
                    <a:pt x="0" y="0"/>
                  </a:cubicBezTo>
                  <a:lnTo>
                    <a:pt x="5" y="0"/>
                  </a:lnTo>
                  <a:cubicBezTo>
                    <a:pt x="4" y="0"/>
                    <a:pt x="4" y="0"/>
                    <a:pt x="4"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1" name="Rectangle 31"/>
            <p:cNvSpPr>
              <a:spLocks noChangeArrowheads="1"/>
            </p:cNvSpPr>
            <p:nvPr/>
          </p:nvSpPr>
          <p:spPr bwMode="auto">
            <a:xfrm>
              <a:off x="3175" y="2076"/>
              <a:ext cx="236" cy="186"/>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2" name="Rectangle 32"/>
            <p:cNvSpPr>
              <a:spLocks noChangeArrowheads="1"/>
            </p:cNvSpPr>
            <p:nvPr/>
          </p:nvSpPr>
          <p:spPr bwMode="auto">
            <a:xfrm>
              <a:off x="3535" y="2076"/>
              <a:ext cx="237" cy="186"/>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3" name="Freeform 33"/>
            <p:cNvSpPr>
              <a:spLocks noEditPoints="1"/>
            </p:cNvSpPr>
            <p:nvPr/>
          </p:nvSpPr>
          <p:spPr bwMode="auto">
            <a:xfrm>
              <a:off x="3414" y="2140"/>
              <a:ext cx="119" cy="47"/>
            </a:xfrm>
            <a:custGeom>
              <a:avLst/>
              <a:gdLst>
                <a:gd name="T0" fmla="*/ 58 w 521"/>
                <a:gd name="T1" fmla="*/ 124 h 206"/>
                <a:gd name="T2" fmla="*/ 85 w 521"/>
                <a:gd name="T3" fmla="*/ 98 h 206"/>
                <a:gd name="T4" fmla="*/ 113 w 521"/>
                <a:gd name="T5" fmla="*/ 124 h 206"/>
                <a:gd name="T6" fmla="*/ 113 w 521"/>
                <a:gd name="T7" fmla="*/ 206 h 206"/>
                <a:gd name="T8" fmla="*/ 190 w 521"/>
                <a:gd name="T9" fmla="*/ 206 h 206"/>
                <a:gd name="T10" fmla="*/ 190 w 521"/>
                <a:gd name="T11" fmla="*/ 124 h 206"/>
                <a:gd name="T12" fmla="*/ 218 w 521"/>
                <a:gd name="T13" fmla="*/ 98 h 206"/>
                <a:gd name="T14" fmla="*/ 245 w 521"/>
                <a:gd name="T15" fmla="*/ 124 h 206"/>
                <a:gd name="T16" fmla="*/ 245 w 521"/>
                <a:gd name="T17" fmla="*/ 206 h 206"/>
                <a:gd name="T18" fmla="*/ 274 w 521"/>
                <a:gd name="T19" fmla="*/ 206 h 206"/>
                <a:gd name="T20" fmla="*/ 274 w 521"/>
                <a:gd name="T21" fmla="*/ 124 h 206"/>
                <a:gd name="T22" fmla="*/ 302 w 521"/>
                <a:gd name="T23" fmla="*/ 98 h 206"/>
                <a:gd name="T24" fmla="*/ 329 w 521"/>
                <a:gd name="T25" fmla="*/ 124 h 206"/>
                <a:gd name="T26" fmla="*/ 329 w 521"/>
                <a:gd name="T27" fmla="*/ 206 h 206"/>
                <a:gd name="T28" fmla="*/ 404 w 521"/>
                <a:gd name="T29" fmla="*/ 206 h 206"/>
                <a:gd name="T30" fmla="*/ 404 w 521"/>
                <a:gd name="T31" fmla="*/ 124 h 206"/>
                <a:gd name="T32" fmla="*/ 432 w 521"/>
                <a:gd name="T33" fmla="*/ 98 h 206"/>
                <a:gd name="T34" fmla="*/ 459 w 521"/>
                <a:gd name="T35" fmla="*/ 124 h 206"/>
                <a:gd name="T36" fmla="*/ 459 w 521"/>
                <a:gd name="T37" fmla="*/ 206 h 206"/>
                <a:gd name="T38" fmla="*/ 521 w 521"/>
                <a:gd name="T39" fmla="*/ 206 h 206"/>
                <a:gd name="T40" fmla="*/ 521 w 521"/>
                <a:gd name="T41" fmla="*/ 0 h 206"/>
                <a:gd name="T42" fmla="*/ 0 w 521"/>
                <a:gd name="T43" fmla="*/ 0 h 206"/>
                <a:gd name="T44" fmla="*/ 0 w 521"/>
                <a:gd name="T45" fmla="*/ 206 h 206"/>
                <a:gd name="T46" fmla="*/ 58 w 521"/>
                <a:gd name="T47" fmla="*/ 206 h 206"/>
                <a:gd name="T48" fmla="*/ 58 w 521"/>
                <a:gd name="T49" fmla="*/ 124 h 206"/>
                <a:gd name="T50" fmla="*/ 430 w 521"/>
                <a:gd name="T51" fmla="*/ 33 h 206"/>
                <a:gd name="T52" fmla="*/ 430 w 521"/>
                <a:gd name="T53" fmla="*/ 33 h 206"/>
                <a:gd name="T54" fmla="*/ 482 w 521"/>
                <a:gd name="T55" fmla="*/ 65 h 206"/>
                <a:gd name="T56" fmla="*/ 479 w 521"/>
                <a:gd name="T57" fmla="*/ 70 h 206"/>
                <a:gd name="T58" fmla="*/ 430 w 521"/>
                <a:gd name="T59" fmla="*/ 40 h 206"/>
                <a:gd name="T60" fmla="*/ 384 w 521"/>
                <a:gd name="T61" fmla="*/ 70 h 206"/>
                <a:gd name="T62" fmla="*/ 381 w 521"/>
                <a:gd name="T63" fmla="*/ 65 h 206"/>
                <a:gd name="T64" fmla="*/ 430 w 521"/>
                <a:gd name="T65" fmla="*/ 33 h 206"/>
                <a:gd name="T66" fmla="*/ 256 w 521"/>
                <a:gd name="T67" fmla="*/ 28 h 206"/>
                <a:gd name="T68" fmla="*/ 256 w 521"/>
                <a:gd name="T69" fmla="*/ 28 h 206"/>
                <a:gd name="T70" fmla="*/ 352 w 521"/>
                <a:gd name="T71" fmla="*/ 65 h 206"/>
                <a:gd name="T72" fmla="*/ 350 w 521"/>
                <a:gd name="T73" fmla="*/ 70 h 206"/>
                <a:gd name="T74" fmla="*/ 257 w 521"/>
                <a:gd name="T75" fmla="*/ 34 h 206"/>
                <a:gd name="T76" fmla="*/ 170 w 521"/>
                <a:gd name="T77" fmla="*/ 70 h 206"/>
                <a:gd name="T78" fmla="*/ 167 w 521"/>
                <a:gd name="T79" fmla="*/ 65 h 206"/>
                <a:gd name="T80" fmla="*/ 256 w 521"/>
                <a:gd name="T81" fmla="*/ 28 h 206"/>
                <a:gd name="T82" fmla="*/ 84 w 521"/>
                <a:gd name="T83" fmla="*/ 32 h 206"/>
                <a:gd name="T84" fmla="*/ 84 w 521"/>
                <a:gd name="T85" fmla="*/ 32 h 206"/>
                <a:gd name="T86" fmla="*/ 136 w 521"/>
                <a:gd name="T87" fmla="*/ 65 h 206"/>
                <a:gd name="T88" fmla="*/ 133 w 521"/>
                <a:gd name="T89" fmla="*/ 69 h 206"/>
                <a:gd name="T90" fmla="*/ 84 w 521"/>
                <a:gd name="T91" fmla="*/ 39 h 206"/>
                <a:gd name="T92" fmla="*/ 38 w 521"/>
                <a:gd name="T93" fmla="*/ 69 h 206"/>
                <a:gd name="T94" fmla="*/ 35 w 521"/>
                <a:gd name="T95" fmla="*/ 65 h 206"/>
                <a:gd name="T96" fmla="*/ 84 w 521"/>
                <a:gd name="T97" fmla="*/ 3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1" h="206">
                  <a:moveTo>
                    <a:pt x="58" y="124"/>
                  </a:moveTo>
                  <a:cubicBezTo>
                    <a:pt x="58" y="124"/>
                    <a:pt x="61" y="99"/>
                    <a:pt x="85" y="98"/>
                  </a:cubicBezTo>
                  <a:cubicBezTo>
                    <a:pt x="110" y="98"/>
                    <a:pt x="113" y="124"/>
                    <a:pt x="113" y="124"/>
                  </a:cubicBezTo>
                  <a:lnTo>
                    <a:pt x="113" y="206"/>
                  </a:lnTo>
                  <a:lnTo>
                    <a:pt x="190" y="206"/>
                  </a:lnTo>
                  <a:lnTo>
                    <a:pt x="190" y="124"/>
                  </a:lnTo>
                  <a:cubicBezTo>
                    <a:pt x="190" y="124"/>
                    <a:pt x="193" y="99"/>
                    <a:pt x="218" y="98"/>
                  </a:cubicBezTo>
                  <a:cubicBezTo>
                    <a:pt x="242" y="98"/>
                    <a:pt x="245" y="124"/>
                    <a:pt x="245" y="124"/>
                  </a:cubicBezTo>
                  <a:lnTo>
                    <a:pt x="245" y="206"/>
                  </a:lnTo>
                  <a:lnTo>
                    <a:pt x="274" y="206"/>
                  </a:lnTo>
                  <a:lnTo>
                    <a:pt x="274" y="124"/>
                  </a:lnTo>
                  <a:cubicBezTo>
                    <a:pt x="274" y="124"/>
                    <a:pt x="277" y="99"/>
                    <a:pt x="302" y="98"/>
                  </a:cubicBezTo>
                  <a:cubicBezTo>
                    <a:pt x="326" y="98"/>
                    <a:pt x="329" y="124"/>
                    <a:pt x="329" y="124"/>
                  </a:cubicBezTo>
                  <a:lnTo>
                    <a:pt x="329" y="206"/>
                  </a:lnTo>
                  <a:lnTo>
                    <a:pt x="404" y="206"/>
                  </a:lnTo>
                  <a:lnTo>
                    <a:pt x="404" y="124"/>
                  </a:lnTo>
                  <a:cubicBezTo>
                    <a:pt x="404" y="124"/>
                    <a:pt x="407" y="99"/>
                    <a:pt x="432" y="98"/>
                  </a:cubicBezTo>
                  <a:cubicBezTo>
                    <a:pt x="456" y="98"/>
                    <a:pt x="459" y="124"/>
                    <a:pt x="459" y="124"/>
                  </a:cubicBezTo>
                  <a:lnTo>
                    <a:pt x="459" y="206"/>
                  </a:lnTo>
                  <a:lnTo>
                    <a:pt x="521" y="206"/>
                  </a:lnTo>
                  <a:lnTo>
                    <a:pt x="521" y="0"/>
                  </a:lnTo>
                  <a:lnTo>
                    <a:pt x="0" y="0"/>
                  </a:lnTo>
                  <a:lnTo>
                    <a:pt x="0" y="206"/>
                  </a:lnTo>
                  <a:lnTo>
                    <a:pt x="58" y="206"/>
                  </a:lnTo>
                  <a:lnTo>
                    <a:pt x="58" y="124"/>
                  </a:lnTo>
                  <a:close/>
                  <a:moveTo>
                    <a:pt x="430" y="33"/>
                  </a:moveTo>
                  <a:lnTo>
                    <a:pt x="430" y="33"/>
                  </a:lnTo>
                  <a:lnTo>
                    <a:pt x="482" y="65"/>
                  </a:lnTo>
                  <a:lnTo>
                    <a:pt x="479" y="70"/>
                  </a:lnTo>
                  <a:lnTo>
                    <a:pt x="430" y="40"/>
                  </a:lnTo>
                  <a:lnTo>
                    <a:pt x="384" y="70"/>
                  </a:lnTo>
                  <a:lnTo>
                    <a:pt x="381" y="65"/>
                  </a:lnTo>
                  <a:lnTo>
                    <a:pt x="430" y="33"/>
                  </a:lnTo>
                  <a:close/>
                  <a:moveTo>
                    <a:pt x="256" y="28"/>
                  </a:moveTo>
                  <a:lnTo>
                    <a:pt x="256" y="28"/>
                  </a:lnTo>
                  <a:lnTo>
                    <a:pt x="352" y="65"/>
                  </a:lnTo>
                  <a:lnTo>
                    <a:pt x="350" y="70"/>
                  </a:lnTo>
                  <a:lnTo>
                    <a:pt x="257" y="34"/>
                  </a:lnTo>
                  <a:lnTo>
                    <a:pt x="170" y="70"/>
                  </a:lnTo>
                  <a:lnTo>
                    <a:pt x="167" y="65"/>
                  </a:lnTo>
                  <a:lnTo>
                    <a:pt x="256" y="28"/>
                  </a:lnTo>
                  <a:close/>
                  <a:moveTo>
                    <a:pt x="84" y="32"/>
                  </a:moveTo>
                  <a:lnTo>
                    <a:pt x="84" y="32"/>
                  </a:lnTo>
                  <a:lnTo>
                    <a:pt x="136" y="65"/>
                  </a:lnTo>
                  <a:lnTo>
                    <a:pt x="133" y="69"/>
                  </a:lnTo>
                  <a:lnTo>
                    <a:pt x="84" y="39"/>
                  </a:lnTo>
                  <a:lnTo>
                    <a:pt x="38" y="69"/>
                  </a:lnTo>
                  <a:lnTo>
                    <a:pt x="35" y="65"/>
                  </a:lnTo>
                  <a:lnTo>
                    <a:pt x="84" y="32"/>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4" name="Freeform 34"/>
            <p:cNvSpPr>
              <a:spLocks noEditPoints="1"/>
            </p:cNvSpPr>
            <p:nvPr/>
          </p:nvSpPr>
          <p:spPr bwMode="auto">
            <a:xfrm>
              <a:off x="3414" y="2076"/>
              <a:ext cx="119" cy="62"/>
            </a:xfrm>
            <a:custGeom>
              <a:avLst/>
              <a:gdLst>
                <a:gd name="T0" fmla="*/ 58 w 521"/>
                <a:gd name="T1" fmla="*/ 167 h 269"/>
                <a:gd name="T2" fmla="*/ 113 w 521"/>
                <a:gd name="T3" fmla="*/ 167 h 269"/>
                <a:gd name="T4" fmla="*/ 113 w 521"/>
                <a:gd name="T5" fmla="*/ 269 h 269"/>
                <a:gd name="T6" fmla="*/ 190 w 521"/>
                <a:gd name="T7" fmla="*/ 269 h 269"/>
                <a:gd name="T8" fmla="*/ 190 w 521"/>
                <a:gd name="T9" fmla="*/ 167 h 269"/>
                <a:gd name="T10" fmla="*/ 245 w 521"/>
                <a:gd name="T11" fmla="*/ 167 h 269"/>
                <a:gd name="T12" fmla="*/ 245 w 521"/>
                <a:gd name="T13" fmla="*/ 269 h 269"/>
                <a:gd name="T14" fmla="*/ 274 w 521"/>
                <a:gd name="T15" fmla="*/ 269 h 269"/>
                <a:gd name="T16" fmla="*/ 274 w 521"/>
                <a:gd name="T17" fmla="*/ 167 h 269"/>
                <a:gd name="T18" fmla="*/ 329 w 521"/>
                <a:gd name="T19" fmla="*/ 167 h 269"/>
                <a:gd name="T20" fmla="*/ 329 w 521"/>
                <a:gd name="T21" fmla="*/ 269 h 269"/>
                <a:gd name="T22" fmla="*/ 404 w 521"/>
                <a:gd name="T23" fmla="*/ 269 h 269"/>
                <a:gd name="T24" fmla="*/ 404 w 521"/>
                <a:gd name="T25" fmla="*/ 167 h 269"/>
                <a:gd name="T26" fmla="*/ 459 w 521"/>
                <a:gd name="T27" fmla="*/ 167 h 269"/>
                <a:gd name="T28" fmla="*/ 459 w 521"/>
                <a:gd name="T29" fmla="*/ 269 h 269"/>
                <a:gd name="T30" fmla="*/ 521 w 521"/>
                <a:gd name="T31" fmla="*/ 269 h 269"/>
                <a:gd name="T32" fmla="*/ 521 w 521"/>
                <a:gd name="T33" fmla="*/ 0 h 269"/>
                <a:gd name="T34" fmla="*/ 0 w 521"/>
                <a:gd name="T35" fmla="*/ 0 h 269"/>
                <a:gd name="T36" fmla="*/ 0 w 521"/>
                <a:gd name="T37" fmla="*/ 269 h 269"/>
                <a:gd name="T38" fmla="*/ 58 w 521"/>
                <a:gd name="T39" fmla="*/ 269 h 269"/>
                <a:gd name="T40" fmla="*/ 58 w 521"/>
                <a:gd name="T41" fmla="*/ 167 h 269"/>
                <a:gd name="T42" fmla="*/ 431 w 521"/>
                <a:gd name="T43" fmla="*/ 104 h 269"/>
                <a:gd name="T44" fmla="*/ 431 w 521"/>
                <a:gd name="T45" fmla="*/ 104 h 269"/>
                <a:gd name="T46" fmla="*/ 483 w 521"/>
                <a:gd name="T47" fmla="*/ 135 h 269"/>
                <a:gd name="T48" fmla="*/ 478 w 521"/>
                <a:gd name="T49" fmla="*/ 138 h 269"/>
                <a:gd name="T50" fmla="*/ 431 w 521"/>
                <a:gd name="T51" fmla="*/ 109 h 269"/>
                <a:gd name="T52" fmla="*/ 385 w 521"/>
                <a:gd name="T53" fmla="*/ 137 h 269"/>
                <a:gd name="T54" fmla="*/ 380 w 521"/>
                <a:gd name="T55" fmla="*/ 135 h 269"/>
                <a:gd name="T56" fmla="*/ 431 w 521"/>
                <a:gd name="T57" fmla="*/ 104 h 269"/>
                <a:gd name="T58" fmla="*/ 256 w 521"/>
                <a:gd name="T59" fmla="*/ 97 h 269"/>
                <a:gd name="T60" fmla="*/ 256 w 521"/>
                <a:gd name="T61" fmla="*/ 97 h 269"/>
                <a:gd name="T62" fmla="*/ 352 w 521"/>
                <a:gd name="T63" fmla="*/ 133 h 269"/>
                <a:gd name="T64" fmla="*/ 350 w 521"/>
                <a:gd name="T65" fmla="*/ 139 h 269"/>
                <a:gd name="T66" fmla="*/ 257 w 521"/>
                <a:gd name="T67" fmla="*/ 103 h 269"/>
                <a:gd name="T68" fmla="*/ 170 w 521"/>
                <a:gd name="T69" fmla="*/ 139 h 269"/>
                <a:gd name="T70" fmla="*/ 167 w 521"/>
                <a:gd name="T71" fmla="*/ 133 h 269"/>
                <a:gd name="T72" fmla="*/ 256 w 521"/>
                <a:gd name="T73" fmla="*/ 97 h 269"/>
                <a:gd name="T74" fmla="*/ 39 w 521"/>
                <a:gd name="T75" fmla="*/ 137 h 269"/>
                <a:gd name="T76" fmla="*/ 39 w 521"/>
                <a:gd name="T77" fmla="*/ 137 h 269"/>
                <a:gd name="T78" fmla="*/ 34 w 521"/>
                <a:gd name="T79" fmla="*/ 135 h 269"/>
                <a:gd name="T80" fmla="*/ 85 w 521"/>
                <a:gd name="T81" fmla="*/ 104 h 269"/>
                <a:gd name="T82" fmla="*/ 137 w 521"/>
                <a:gd name="T83" fmla="*/ 135 h 269"/>
                <a:gd name="T84" fmla="*/ 132 w 521"/>
                <a:gd name="T85" fmla="*/ 137 h 269"/>
                <a:gd name="T86" fmla="*/ 85 w 521"/>
                <a:gd name="T87" fmla="*/ 109 h 269"/>
                <a:gd name="T88" fmla="*/ 39 w 521"/>
                <a:gd name="T89" fmla="*/ 13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1" h="269">
                  <a:moveTo>
                    <a:pt x="58" y="167"/>
                  </a:moveTo>
                  <a:lnTo>
                    <a:pt x="113" y="167"/>
                  </a:lnTo>
                  <a:lnTo>
                    <a:pt x="113" y="269"/>
                  </a:lnTo>
                  <a:lnTo>
                    <a:pt x="190" y="269"/>
                  </a:lnTo>
                  <a:lnTo>
                    <a:pt x="190" y="167"/>
                  </a:lnTo>
                  <a:lnTo>
                    <a:pt x="245" y="167"/>
                  </a:lnTo>
                  <a:lnTo>
                    <a:pt x="245" y="269"/>
                  </a:lnTo>
                  <a:lnTo>
                    <a:pt x="274" y="269"/>
                  </a:lnTo>
                  <a:lnTo>
                    <a:pt x="274" y="167"/>
                  </a:lnTo>
                  <a:lnTo>
                    <a:pt x="329" y="167"/>
                  </a:lnTo>
                  <a:lnTo>
                    <a:pt x="329" y="269"/>
                  </a:lnTo>
                  <a:lnTo>
                    <a:pt x="404" y="269"/>
                  </a:lnTo>
                  <a:lnTo>
                    <a:pt x="404" y="167"/>
                  </a:lnTo>
                  <a:lnTo>
                    <a:pt x="459" y="167"/>
                  </a:lnTo>
                  <a:lnTo>
                    <a:pt x="459" y="269"/>
                  </a:lnTo>
                  <a:lnTo>
                    <a:pt x="521" y="269"/>
                  </a:lnTo>
                  <a:lnTo>
                    <a:pt x="521" y="0"/>
                  </a:lnTo>
                  <a:lnTo>
                    <a:pt x="0" y="0"/>
                  </a:lnTo>
                  <a:lnTo>
                    <a:pt x="0" y="269"/>
                  </a:lnTo>
                  <a:lnTo>
                    <a:pt x="58" y="269"/>
                  </a:lnTo>
                  <a:lnTo>
                    <a:pt x="58" y="167"/>
                  </a:lnTo>
                  <a:close/>
                  <a:moveTo>
                    <a:pt x="431" y="104"/>
                  </a:moveTo>
                  <a:lnTo>
                    <a:pt x="431" y="104"/>
                  </a:lnTo>
                  <a:cubicBezTo>
                    <a:pt x="453" y="104"/>
                    <a:pt x="473" y="117"/>
                    <a:pt x="483" y="135"/>
                  </a:cubicBezTo>
                  <a:lnTo>
                    <a:pt x="478" y="138"/>
                  </a:lnTo>
                  <a:cubicBezTo>
                    <a:pt x="469" y="121"/>
                    <a:pt x="451" y="109"/>
                    <a:pt x="431" y="109"/>
                  </a:cubicBezTo>
                  <a:cubicBezTo>
                    <a:pt x="411" y="109"/>
                    <a:pt x="394" y="121"/>
                    <a:pt x="385" y="137"/>
                  </a:cubicBezTo>
                  <a:lnTo>
                    <a:pt x="380" y="135"/>
                  </a:lnTo>
                  <a:cubicBezTo>
                    <a:pt x="390" y="117"/>
                    <a:pt x="409" y="104"/>
                    <a:pt x="431" y="104"/>
                  </a:cubicBezTo>
                  <a:close/>
                  <a:moveTo>
                    <a:pt x="256" y="97"/>
                  </a:moveTo>
                  <a:lnTo>
                    <a:pt x="256" y="97"/>
                  </a:lnTo>
                  <a:lnTo>
                    <a:pt x="352" y="133"/>
                  </a:lnTo>
                  <a:lnTo>
                    <a:pt x="350" y="139"/>
                  </a:lnTo>
                  <a:lnTo>
                    <a:pt x="257" y="103"/>
                  </a:lnTo>
                  <a:lnTo>
                    <a:pt x="170" y="139"/>
                  </a:lnTo>
                  <a:lnTo>
                    <a:pt x="167" y="133"/>
                  </a:lnTo>
                  <a:lnTo>
                    <a:pt x="256" y="97"/>
                  </a:lnTo>
                  <a:close/>
                  <a:moveTo>
                    <a:pt x="39" y="137"/>
                  </a:moveTo>
                  <a:lnTo>
                    <a:pt x="39" y="137"/>
                  </a:lnTo>
                  <a:lnTo>
                    <a:pt x="34" y="135"/>
                  </a:lnTo>
                  <a:cubicBezTo>
                    <a:pt x="44" y="117"/>
                    <a:pt x="63" y="104"/>
                    <a:pt x="85" y="104"/>
                  </a:cubicBezTo>
                  <a:cubicBezTo>
                    <a:pt x="107" y="104"/>
                    <a:pt x="127" y="116"/>
                    <a:pt x="137" y="135"/>
                  </a:cubicBezTo>
                  <a:lnTo>
                    <a:pt x="132" y="137"/>
                  </a:lnTo>
                  <a:cubicBezTo>
                    <a:pt x="123" y="121"/>
                    <a:pt x="105" y="109"/>
                    <a:pt x="85" y="109"/>
                  </a:cubicBezTo>
                  <a:cubicBezTo>
                    <a:pt x="65" y="109"/>
                    <a:pt x="48" y="121"/>
                    <a:pt x="39" y="137"/>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5" name="Freeform 35"/>
            <p:cNvSpPr>
              <a:spLocks noEditPoints="1"/>
            </p:cNvSpPr>
            <p:nvPr/>
          </p:nvSpPr>
          <p:spPr bwMode="auto">
            <a:xfrm>
              <a:off x="3414" y="2200"/>
              <a:ext cx="119" cy="62"/>
            </a:xfrm>
            <a:custGeom>
              <a:avLst/>
              <a:gdLst>
                <a:gd name="T0" fmla="*/ 0 w 521"/>
                <a:gd name="T1" fmla="*/ 269 h 269"/>
                <a:gd name="T2" fmla="*/ 194 w 521"/>
                <a:gd name="T3" fmla="*/ 269 h 269"/>
                <a:gd name="T4" fmla="*/ 194 w 521"/>
                <a:gd name="T5" fmla="*/ 98 h 269"/>
                <a:gd name="T6" fmla="*/ 260 w 521"/>
                <a:gd name="T7" fmla="*/ 50 h 269"/>
                <a:gd name="T8" fmla="*/ 325 w 521"/>
                <a:gd name="T9" fmla="*/ 98 h 269"/>
                <a:gd name="T10" fmla="*/ 325 w 521"/>
                <a:gd name="T11" fmla="*/ 269 h 269"/>
                <a:gd name="T12" fmla="*/ 521 w 521"/>
                <a:gd name="T13" fmla="*/ 269 h 269"/>
                <a:gd name="T14" fmla="*/ 521 w 521"/>
                <a:gd name="T15" fmla="*/ 0 h 269"/>
                <a:gd name="T16" fmla="*/ 0 w 521"/>
                <a:gd name="T17" fmla="*/ 0 h 269"/>
                <a:gd name="T18" fmla="*/ 0 w 521"/>
                <a:gd name="T19" fmla="*/ 269 h 269"/>
                <a:gd name="T20" fmla="*/ 404 w 521"/>
                <a:gd name="T21" fmla="*/ 82 h 269"/>
                <a:gd name="T22" fmla="*/ 404 w 521"/>
                <a:gd name="T23" fmla="*/ 82 h 269"/>
                <a:gd name="T24" fmla="*/ 432 w 521"/>
                <a:gd name="T25" fmla="*/ 57 h 269"/>
                <a:gd name="T26" fmla="*/ 459 w 521"/>
                <a:gd name="T27" fmla="*/ 82 h 269"/>
                <a:gd name="T28" fmla="*/ 459 w 521"/>
                <a:gd name="T29" fmla="*/ 177 h 269"/>
                <a:gd name="T30" fmla="*/ 404 w 521"/>
                <a:gd name="T31" fmla="*/ 177 h 269"/>
                <a:gd name="T32" fmla="*/ 404 w 521"/>
                <a:gd name="T33" fmla="*/ 82 h 269"/>
                <a:gd name="T34" fmla="*/ 85 w 521"/>
                <a:gd name="T35" fmla="*/ 57 h 269"/>
                <a:gd name="T36" fmla="*/ 85 w 521"/>
                <a:gd name="T37" fmla="*/ 57 h 269"/>
                <a:gd name="T38" fmla="*/ 113 w 521"/>
                <a:gd name="T39" fmla="*/ 82 h 269"/>
                <a:gd name="T40" fmla="*/ 113 w 521"/>
                <a:gd name="T41" fmla="*/ 177 h 269"/>
                <a:gd name="T42" fmla="*/ 58 w 521"/>
                <a:gd name="T43" fmla="*/ 177 h 269"/>
                <a:gd name="T44" fmla="*/ 58 w 521"/>
                <a:gd name="T45" fmla="*/ 82 h 269"/>
                <a:gd name="T46" fmla="*/ 85 w 521"/>
                <a:gd name="T47" fmla="*/ 5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1" h="269">
                  <a:moveTo>
                    <a:pt x="0" y="269"/>
                  </a:moveTo>
                  <a:lnTo>
                    <a:pt x="194" y="269"/>
                  </a:lnTo>
                  <a:lnTo>
                    <a:pt x="194" y="98"/>
                  </a:lnTo>
                  <a:cubicBezTo>
                    <a:pt x="194" y="98"/>
                    <a:pt x="202" y="50"/>
                    <a:pt x="260" y="50"/>
                  </a:cubicBezTo>
                  <a:cubicBezTo>
                    <a:pt x="317" y="49"/>
                    <a:pt x="325" y="98"/>
                    <a:pt x="325" y="98"/>
                  </a:cubicBezTo>
                  <a:lnTo>
                    <a:pt x="325" y="269"/>
                  </a:lnTo>
                  <a:lnTo>
                    <a:pt x="521" y="269"/>
                  </a:lnTo>
                  <a:lnTo>
                    <a:pt x="521" y="0"/>
                  </a:lnTo>
                  <a:lnTo>
                    <a:pt x="0" y="0"/>
                  </a:lnTo>
                  <a:lnTo>
                    <a:pt x="0" y="269"/>
                  </a:lnTo>
                  <a:close/>
                  <a:moveTo>
                    <a:pt x="404" y="82"/>
                  </a:moveTo>
                  <a:lnTo>
                    <a:pt x="404" y="82"/>
                  </a:lnTo>
                  <a:cubicBezTo>
                    <a:pt x="404" y="82"/>
                    <a:pt x="407" y="57"/>
                    <a:pt x="432" y="57"/>
                  </a:cubicBezTo>
                  <a:cubicBezTo>
                    <a:pt x="456" y="57"/>
                    <a:pt x="459" y="82"/>
                    <a:pt x="459" y="82"/>
                  </a:cubicBezTo>
                  <a:lnTo>
                    <a:pt x="459" y="177"/>
                  </a:lnTo>
                  <a:lnTo>
                    <a:pt x="404" y="177"/>
                  </a:lnTo>
                  <a:lnTo>
                    <a:pt x="404" y="82"/>
                  </a:lnTo>
                  <a:close/>
                  <a:moveTo>
                    <a:pt x="85" y="57"/>
                  </a:moveTo>
                  <a:lnTo>
                    <a:pt x="85" y="57"/>
                  </a:lnTo>
                  <a:cubicBezTo>
                    <a:pt x="110" y="57"/>
                    <a:pt x="113" y="82"/>
                    <a:pt x="113" y="82"/>
                  </a:cubicBezTo>
                  <a:lnTo>
                    <a:pt x="113" y="177"/>
                  </a:lnTo>
                  <a:lnTo>
                    <a:pt x="58" y="177"/>
                  </a:lnTo>
                  <a:lnTo>
                    <a:pt x="58" y="82"/>
                  </a:lnTo>
                  <a:cubicBezTo>
                    <a:pt x="58" y="82"/>
                    <a:pt x="61" y="57"/>
                    <a:pt x="85" y="57"/>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6" name="Rectangle 36"/>
            <p:cNvSpPr>
              <a:spLocks noChangeArrowheads="1"/>
            </p:cNvSpPr>
            <p:nvPr/>
          </p:nvSpPr>
          <p:spPr bwMode="auto">
            <a:xfrm>
              <a:off x="3414" y="2189"/>
              <a:ext cx="119" cy="9"/>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7" name="Rectangle 37"/>
            <p:cNvSpPr>
              <a:spLocks noChangeArrowheads="1"/>
            </p:cNvSpPr>
            <p:nvPr/>
          </p:nvSpPr>
          <p:spPr bwMode="auto">
            <a:xfrm>
              <a:off x="3414" y="2138"/>
              <a:ext cx="13"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8" name="Rectangle 38"/>
            <p:cNvSpPr>
              <a:spLocks noChangeArrowheads="1"/>
            </p:cNvSpPr>
            <p:nvPr/>
          </p:nvSpPr>
          <p:spPr bwMode="auto">
            <a:xfrm>
              <a:off x="3518" y="2138"/>
              <a:ext cx="15"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9" name="Rectangle 39"/>
            <p:cNvSpPr>
              <a:spLocks noChangeArrowheads="1"/>
            </p:cNvSpPr>
            <p:nvPr/>
          </p:nvSpPr>
          <p:spPr bwMode="auto">
            <a:xfrm>
              <a:off x="3489" y="2138"/>
              <a:ext cx="17"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0" name="Rectangle 40"/>
            <p:cNvSpPr>
              <a:spLocks noChangeArrowheads="1"/>
            </p:cNvSpPr>
            <p:nvPr/>
          </p:nvSpPr>
          <p:spPr bwMode="auto">
            <a:xfrm>
              <a:off x="3470" y="2138"/>
              <a:ext cx="6"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1" name="Rectangle 41"/>
            <p:cNvSpPr>
              <a:spLocks noChangeArrowheads="1"/>
            </p:cNvSpPr>
            <p:nvPr/>
          </p:nvSpPr>
          <p:spPr bwMode="auto">
            <a:xfrm>
              <a:off x="3440" y="2138"/>
              <a:ext cx="17"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2" name="Freeform 42"/>
            <p:cNvSpPr>
              <a:spLocks/>
            </p:cNvSpPr>
            <p:nvPr/>
          </p:nvSpPr>
          <p:spPr bwMode="auto">
            <a:xfrm>
              <a:off x="3448" y="1987"/>
              <a:ext cx="51" cy="12"/>
            </a:xfrm>
            <a:custGeom>
              <a:avLst/>
              <a:gdLst>
                <a:gd name="T0" fmla="*/ 0 w 224"/>
                <a:gd name="T1" fmla="*/ 0 h 51"/>
                <a:gd name="T2" fmla="*/ 17 w 224"/>
                <a:gd name="T3" fmla="*/ 51 h 51"/>
                <a:gd name="T4" fmla="*/ 207 w 224"/>
                <a:gd name="T5" fmla="*/ 51 h 51"/>
                <a:gd name="T6" fmla="*/ 224 w 224"/>
                <a:gd name="T7" fmla="*/ 0 h 51"/>
                <a:gd name="T8" fmla="*/ 0 w 224"/>
                <a:gd name="T9" fmla="*/ 0 h 51"/>
              </a:gdLst>
              <a:ahLst/>
              <a:cxnLst>
                <a:cxn ang="0">
                  <a:pos x="T0" y="T1"/>
                </a:cxn>
                <a:cxn ang="0">
                  <a:pos x="T2" y="T3"/>
                </a:cxn>
                <a:cxn ang="0">
                  <a:pos x="T4" y="T5"/>
                </a:cxn>
                <a:cxn ang="0">
                  <a:pos x="T6" y="T7"/>
                </a:cxn>
                <a:cxn ang="0">
                  <a:pos x="T8" y="T9"/>
                </a:cxn>
              </a:cxnLst>
              <a:rect l="0" t="0" r="r" b="b"/>
              <a:pathLst>
                <a:path w="224" h="51">
                  <a:moveTo>
                    <a:pt x="0" y="0"/>
                  </a:moveTo>
                  <a:lnTo>
                    <a:pt x="17" y="51"/>
                  </a:lnTo>
                  <a:lnTo>
                    <a:pt x="207" y="51"/>
                  </a:lnTo>
                  <a:lnTo>
                    <a:pt x="224" y="0"/>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3" name="Freeform 43"/>
            <p:cNvSpPr>
              <a:spLocks/>
            </p:cNvSpPr>
            <p:nvPr/>
          </p:nvSpPr>
          <p:spPr bwMode="auto">
            <a:xfrm>
              <a:off x="3419" y="2000"/>
              <a:ext cx="109" cy="54"/>
            </a:xfrm>
            <a:custGeom>
              <a:avLst/>
              <a:gdLst>
                <a:gd name="T0" fmla="*/ 334 w 481"/>
                <a:gd name="T1" fmla="*/ 0 h 233"/>
                <a:gd name="T2" fmla="*/ 144 w 481"/>
                <a:gd name="T3" fmla="*/ 0 h 233"/>
                <a:gd name="T4" fmla="*/ 10 w 481"/>
                <a:gd name="T5" fmla="*/ 233 h 233"/>
                <a:gd name="T6" fmla="*/ 147 w 481"/>
                <a:gd name="T7" fmla="*/ 233 h 233"/>
                <a:gd name="T8" fmla="*/ 179 w 481"/>
                <a:gd name="T9" fmla="*/ 144 h 233"/>
                <a:gd name="T10" fmla="*/ 168 w 481"/>
                <a:gd name="T11" fmla="*/ 134 h 233"/>
                <a:gd name="T12" fmla="*/ 168 w 481"/>
                <a:gd name="T13" fmla="*/ 117 h 233"/>
                <a:gd name="T14" fmla="*/ 241 w 481"/>
                <a:gd name="T15" fmla="*/ 92 h 233"/>
                <a:gd name="T16" fmla="*/ 310 w 481"/>
                <a:gd name="T17" fmla="*/ 117 h 233"/>
                <a:gd name="T18" fmla="*/ 310 w 481"/>
                <a:gd name="T19" fmla="*/ 134 h 233"/>
                <a:gd name="T20" fmla="*/ 300 w 481"/>
                <a:gd name="T21" fmla="*/ 144 h 233"/>
                <a:gd name="T22" fmla="*/ 331 w 481"/>
                <a:gd name="T23" fmla="*/ 233 h 233"/>
                <a:gd name="T24" fmla="*/ 468 w 481"/>
                <a:gd name="T25" fmla="*/ 233 h 233"/>
                <a:gd name="T26" fmla="*/ 334 w 481"/>
                <a:gd name="T27"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1" h="233">
                  <a:moveTo>
                    <a:pt x="334" y="0"/>
                  </a:moveTo>
                  <a:lnTo>
                    <a:pt x="144" y="0"/>
                  </a:lnTo>
                  <a:cubicBezTo>
                    <a:pt x="54" y="41"/>
                    <a:pt x="0" y="132"/>
                    <a:pt x="10" y="233"/>
                  </a:cubicBezTo>
                  <a:lnTo>
                    <a:pt x="147" y="233"/>
                  </a:lnTo>
                  <a:lnTo>
                    <a:pt x="179" y="144"/>
                  </a:lnTo>
                  <a:lnTo>
                    <a:pt x="168" y="134"/>
                  </a:lnTo>
                  <a:lnTo>
                    <a:pt x="168" y="117"/>
                  </a:lnTo>
                  <a:cubicBezTo>
                    <a:pt x="168" y="117"/>
                    <a:pt x="188" y="93"/>
                    <a:pt x="241" y="92"/>
                  </a:cubicBezTo>
                  <a:cubicBezTo>
                    <a:pt x="287" y="92"/>
                    <a:pt x="310" y="117"/>
                    <a:pt x="310" y="117"/>
                  </a:cubicBezTo>
                  <a:lnTo>
                    <a:pt x="310" y="134"/>
                  </a:lnTo>
                  <a:lnTo>
                    <a:pt x="300" y="144"/>
                  </a:lnTo>
                  <a:lnTo>
                    <a:pt x="331" y="233"/>
                  </a:lnTo>
                  <a:lnTo>
                    <a:pt x="468" y="233"/>
                  </a:lnTo>
                  <a:cubicBezTo>
                    <a:pt x="481" y="133"/>
                    <a:pt x="418" y="35"/>
                    <a:pt x="334"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4" name="Freeform 44"/>
            <p:cNvSpPr>
              <a:spLocks/>
            </p:cNvSpPr>
            <p:nvPr/>
          </p:nvSpPr>
          <p:spPr bwMode="auto">
            <a:xfrm>
              <a:off x="3494" y="2056"/>
              <a:ext cx="32" cy="17"/>
            </a:xfrm>
            <a:custGeom>
              <a:avLst/>
              <a:gdLst>
                <a:gd name="T0" fmla="*/ 139 w 139"/>
                <a:gd name="T1" fmla="*/ 6 h 77"/>
                <a:gd name="T2" fmla="*/ 136 w 139"/>
                <a:gd name="T3" fmla="*/ 0 h 77"/>
                <a:gd name="T4" fmla="*/ 0 w 139"/>
                <a:gd name="T5" fmla="*/ 0 h 77"/>
                <a:gd name="T6" fmla="*/ 0 w 139"/>
                <a:gd name="T7" fmla="*/ 77 h 77"/>
                <a:gd name="T8" fmla="*/ 131 w 139"/>
                <a:gd name="T9" fmla="*/ 77 h 77"/>
                <a:gd name="T10" fmla="*/ 131 w 139"/>
                <a:gd name="T11" fmla="*/ 20 h 77"/>
                <a:gd name="T12" fmla="*/ 139 w 139"/>
                <a:gd name="T13" fmla="*/ 6 h 77"/>
              </a:gdLst>
              <a:ahLst/>
              <a:cxnLst>
                <a:cxn ang="0">
                  <a:pos x="T0" y="T1"/>
                </a:cxn>
                <a:cxn ang="0">
                  <a:pos x="T2" y="T3"/>
                </a:cxn>
                <a:cxn ang="0">
                  <a:pos x="T4" y="T5"/>
                </a:cxn>
                <a:cxn ang="0">
                  <a:pos x="T6" y="T7"/>
                </a:cxn>
                <a:cxn ang="0">
                  <a:pos x="T8" y="T9"/>
                </a:cxn>
                <a:cxn ang="0">
                  <a:pos x="T10" y="T11"/>
                </a:cxn>
                <a:cxn ang="0">
                  <a:pos x="T12" y="T13"/>
                </a:cxn>
              </a:cxnLst>
              <a:rect l="0" t="0" r="r" b="b"/>
              <a:pathLst>
                <a:path w="139" h="77">
                  <a:moveTo>
                    <a:pt x="139" y="6"/>
                  </a:moveTo>
                  <a:cubicBezTo>
                    <a:pt x="137" y="4"/>
                    <a:pt x="136" y="2"/>
                    <a:pt x="136" y="0"/>
                  </a:cubicBezTo>
                  <a:lnTo>
                    <a:pt x="0" y="0"/>
                  </a:lnTo>
                  <a:lnTo>
                    <a:pt x="0" y="77"/>
                  </a:lnTo>
                  <a:lnTo>
                    <a:pt x="131" y="77"/>
                  </a:lnTo>
                  <a:lnTo>
                    <a:pt x="131" y="20"/>
                  </a:lnTo>
                  <a:lnTo>
                    <a:pt x="139" y="6"/>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5" name="Freeform 45"/>
            <p:cNvSpPr>
              <a:spLocks/>
            </p:cNvSpPr>
            <p:nvPr/>
          </p:nvSpPr>
          <p:spPr bwMode="auto">
            <a:xfrm>
              <a:off x="3421" y="2056"/>
              <a:ext cx="32" cy="17"/>
            </a:xfrm>
            <a:custGeom>
              <a:avLst/>
              <a:gdLst>
                <a:gd name="T0" fmla="*/ 0 w 139"/>
                <a:gd name="T1" fmla="*/ 5 h 77"/>
                <a:gd name="T2" fmla="*/ 3 w 139"/>
                <a:gd name="T3" fmla="*/ 0 h 77"/>
                <a:gd name="T4" fmla="*/ 139 w 139"/>
                <a:gd name="T5" fmla="*/ 0 h 77"/>
                <a:gd name="T6" fmla="*/ 139 w 139"/>
                <a:gd name="T7" fmla="*/ 77 h 77"/>
                <a:gd name="T8" fmla="*/ 7 w 139"/>
                <a:gd name="T9" fmla="*/ 77 h 77"/>
                <a:gd name="T10" fmla="*/ 7 w 139"/>
                <a:gd name="T11" fmla="*/ 20 h 77"/>
                <a:gd name="T12" fmla="*/ 0 w 139"/>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139" h="77">
                  <a:moveTo>
                    <a:pt x="0" y="5"/>
                  </a:moveTo>
                  <a:cubicBezTo>
                    <a:pt x="1" y="4"/>
                    <a:pt x="3" y="2"/>
                    <a:pt x="3" y="0"/>
                  </a:cubicBezTo>
                  <a:lnTo>
                    <a:pt x="139" y="0"/>
                  </a:lnTo>
                  <a:lnTo>
                    <a:pt x="139" y="77"/>
                  </a:lnTo>
                  <a:lnTo>
                    <a:pt x="7" y="77"/>
                  </a:lnTo>
                  <a:lnTo>
                    <a:pt x="7" y="20"/>
                  </a:lnTo>
                  <a:lnTo>
                    <a:pt x="0" y="5"/>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6" name="Freeform 46"/>
            <p:cNvSpPr>
              <a:spLocks noEditPoints="1"/>
            </p:cNvSpPr>
            <p:nvPr/>
          </p:nvSpPr>
          <p:spPr bwMode="auto">
            <a:xfrm>
              <a:off x="3454" y="2023"/>
              <a:ext cx="39" cy="50"/>
            </a:xfrm>
            <a:custGeom>
              <a:avLst/>
              <a:gdLst>
                <a:gd name="T0" fmla="*/ 140 w 172"/>
                <a:gd name="T1" fmla="*/ 45 h 218"/>
                <a:gd name="T2" fmla="*/ 151 w 172"/>
                <a:gd name="T3" fmla="*/ 33 h 218"/>
                <a:gd name="T4" fmla="*/ 151 w 172"/>
                <a:gd name="T5" fmla="*/ 21 h 218"/>
                <a:gd name="T6" fmla="*/ 87 w 172"/>
                <a:gd name="T7" fmla="*/ 0 h 218"/>
                <a:gd name="T8" fmla="*/ 21 w 172"/>
                <a:gd name="T9" fmla="*/ 21 h 218"/>
                <a:gd name="T10" fmla="*/ 21 w 172"/>
                <a:gd name="T11" fmla="*/ 33 h 218"/>
                <a:gd name="T12" fmla="*/ 32 w 172"/>
                <a:gd name="T13" fmla="*/ 45 h 218"/>
                <a:gd name="T14" fmla="*/ 0 w 172"/>
                <a:gd name="T15" fmla="*/ 136 h 218"/>
                <a:gd name="T16" fmla="*/ 0 w 172"/>
                <a:gd name="T17" fmla="*/ 218 h 218"/>
                <a:gd name="T18" fmla="*/ 172 w 172"/>
                <a:gd name="T19" fmla="*/ 218 h 218"/>
                <a:gd name="T20" fmla="*/ 172 w 172"/>
                <a:gd name="T21" fmla="*/ 136 h 218"/>
                <a:gd name="T22" fmla="*/ 140 w 172"/>
                <a:gd name="T23" fmla="*/ 45 h 218"/>
                <a:gd name="T24" fmla="*/ 132 w 172"/>
                <a:gd name="T25" fmla="*/ 34 h 218"/>
                <a:gd name="T26" fmla="*/ 132 w 172"/>
                <a:gd name="T27" fmla="*/ 34 h 218"/>
                <a:gd name="T28" fmla="*/ 86 w 172"/>
                <a:gd name="T29" fmla="*/ 20 h 218"/>
                <a:gd name="T30" fmla="*/ 41 w 172"/>
                <a:gd name="T31" fmla="*/ 34 h 218"/>
                <a:gd name="T32" fmla="*/ 37 w 172"/>
                <a:gd name="T33" fmla="*/ 30 h 218"/>
                <a:gd name="T34" fmla="*/ 86 w 172"/>
                <a:gd name="T35" fmla="*/ 15 h 218"/>
                <a:gd name="T36" fmla="*/ 136 w 172"/>
                <a:gd name="T37" fmla="*/ 30 h 218"/>
                <a:gd name="T38" fmla="*/ 132 w 172"/>
                <a:gd name="T39" fmla="*/ 3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2" h="218">
                  <a:moveTo>
                    <a:pt x="140" y="45"/>
                  </a:moveTo>
                  <a:lnTo>
                    <a:pt x="151" y="33"/>
                  </a:lnTo>
                  <a:lnTo>
                    <a:pt x="151" y="21"/>
                  </a:lnTo>
                  <a:cubicBezTo>
                    <a:pt x="151" y="21"/>
                    <a:pt x="130" y="0"/>
                    <a:pt x="87" y="0"/>
                  </a:cubicBezTo>
                  <a:cubicBezTo>
                    <a:pt x="42" y="1"/>
                    <a:pt x="21" y="21"/>
                    <a:pt x="21" y="21"/>
                  </a:cubicBezTo>
                  <a:lnTo>
                    <a:pt x="21" y="33"/>
                  </a:lnTo>
                  <a:lnTo>
                    <a:pt x="32" y="45"/>
                  </a:lnTo>
                  <a:lnTo>
                    <a:pt x="0" y="136"/>
                  </a:lnTo>
                  <a:lnTo>
                    <a:pt x="0" y="218"/>
                  </a:lnTo>
                  <a:lnTo>
                    <a:pt x="172" y="218"/>
                  </a:lnTo>
                  <a:lnTo>
                    <a:pt x="172" y="136"/>
                  </a:lnTo>
                  <a:lnTo>
                    <a:pt x="140" y="45"/>
                  </a:lnTo>
                  <a:close/>
                  <a:moveTo>
                    <a:pt x="132" y="34"/>
                  </a:moveTo>
                  <a:lnTo>
                    <a:pt x="132" y="34"/>
                  </a:lnTo>
                  <a:cubicBezTo>
                    <a:pt x="124" y="26"/>
                    <a:pt x="106" y="20"/>
                    <a:pt x="86" y="20"/>
                  </a:cubicBezTo>
                  <a:cubicBezTo>
                    <a:pt x="66" y="20"/>
                    <a:pt x="49" y="26"/>
                    <a:pt x="41" y="34"/>
                  </a:cubicBezTo>
                  <a:lnTo>
                    <a:pt x="37" y="30"/>
                  </a:lnTo>
                  <a:cubicBezTo>
                    <a:pt x="47" y="21"/>
                    <a:pt x="65" y="15"/>
                    <a:pt x="86" y="15"/>
                  </a:cubicBezTo>
                  <a:cubicBezTo>
                    <a:pt x="107" y="15"/>
                    <a:pt x="126" y="21"/>
                    <a:pt x="136" y="30"/>
                  </a:cubicBezTo>
                  <a:lnTo>
                    <a:pt x="132" y="34"/>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grpSp>
      <p:sp>
        <p:nvSpPr>
          <p:cNvPr id="47" name="Pravokotnik 46"/>
          <p:cNvSpPr/>
          <p:nvPr userDrawn="1"/>
        </p:nvSpPr>
        <p:spPr>
          <a:xfrm>
            <a:off x="155451" y="0"/>
            <a:ext cx="216000" cy="6858000"/>
          </a:xfrm>
          <a:prstGeom prst="rect">
            <a:avLst/>
          </a:prstGeom>
          <a:solidFill>
            <a:srgbClr val="006F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48" name="Pravokotnik 47"/>
          <p:cNvSpPr/>
          <p:nvPr userDrawn="1"/>
        </p:nvSpPr>
        <p:spPr>
          <a:xfrm>
            <a:off x="47328" y="0"/>
            <a:ext cx="71875" cy="6858000"/>
          </a:xfrm>
          <a:prstGeom prst="rect">
            <a:avLst/>
          </a:prstGeom>
          <a:solidFill>
            <a:srgbClr val="AEC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pic>
        <p:nvPicPr>
          <p:cNvPr id="49" name="Slika 48"/>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98094" y="6397419"/>
            <a:ext cx="2789278" cy="360000"/>
          </a:xfrm>
          <a:prstGeom prst="rect">
            <a:avLst/>
          </a:prstGeom>
        </p:spPr>
      </p:pic>
    </p:spTree>
    <p:extLst>
      <p:ext uri="{BB962C8B-B14F-4D97-AF65-F5344CB8AC3E}">
        <p14:creationId xmlns:p14="http://schemas.microsoft.com/office/powerpoint/2010/main" val="2906439249"/>
      </p:ext>
    </p:extLst>
  </p:cSld>
  <p:clrMap bg1="lt1" tx1="dk1" bg2="lt2" tx2="dk2" accent1="accent1" accent2="accent2" accent3="accent3" accent4="accent4" accent5="accent5" accent6="accent6" hlink="hlink" folHlink="folHlink"/>
  <p:sldLayoutIdLst>
    <p:sldLayoutId id="2147483685"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6" r:id="rId12"/>
  </p:sldLayoutIdLst>
  <p:txStyles>
    <p:titleStyle>
      <a:lvl1pPr algn="ctr" defTabSz="914400" rtl="0" eaLnBrk="1" latinLnBrk="0" hangingPunct="1">
        <a:spcBef>
          <a:spcPct val="0"/>
        </a:spcBef>
        <a:buNone/>
        <a:defRPr lang="sl-SI" sz="4400" b="1" kern="1200">
          <a:solidFill>
            <a:srgbClr val="006F8E"/>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lang="sl-SI" sz="3200" kern="1200" dirty="0" smtClean="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lang="sl-SI" sz="2800" kern="1200" dirty="0" smtClean="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lang="sl-SI" sz="2400" kern="1200" dirty="0" smtClean="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lang="sl-SI" sz="2000" kern="1200" dirty="0" smtClean="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lang="sl-SI" sz="2000" kern="1200" dirty="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1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Označba mesta besedila 27"/>
          <p:cNvSpPr>
            <a:spLocks noGrp="1"/>
          </p:cNvSpPr>
          <p:nvPr>
            <p:ph type="body" sz="quarter" idx="18"/>
          </p:nvPr>
        </p:nvSpPr>
        <p:spPr>
          <a:xfrm>
            <a:off x="2312427" y="4458598"/>
            <a:ext cx="7661275" cy="338554"/>
          </a:xfrm>
        </p:spPr>
        <p:txBody>
          <a:bodyPr/>
          <a:lstStyle/>
          <a:p>
            <a:r>
              <a:rPr lang="sl-SI" dirty="0">
                <a:solidFill>
                  <a:schemeClr val="bg1">
                    <a:lumMod val="50000"/>
                  </a:schemeClr>
                </a:solidFill>
              </a:rPr>
              <a:t>izr. prof. dr. Filip Kokalj</a:t>
            </a:r>
          </a:p>
        </p:txBody>
      </p:sp>
      <p:sp>
        <p:nvSpPr>
          <p:cNvPr id="25" name="Naslov 24"/>
          <p:cNvSpPr>
            <a:spLocks noGrp="1"/>
          </p:cNvSpPr>
          <p:nvPr>
            <p:ph type="title"/>
          </p:nvPr>
        </p:nvSpPr>
        <p:spPr>
          <a:xfrm>
            <a:off x="2303463" y="1484784"/>
            <a:ext cx="9337153" cy="2736304"/>
          </a:xfrm>
        </p:spPr>
        <p:txBody>
          <a:bodyPr anchor="t"/>
          <a:lstStyle/>
          <a:p>
            <a:r>
              <a:rPr lang="sl-SI" dirty="0"/>
              <a:t>Energija in okolje: </a:t>
            </a:r>
            <a:br>
              <a:rPr lang="sl-SI" dirty="0"/>
            </a:br>
            <a:r>
              <a:rPr lang="sr-Latn-RS" b="1" i="0" dirty="0">
                <a:solidFill>
                  <a:srgbClr val="000000"/>
                </a:solidFill>
                <a:effectLst/>
                <a:latin typeface="FSBrabo"/>
              </a:rPr>
              <a:t> </a:t>
            </a:r>
            <a:r>
              <a:rPr lang="sr-Latn-RS" b="1" i="0" dirty="0" err="1">
                <a:solidFill>
                  <a:srgbClr val="000000"/>
                </a:solidFill>
                <a:effectLst/>
                <a:latin typeface="FSBrabo"/>
              </a:rPr>
              <a:t>IoT</a:t>
            </a:r>
            <a:r>
              <a:rPr lang="sr-Latn-RS" b="1" i="0" dirty="0">
                <a:solidFill>
                  <a:srgbClr val="000000"/>
                </a:solidFill>
                <a:effectLst/>
                <a:latin typeface="FSBrabo"/>
              </a:rPr>
              <a:t> </a:t>
            </a:r>
            <a:r>
              <a:rPr lang="sr-Latn-RS" b="1" i="0" dirty="0" err="1">
                <a:solidFill>
                  <a:srgbClr val="000000"/>
                </a:solidFill>
                <a:effectLst/>
                <a:latin typeface="FSBrabo"/>
              </a:rPr>
              <a:t>for</a:t>
            </a:r>
            <a:r>
              <a:rPr lang="sr-Latn-RS" b="1" i="0" dirty="0">
                <a:solidFill>
                  <a:srgbClr val="000000"/>
                </a:solidFill>
                <a:effectLst/>
                <a:latin typeface="FSBrabo"/>
              </a:rPr>
              <a:t> </a:t>
            </a:r>
            <a:r>
              <a:rPr lang="sr-Latn-RS" b="1" i="0" dirty="0" err="1">
                <a:solidFill>
                  <a:srgbClr val="000000"/>
                </a:solidFill>
                <a:effectLst/>
                <a:latin typeface="FSBrabo"/>
              </a:rPr>
              <a:t>renewable</a:t>
            </a:r>
            <a:r>
              <a:rPr lang="sr-Latn-RS" b="1" i="0" dirty="0">
                <a:solidFill>
                  <a:srgbClr val="000000"/>
                </a:solidFill>
                <a:effectLst/>
                <a:latin typeface="FSBrabo"/>
              </a:rPr>
              <a:t> </a:t>
            </a:r>
            <a:r>
              <a:rPr lang="sr-Latn-RS" b="1" i="0" dirty="0" err="1">
                <a:solidFill>
                  <a:srgbClr val="000000"/>
                </a:solidFill>
                <a:effectLst/>
                <a:latin typeface="FSBrabo"/>
              </a:rPr>
              <a:t>energy</a:t>
            </a:r>
            <a:br>
              <a:rPr lang="sr-Latn-RS" b="1" i="0" dirty="0">
                <a:solidFill>
                  <a:srgbClr val="000000"/>
                </a:solidFill>
                <a:effectLst/>
                <a:latin typeface="FSBrabo"/>
              </a:rPr>
            </a:br>
            <a:br>
              <a:rPr lang="en-US" b="1" i="0" dirty="0">
                <a:solidFill>
                  <a:srgbClr val="000000"/>
                </a:solidFill>
                <a:effectLst/>
                <a:latin typeface="FSBrabo"/>
              </a:rPr>
            </a:br>
            <a:endParaRPr lang="sl-SI" sz="3100" dirty="0"/>
          </a:p>
        </p:txBody>
      </p:sp>
      <p:sp>
        <p:nvSpPr>
          <p:cNvPr id="29" name="Označba mesta besedila 28"/>
          <p:cNvSpPr>
            <a:spLocks noGrp="1"/>
          </p:cNvSpPr>
          <p:nvPr>
            <p:ph type="body" sz="quarter" idx="19"/>
          </p:nvPr>
        </p:nvSpPr>
        <p:spPr>
          <a:xfrm>
            <a:off x="2063552" y="6153114"/>
            <a:ext cx="10034134" cy="338554"/>
          </a:xfrm>
        </p:spPr>
        <p:txBody>
          <a:bodyPr/>
          <a:lstStyle/>
          <a:p>
            <a:r>
              <a:rPr lang="sl-SI" dirty="0"/>
              <a:t>Maribor, januar 2024</a:t>
            </a:r>
          </a:p>
        </p:txBody>
      </p:sp>
      <p:pic>
        <p:nvPicPr>
          <p:cNvPr id="2" name="Graphic 6">
            <a:extLst>
              <a:ext uri="{FF2B5EF4-FFF2-40B4-BE49-F238E27FC236}">
                <a16:creationId xmlns:a16="http://schemas.microsoft.com/office/drawing/2014/main" id="{9B1C98B8-3D7A-DDAD-8B2B-B0CDBC07613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704512" y="6453336"/>
            <a:ext cx="1368174" cy="356295"/>
          </a:xfrm>
          <a:prstGeom prst="rect">
            <a:avLst/>
          </a:prstGeom>
        </p:spPr>
      </p:pic>
    </p:spTree>
    <p:extLst>
      <p:ext uri="{BB962C8B-B14F-4D97-AF65-F5344CB8AC3E}">
        <p14:creationId xmlns:p14="http://schemas.microsoft.com/office/powerpoint/2010/main" val="28399301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a:extLst>
              <a:ext uri="{FF2B5EF4-FFF2-40B4-BE49-F238E27FC236}">
                <a16:creationId xmlns:a16="http://schemas.microsoft.com/office/drawing/2014/main" id="{2EC60857-B9C4-DD72-477A-C2C351307B99}"/>
              </a:ext>
            </a:extLst>
          </p:cNvPr>
          <p:cNvSpPr>
            <a:spLocks noGrp="1"/>
          </p:cNvSpPr>
          <p:nvPr>
            <p:ph idx="1"/>
          </p:nvPr>
        </p:nvSpPr>
        <p:spPr/>
        <p:txBody>
          <a:bodyPr/>
          <a:lstStyle/>
          <a:p>
            <a:r>
              <a:rPr lang="en-US" b="0" dirty="0">
                <a:solidFill>
                  <a:srgbClr val="000000"/>
                </a:solidFill>
                <a:latin typeface="FSBrabo"/>
              </a:rPr>
              <a:t>Pri </a:t>
            </a:r>
            <a:r>
              <a:rPr lang="en-US" b="0" dirty="0" err="1">
                <a:solidFill>
                  <a:srgbClr val="000000"/>
                </a:solidFill>
                <a:latin typeface="FSBrabo"/>
              </a:rPr>
              <a:t>sončnih</a:t>
            </a:r>
            <a:r>
              <a:rPr lang="en-US" b="0" dirty="0">
                <a:solidFill>
                  <a:srgbClr val="000000"/>
                </a:solidFill>
                <a:latin typeface="FSBrabo"/>
              </a:rPr>
              <a:t> </a:t>
            </a:r>
            <a:r>
              <a:rPr lang="en-US" b="0" dirty="0" err="1">
                <a:solidFill>
                  <a:srgbClr val="000000"/>
                </a:solidFill>
                <a:latin typeface="FSBrabo"/>
              </a:rPr>
              <a:t>poljih</a:t>
            </a:r>
            <a:r>
              <a:rPr lang="en-US" b="0" dirty="0">
                <a:solidFill>
                  <a:srgbClr val="000000"/>
                </a:solidFill>
                <a:latin typeface="FSBrabo"/>
              </a:rPr>
              <a:t> je </a:t>
            </a:r>
            <a:r>
              <a:rPr lang="en-US" b="0" dirty="0" err="1">
                <a:solidFill>
                  <a:srgbClr val="000000"/>
                </a:solidFill>
                <a:latin typeface="FSBrabo"/>
              </a:rPr>
              <a:t>zanesljivost</a:t>
            </a:r>
            <a:r>
              <a:rPr lang="en-US" b="0" dirty="0">
                <a:solidFill>
                  <a:srgbClr val="000000"/>
                </a:solidFill>
                <a:latin typeface="FSBrabo"/>
              </a:rPr>
              <a:t> </a:t>
            </a:r>
            <a:r>
              <a:rPr lang="en-US" b="0" dirty="0" err="1">
                <a:solidFill>
                  <a:srgbClr val="000000"/>
                </a:solidFill>
                <a:latin typeface="FSBrabo"/>
              </a:rPr>
              <a:t>eden</a:t>
            </a:r>
            <a:r>
              <a:rPr lang="en-US" b="0" dirty="0">
                <a:solidFill>
                  <a:srgbClr val="000000"/>
                </a:solidFill>
                <a:latin typeface="FSBrabo"/>
              </a:rPr>
              <a:t> </a:t>
            </a:r>
            <a:r>
              <a:rPr lang="en-US" b="0" dirty="0" err="1">
                <a:solidFill>
                  <a:srgbClr val="000000"/>
                </a:solidFill>
                <a:latin typeface="FSBrabo"/>
              </a:rPr>
              <a:t>ključnih</a:t>
            </a:r>
            <a:r>
              <a:rPr lang="en-US" b="0" dirty="0">
                <a:solidFill>
                  <a:srgbClr val="000000"/>
                </a:solidFill>
                <a:latin typeface="FSBrabo"/>
              </a:rPr>
              <a:t> </a:t>
            </a:r>
            <a:r>
              <a:rPr lang="en-US" b="0" dirty="0" err="1">
                <a:solidFill>
                  <a:srgbClr val="000000"/>
                </a:solidFill>
                <a:latin typeface="FSBrabo"/>
              </a:rPr>
              <a:t>dejavnikov</a:t>
            </a:r>
            <a:r>
              <a:rPr lang="en-US" b="0" dirty="0">
                <a:solidFill>
                  <a:srgbClr val="000000"/>
                </a:solidFill>
                <a:latin typeface="FSBrabo"/>
              </a:rPr>
              <a:t>, ki </a:t>
            </a:r>
            <a:r>
              <a:rPr lang="en-US" b="0" dirty="0" err="1">
                <a:solidFill>
                  <a:srgbClr val="000000"/>
                </a:solidFill>
                <a:latin typeface="FSBrabo"/>
              </a:rPr>
              <a:t>odločajo</a:t>
            </a:r>
            <a:r>
              <a:rPr lang="en-US" b="0" dirty="0">
                <a:solidFill>
                  <a:srgbClr val="000000"/>
                </a:solidFill>
                <a:latin typeface="FSBrabo"/>
              </a:rPr>
              <a:t> o </a:t>
            </a:r>
            <a:r>
              <a:rPr lang="en-US" b="0" dirty="0" err="1">
                <a:solidFill>
                  <a:srgbClr val="000000"/>
                </a:solidFill>
                <a:latin typeface="FSBrabo"/>
              </a:rPr>
              <a:t>učinkovitosti</a:t>
            </a:r>
            <a:r>
              <a:rPr lang="en-US" b="0" dirty="0">
                <a:solidFill>
                  <a:srgbClr val="000000"/>
                </a:solidFill>
                <a:latin typeface="FSBrabo"/>
              </a:rPr>
              <a:t> </a:t>
            </a:r>
            <a:r>
              <a:rPr lang="en-US" b="0" dirty="0" err="1">
                <a:solidFill>
                  <a:srgbClr val="000000"/>
                </a:solidFill>
                <a:latin typeface="FSBrabo"/>
              </a:rPr>
              <a:t>proizvodnje</a:t>
            </a:r>
            <a:r>
              <a:rPr lang="en-US" b="0" dirty="0">
                <a:solidFill>
                  <a:srgbClr val="000000"/>
                </a:solidFill>
                <a:latin typeface="FSBrabo"/>
              </a:rPr>
              <a:t> </a:t>
            </a:r>
            <a:r>
              <a:rPr lang="en-US" b="0" dirty="0" err="1">
                <a:solidFill>
                  <a:srgbClr val="000000"/>
                </a:solidFill>
                <a:latin typeface="FSBrabo"/>
              </a:rPr>
              <a:t>električne</a:t>
            </a:r>
            <a:r>
              <a:rPr lang="en-US" b="0" dirty="0">
                <a:solidFill>
                  <a:srgbClr val="000000"/>
                </a:solidFill>
                <a:latin typeface="FSBrabo"/>
              </a:rPr>
              <a:t> </a:t>
            </a:r>
            <a:r>
              <a:rPr lang="en-US" b="0" dirty="0" err="1">
                <a:solidFill>
                  <a:srgbClr val="000000"/>
                </a:solidFill>
                <a:latin typeface="FSBrabo"/>
              </a:rPr>
              <a:t>energije</a:t>
            </a:r>
            <a:r>
              <a:rPr lang="en-US" b="0" dirty="0">
                <a:solidFill>
                  <a:srgbClr val="000000"/>
                </a:solidFill>
                <a:latin typeface="FSBrabo"/>
              </a:rPr>
              <a:t>. </a:t>
            </a:r>
            <a:r>
              <a:rPr lang="en-US" b="0" dirty="0" err="1">
                <a:solidFill>
                  <a:srgbClr val="000000"/>
                </a:solidFill>
                <a:latin typeface="FSBrabo"/>
              </a:rPr>
              <a:t>Nekateri</a:t>
            </a:r>
            <a:r>
              <a:rPr lang="en-US" b="0" dirty="0">
                <a:solidFill>
                  <a:srgbClr val="000000"/>
                </a:solidFill>
                <a:latin typeface="FSBrabo"/>
              </a:rPr>
              <a:t> </a:t>
            </a:r>
            <a:r>
              <a:rPr lang="en-US" b="0" dirty="0" err="1">
                <a:solidFill>
                  <a:srgbClr val="000000"/>
                </a:solidFill>
                <a:latin typeface="FSBrabo"/>
              </a:rPr>
              <a:t>pojavi</a:t>
            </a:r>
            <a:r>
              <a:rPr lang="en-US" b="0" dirty="0">
                <a:solidFill>
                  <a:srgbClr val="000000"/>
                </a:solidFill>
                <a:latin typeface="FSBrabo"/>
              </a:rPr>
              <a:t>, ki </a:t>
            </a:r>
            <a:r>
              <a:rPr lang="en-US" b="0" dirty="0" err="1">
                <a:solidFill>
                  <a:srgbClr val="000000"/>
                </a:solidFill>
                <a:latin typeface="FSBrabo"/>
              </a:rPr>
              <a:t>zmanjšujejo</a:t>
            </a:r>
            <a:r>
              <a:rPr lang="en-US" b="0" dirty="0">
                <a:solidFill>
                  <a:srgbClr val="000000"/>
                </a:solidFill>
                <a:latin typeface="FSBrabo"/>
              </a:rPr>
              <a:t> </a:t>
            </a:r>
            <a:r>
              <a:rPr lang="en-US" b="0" dirty="0" err="1">
                <a:solidFill>
                  <a:srgbClr val="000000"/>
                </a:solidFill>
                <a:latin typeface="FSBrabo"/>
              </a:rPr>
              <a:t>proizvodnjo</a:t>
            </a:r>
            <a:r>
              <a:rPr lang="en-US" b="0" dirty="0">
                <a:solidFill>
                  <a:srgbClr val="000000"/>
                </a:solidFill>
                <a:latin typeface="FSBrabo"/>
              </a:rPr>
              <a:t> </a:t>
            </a:r>
            <a:r>
              <a:rPr lang="en-US" b="0" dirty="0" err="1">
                <a:solidFill>
                  <a:srgbClr val="000000"/>
                </a:solidFill>
                <a:latin typeface="FSBrabo"/>
              </a:rPr>
              <a:t>energije</a:t>
            </a:r>
            <a:r>
              <a:rPr lang="en-US" b="0" dirty="0">
                <a:solidFill>
                  <a:srgbClr val="000000"/>
                </a:solidFill>
                <a:latin typeface="FSBrabo"/>
              </a:rPr>
              <a:t>, so </a:t>
            </a:r>
            <a:r>
              <a:rPr lang="en-US" b="0" dirty="0" err="1">
                <a:solidFill>
                  <a:srgbClr val="000000"/>
                </a:solidFill>
                <a:latin typeface="FSBrabo"/>
              </a:rPr>
              <a:t>senčenje</a:t>
            </a:r>
            <a:r>
              <a:rPr lang="en-US" b="0" dirty="0">
                <a:solidFill>
                  <a:srgbClr val="000000"/>
                </a:solidFill>
                <a:latin typeface="FSBrabo"/>
              </a:rPr>
              <a:t>, ki je </a:t>
            </a:r>
            <a:r>
              <a:rPr lang="en-US" b="0" dirty="0" err="1">
                <a:solidFill>
                  <a:srgbClr val="000000"/>
                </a:solidFill>
                <a:latin typeface="FSBrabo"/>
              </a:rPr>
              <a:t>lahko</a:t>
            </a:r>
            <a:r>
              <a:rPr lang="en-US" b="0" dirty="0">
                <a:solidFill>
                  <a:srgbClr val="000000"/>
                </a:solidFill>
                <a:latin typeface="FSBrabo"/>
              </a:rPr>
              <a:t> </a:t>
            </a:r>
            <a:r>
              <a:rPr lang="en-US" b="0" dirty="0" err="1">
                <a:solidFill>
                  <a:srgbClr val="000000"/>
                </a:solidFill>
                <a:latin typeface="FSBrabo"/>
              </a:rPr>
              <a:t>trajno</a:t>
            </a:r>
            <a:r>
              <a:rPr lang="en-US" b="0" dirty="0">
                <a:solidFill>
                  <a:srgbClr val="000000"/>
                </a:solidFill>
                <a:latin typeface="FSBrabo"/>
              </a:rPr>
              <a:t> </a:t>
            </a:r>
            <a:r>
              <a:rPr lang="en-US" b="0" dirty="0" err="1">
                <a:solidFill>
                  <a:srgbClr val="000000"/>
                </a:solidFill>
                <a:latin typeface="FSBrabo"/>
              </a:rPr>
              <a:t>ali</a:t>
            </a:r>
            <a:r>
              <a:rPr lang="en-US" b="0" dirty="0">
                <a:solidFill>
                  <a:srgbClr val="000000"/>
                </a:solidFill>
                <a:latin typeface="FSBrabo"/>
              </a:rPr>
              <a:t> </a:t>
            </a:r>
            <a:r>
              <a:rPr lang="en-US" b="0" dirty="0" err="1">
                <a:solidFill>
                  <a:srgbClr val="000000"/>
                </a:solidFill>
                <a:latin typeface="FSBrabo"/>
              </a:rPr>
              <a:t>začasno</a:t>
            </a:r>
            <a:r>
              <a:rPr lang="en-US" b="0" dirty="0">
                <a:solidFill>
                  <a:srgbClr val="000000"/>
                </a:solidFill>
                <a:latin typeface="FSBrabo"/>
              </a:rPr>
              <a:t>. </a:t>
            </a:r>
            <a:r>
              <a:rPr lang="en-US" b="0" dirty="0" err="1">
                <a:solidFill>
                  <a:srgbClr val="000000"/>
                </a:solidFill>
                <a:latin typeface="FSBrabo"/>
              </a:rPr>
              <a:t>Začasna</a:t>
            </a:r>
            <a:r>
              <a:rPr lang="en-US" b="0" dirty="0">
                <a:solidFill>
                  <a:srgbClr val="000000"/>
                </a:solidFill>
                <a:latin typeface="FSBrabo"/>
              </a:rPr>
              <a:t> je </a:t>
            </a:r>
            <a:r>
              <a:rPr lang="en-US" b="0" dirty="0" err="1">
                <a:solidFill>
                  <a:srgbClr val="000000"/>
                </a:solidFill>
                <a:latin typeface="FSBrabo"/>
              </a:rPr>
              <a:t>manj</a:t>
            </a:r>
            <a:r>
              <a:rPr lang="en-US" b="0" dirty="0">
                <a:solidFill>
                  <a:srgbClr val="000000"/>
                </a:solidFill>
                <a:latin typeface="FSBrabo"/>
              </a:rPr>
              <a:t> </a:t>
            </a:r>
            <a:r>
              <a:rPr lang="en-US" b="0" dirty="0" err="1">
                <a:solidFill>
                  <a:srgbClr val="000000"/>
                </a:solidFill>
                <a:latin typeface="FSBrabo"/>
              </a:rPr>
              <a:t>resna</a:t>
            </a:r>
            <a:r>
              <a:rPr lang="en-US" b="0" dirty="0">
                <a:solidFill>
                  <a:srgbClr val="000000"/>
                </a:solidFill>
                <a:latin typeface="FSBrabo"/>
              </a:rPr>
              <a:t> v </a:t>
            </a:r>
            <a:r>
              <a:rPr lang="en-US" b="0" dirty="0" err="1">
                <a:solidFill>
                  <a:srgbClr val="000000"/>
                </a:solidFill>
                <a:latin typeface="FSBrabo"/>
              </a:rPr>
              <a:t>primerjavi</a:t>
            </a:r>
            <a:r>
              <a:rPr lang="en-US" b="0" dirty="0">
                <a:solidFill>
                  <a:srgbClr val="000000"/>
                </a:solidFill>
                <a:latin typeface="FSBrabo"/>
              </a:rPr>
              <a:t> s </a:t>
            </a:r>
            <a:r>
              <a:rPr lang="en-US" b="0" dirty="0" err="1">
                <a:solidFill>
                  <a:srgbClr val="000000"/>
                </a:solidFill>
                <a:latin typeface="FSBrabo"/>
              </a:rPr>
              <a:t>trajno</a:t>
            </a:r>
            <a:r>
              <a:rPr lang="en-US" b="0" dirty="0">
                <a:solidFill>
                  <a:srgbClr val="000000"/>
                </a:solidFill>
                <a:latin typeface="FSBrabo"/>
              </a:rPr>
              <a:t>, ki </a:t>
            </a:r>
            <a:r>
              <a:rPr lang="en-US" b="0" dirty="0" err="1">
                <a:solidFill>
                  <a:srgbClr val="000000"/>
                </a:solidFill>
                <a:latin typeface="FSBrabo"/>
              </a:rPr>
              <a:t>ima</a:t>
            </a:r>
            <a:r>
              <a:rPr lang="en-US" b="0" dirty="0">
                <a:solidFill>
                  <a:srgbClr val="000000"/>
                </a:solidFill>
                <a:latin typeface="FSBrabo"/>
              </a:rPr>
              <a:t> </a:t>
            </a:r>
            <a:r>
              <a:rPr lang="en-US" b="0" dirty="0" err="1">
                <a:solidFill>
                  <a:srgbClr val="000000"/>
                </a:solidFill>
                <a:latin typeface="FSBrabo"/>
              </a:rPr>
              <a:t>visoko</a:t>
            </a:r>
            <a:r>
              <a:rPr lang="en-US" b="0" dirty="0">
                <a:solidFill>
                  <a:srgbClr val="000000"/>
                </a:solidFill>
                <a:latin typeface="FSBrabo"/>
              </a:rPr>
              <a:t> </a:t>
            </a:r>
            <a:r>
              <a:rPr lang="en-US" b="0" dirty="0" err="1">
                <a:solidFill>
                  <a:srgbClr val="000000"/>
                </a:solidFill>
                <a:latin typeface="FSBrabo"/>
              </a:rPr>
              <a:t>resnost</a:t>
            </a:r>
            <a:r>
              <a:rPr lang="en-US" b="0" dirty="0">
                <a:solidFill>
                  <a:srgbClr val="000000"/>
                </a:solidFill>
                <a:latin typeface="FSBrabo"/>
              </a:rPr>
              <a:t>. </a:t>
            </a:r>
          </a:p>
          <a:p>
            <a:r>
              <a:rPr lang="en-US" b="0" dirty="0" err="1">
                <a:solidFill>
                  <a:srgbClr val="000000"/>
                </a:solidFill>
                <a:latin typeface="FSBrabo"/>
              </a:rPr>
              <a:t>Drugi</a:t>
            </a:r>
            <a:r>
              <a:rPr lang="en-US" b="0" dirty="0">
                <a:solidFill>
                  <a:srgbClr val="000000"/>
                </a:solidFill>
                <a:latin typeface="FSBrabo"/>
              </a:rPr>
              <a:t> </a:t>
            </a:r>
            <a:r>
              <a:rPr lang="en-US" b="0" dirty="0" err="1">
                <a:solidFill>
                  <a:srgbClr val="000000"/>
                </a:solidFill>
                <a:latin typeface="FSBrabo"/>
              </a:rPr>
              <a:t>dejavniki</a:t>
            </a:r>
            <a:r>
              <a:rPr lang="en-US" b="0" dirty="0">
                <a:solidFill>
                  <a:srgbClr val="000000"/>
                </a:solidFill>
                <a:latin typeface="FSBrabo"/>
              </a:rPr>
              <a:t>, ki </a:t>
            </a:r>
            <a:r>
              <a:rPr lang="en-US" b="0" dirty="0" err="1">
                <a:solidFill>
                  <a:srgbClr val="000000"/>
                </a:solidFill>
                <a:latin typeface="FSBrabo"/>
              </a:rPr>
              <a:t>prekinejo</a:t>
            </a:r>
            <a:r>
              <a:rPr lang="en-US" b="0" dirty="0">
                <a:solidFill>
                  <a:srgbClr val="000000"/>
                </a:solidFill>
                <a:latin typeface="FSBrabo"/>
              </a:rPr>
              <a:t> </a:t>
            </a:r>
            <a:r>
              <a:rPr lang="en-US" b="0" dirty="0" err="1">
                <a:solidFill>
                  <a:srgbClr val="000000"/>
                </a:solidFill>
                <a:latin typeface="FSBrabo"/>
              </a:rPr>
              <a:t>proizvodnjo</a:t>
            </a:r>
            <a:r>
              <a:rPr lang="en-US" b="0" dirty="0">
                <a:solidFill>
                  <a:srgbClr val="000000"/>
                </a:solidFill>
                <a:latin typeface="FSBrabo"/>
              </a:rPr>
              <a:t> </a:t>
            </a:r>
            <a:r>
              <a:rPr lang="en-US" b="0" dirty="0" err="1">
                <a:solidFill>
                  <a:srgbClr val="000000"/>
                </a:solidFill>
                <a:latin typeface="FSBrabo"/>
              </a:rPr>
              <a:t>električne</a:t>
            </a:r>
            <a:r>
              <a:rPr lang="en-US" b="0" dirty="0">
                <a:solidFill>
                  <a:srgbClr val="000000"/>
                </a:solidFill>
                <a:latin typeface="FSBrabo"/>
              </a:rPr>
              <a:t> </a:t>
            </a:r>
            <a:r>
              <a:rPr lang="en-US" b="0" dirty="0" err="1">
                <a:solidFill>
                  <a:srgbClr val="000000"/>
                </a:solidFill>
                <a:latin typeface="FSBrabo"/>
              </a:rPr>
              <a:t>energije</a:t>
            </a:r>
            <a:r>
              <a:rPr lang="en-US" b="0" dirty="0">
                <a:solidFill>
                  <a:srgbClr val="000000"/>
                </a:solidFill>
                <a:latin typeface="FSBrabo"/>
              </a:rPr>
              <a:t>, so </a:t>
            </a:r>
            <a:r>
              <a:rPr lang="en-US" b="0" dirty="0" err="1">
                <a:solidFill>
                  <a:srgbClr val="000000"/>
                </a:solidFill>
                <a:latin typeface="FSBrabo"/>
              </a:rPr>
              <a:t>okvara</a:t>
            </a:r>
            <a:r>
              <a:rPr lang="en-US" b="0" dirty="0">
                <a:solidFill>
                  <a:srgbClr val="000000"/>
                </a:solidFill>
                <a:latin typeface="FSBrabo"/>
              </a:rPr>
              <a:t> od </a:t>
            </a:r>
            <a:r>
              <a:rPr lang="en-US" b="0" dirty="0" err="1">
                <a:solidFill>
                  <a:srgbClr val="000000"/>
                </a:solidFill>
                <a:latin typeface="FSBrabo"/>
              </a:rPr>
              <a:t>linije</a:t>
            </a:r>
            <a:r>
              <a:rPr lang="en-US" b="0" dirty="0">
                <a:solidFill>
                  <a:srgbClr val="000000"/>
                </a:solidFill>
                <a:latin typeface="FSBrabo"/>
              </a:rPr>
              <a:t> do </a:t>
            </a:r>
            <a:r>
              <a:rPr lang="en-US" b="0" dirty="0" err="1">
                <a:solidFill>
                  <a:srgbClr val="000000"/>
                </a:solidFill>
                <a:latin typeface="FSBrabo"/>
              </a:rPr>
              <a:t>linije</a:t>
            </a:r>
            <a:r>
              <a:rPr lang="en-US" b="0" dirty="0">
                <a:solidFill>
                  <a:srgbClr val="000000"/>
                </a:solidFill>
                <a:latin typeface="FSBrabo"/>
              </a:rPr>
              <a:t>, </a:t>
            </a:r>
            <a:r>
              <a:rPr lang="en-US" b="0" dirty="0" err="1">
                <a:solidFill>
                  <a:srgbClr val="000000"/>
                </a:solidFill>
                <a:latin typeface="FSBrabo"/>
              </a:rPr>
              <a:t>enojna</a:t>
            </a:r>
            <a:r>
              <a:rPr lang="en-US" b="0" dirty="0">
                <a:solidFill>
                  <a:srgbClr val="000000"/>
                </a:solidFill>
                <a:latin typeface="FSBrabo"/>
              </a:rPr>
              <a:t> </a:t>
            </a:r>
            <a:r>
              <a:rPr lang="en-US" b="0" dirty="0" err="1">
                <a:solidFill>
                  <a:srgbClr val="000000"/>
                </a:solidFill>
                <a:latin typeface="FSBrabo"/>
              </a:rPr>
              <a:t>ali</a:t>
            </a:r>
            <a:r>
              <a:rPr lang="en-US" b="0" dirty="0">
                <a:solidFill>
                  <a:srgbClr val="000000"/>
                </a:solidFill>
                <a:latin typeface="FSBrabo"/>
              </a:rPr>
              <a:t> </a:t>
            </a:r>
            <a:r>
              <a:rPr lang="en-US" b="0" dirty="0" err="1">
                <a:solidFill>
                  <a:srgbClr val="000000"/>
                </a:solidFill>
                <a:latin typeface="FSBrabo"/>
              </a:rPr>
              <a:t>dvojna</a:t>
            </a:r>
            <a:r>
              <a:rPr lang="en-US" b="0" dirty="0">
                <a:solidFill>
                  <a:srgbClr val="000000"/>
                </a:solidFill>
                <a:latin typeface="FSBrabo"/>
              </a:rPr>
              <a:t> </a:t>
            </a:r>
            <a:r>
              <a:rPr lang="en-US" b="0" dirty="0" err="1">
                <a:solidFill>
                  <a:srgbClr val="000000"/>
                </a:solidFill>
                <a:latin typeface="FSBrabo"/>
              </a:rPr>
              <a:t>ozemljitvena</a:t>
            </a:r>
            <a:r>
              <a:rPr lang="en-US" b="0" dirty="0">
                <a:solidFill>
                  <a:srgbClr val="000000"/>
                </a:solidFill>
                <a:latin typeface="FSBrabo"/>
              </a:rPr>
              <a:t> </a:t>
            </a:r>
            <a:r>
              <a:rPr lang="en-US" b="0" dirty="0" err="1">
                <a:solidFill>
                  <a:srgbClr val="000000"/>
                </a:solidFill>
                <a:latin typeface="FSBrabo"/>
              </a:rPr>
              <a:t>napaka</a:t>
            </a:r>
            <a:r>
              <a:rPr lang="en-US" b="0" dirty="0">
                <a:solidFill>
                  <a:srgbClr val="000000"/>
                </a:solidFill>
                <a:latin typeface="FSBrabo"/>
              </a:rPr>
              <a:t>, </a:t>
            </a:r>
            <a:r>
              <a:rPr lang="en-US" b="0" dirty="0" err="1">
                <a:solidFill>
                  <a:srgbClr val="000000"/>
                </a:solidFill>
                <a:latin typeface="FSBrabo"/>
              </a:rPr>
              <a:t>okvara</a:t>
            </a:r>
            <a:r>
              <a:rPr lang="en-US" b="0" dirty="0">
                <a:solidFill>
                  <a:srgbClr val="000000"/>
                </a:solidFill>
                <a:latin typeface="FSBrabo"/>
              </a:rPr>
              <a:t> </a:t>
            </a:r>
            <a:r>
              <a:rPr lang="en-US" b="0" dirty="0" err="1">
                <a:solidFill>
                  <a:srgbClr val="000000"/>
                </a:solidFill>
                <a:latin typeface="FSBrabo"/>
              </a:rPr>
              <a:t>odprtega</a:t>
            </a:r>
            <a:r>
              <a:rPr lang="en-US" b="0" dirty="0">
                <a:solidFill>
                  <a:srgbClr val="000000"/>
                </a:solidFill>
                <a:latin typeface="FSBrabo"/>
              </a:rPr>
              <a:t> </a:t>
            </a:r>
            <a:r>
              <a:rPr lang="en-US" b="0" dirty="0" err="1">
                <a:solidFill>
                  <a:srgbClr val="000000"/>
                </a:solidFill>
                <a:latin typeface="FSBrabo"/>
              </a:rPr>
              <a:t>tokokroga</a:t>
            </a:r>
            <a:r>
              <a:rPr lang="en-US" b="0" dirty="0">
                <a:solidFill>
                  <a:srgbClr val="000000"/>
                </a:solidFill>
                <a:latin typeface="FSBrabo"/>
              </a:rPr>
              <a:t>, </a:t>
            </a:r>
            <a:r>
              <a:rPr lang="en-US" b="0" dirty="0" err="1">
                <a:solidFill>
                  <a:srgbClr val="000000"/>
                </a:solidFill>
                <a:latin typeface="FSBrabo"/>
              </a:rPr>
              <a:t>napaka</a:t>
            </a:r>
            <a:r>
              <a:rPr lang="en-US" b="0" dirty="0">
                <a:solidFill>
                  <a:srgbClr val="000000"/>
                </a:solidFill>
                <a:latin typeface="FSBrabo"/>
              </a:rPr>
              <a:t> </a:t>
            </a:r>
            <a:r>
              <a:rPr lang="en-US" b="0" dirty="0" err="1">
                <a:solidFill>
                  <a:srgbClr val="000000"/>
                </a:solidFill>
                <a:latin typeface="FSBrabo"/>
              </a:rPr>
              <a:t>kratkega</a:t>
            </a:r>
            <a:r>
              <a:rPr lang="en-US" b="0" dirty="0">
                <a:solidFill>
                  <a:srgbClr val="000000"/>
                </a:solidFill>
                <a:latin typeface="FSBrabo"/>
              </a:rPr>
              <a:t> </a:t>
            </a:r>
            <a:r>
              <a:rPr lang="en-US" b="0" dirty="0" err="1">
                <a:solidFill>
                  <a:srgbClr val="000000"/>
                </a:solidFill>
                <a:latin typeface="FSBrabo"/>
              </a:rPr>
              <a:t>stika</a:t>
            </a:r>
            <a:r>
              <a:rPr lang="en-US" b="0" dirty="0">
                <a:solidFill>
                  <a:srgbClr val="000000"/>
                </a:solidFill>
                <a:latin typeface="FSBrabo"/>
              </a:rPr>
              <a:t>. </a:t>
            </a:r>
          </a:p>
          <a:p>
            <a:r>
              <a:rPr lang="en-US" b="0" dirty="0" err="1">
                <a:solidFill>
                  <a:srgbClr val="000000"/>
                </a:solidFill>
                <a:latin typeface="FSBrabo"/>
              </a:rPr>
              <a:t>Način</a:t>
            </a:r>
            <a:r>
              <a:rPr lang="en-US" b="0" dirty="0">
                <a:solidFill>
                  <a:srgbClr val="000000"/>
                </a:solidFill>
                <a:latin typeface="FSBrabo"/>
              </a:rPr>
              <a:t>, </a:t>
            </a:r>
            <a:r>
              <a:rPr lang="en-US" b="0" dirty="0" err="1">
                <a:solidFill>
                  <a:srgbClr val="000000"/>
                </a:solidFill>
                <a:latin typeface="FSBrabo"/>
              </a:rPr>
              <a:t>na</a:t>
            </a:r>
            <a:r>
              <a:rPr lang="en-US" b="0" dirty="0">
                <a:solidFill>
                  <a:srgbClr val="000000"/>
                </a:solidFill>
                <a:latin typeface="FSBrabo"/>
              </a:rPr>
              <a:t> </a:t>
            </a:r>
            <a:r>
              <a:rPr lang="en-US" b="0" dirty="0" err="1">
                <a:solidFill>
                  <a:srgbClr val="000000"/>
                </a:solidFill>
                <a:latin typeface="FSBrabo"/>
              </a:rPr>
              <a:t>katerega</a:t>
            </a:r>
            <a:r>
              <a:rPr lang="en-US" b="0" dirty="0">
                <a:solidFill>
                  <a:srgbClr val="000000"/>
                </a:solidFill>
                <a:latin typeface="FSBrabo"/>
              </a:rPr>
              <a:t> IoT </a:t>
            </a:r>
            <a:r>
              <a:rPr lang="en-US" b="0" dirty="0" err="1">
                <a:solidFill>
                  <a:srgbClr val="000000"/>
                </a:solidFill>
                <a:latin typeface="FSBrabo"/>
              </a:rPr>
              <a:t>prepozna</a:t>
            </a:r>
            <a:r>
              <a:rPr lang="en-US" b="0" dirty="0">
                <a:solidFill>
                  <a:srgbClr val="000000"/>
                </a:solidFill>
                <a:latin typeface="FSBrabo"/>
              </a:rPr>
              <a:t> </a:t>
            </a:r>
            <a:r>
              <a:rPr lang="en-US" b="0" dirty="0" err="1">
                <a:solidFill>
                  <a:srgbClr val="000000"/>
                </a:solidFill>
                <a:latin typeface="FSBrabo"/>
              </a:rPr>
              <a:t>napako</a:t>
            </a:r>
            <a:r>
              <a:rPr lang="en-US" b="0" dirty="0">
                <a:solidFill>
                  <a:srgbClr val="000000"/>
                </a:solidFill>
                <a:latin typeface="FSBrabo"/>
              </a:rPr>
              <a:t>, je, da </a:t>
            </a:r>
            <a:r>
              <a:rPr lang="en-US" b="0" dirty="0" err="1">
                <a:solidFill>
                  <a:srgbClr val="000000"/>
                </a:solidFill>
                <a:latin typeface="FSBrabo"/>
              </a:rPr>
              <a:t>izvaja</a:t>
            </a:r>
            <a:r>
              <a:rPr lang="en-US" b="0" dirty="0">
                <a:solidFill>
                  <a:srgbClr val="000000"/>
                </a:solidFill>
                <a:latin typeface="FSBrabo"/>
              </a:rPr>
              <a:t> </a:t>
            </a:r>
            <a:r>
              <a:rPr lang="en-US" b="0" dirty="0" err="1">
                <a:solidFill>
                  <a:srgbClr val="000000"/>
                </a:solidFill>
                <a:latin typeface="FSBrabo"/>
              </a:rPr>
              <a:t>algoritemsko</a:t>
            </a:r>
            <a:r>
              <a:rPr lang="en-US" b="0" dirty="0">
                <a:solidFill>
                  <a:srgbClr val="000000"/>
                </a:solidFill>
                <a:latin typeface="FSBrabo"/>
              </a:rPr>
              <a:t> </a:t>
            </a:r>
            <a:r>
              <a:rPr lang="en-US" b="0" dirty="0" err="1">
                <a:solidFill>
                  <a:srgbClr val="000000"/>
                </a:solidFill>
                <a:latin typeface="FSBrabo"/>
              </a:rPr>
              <a:t>tehniko</a:t>
            </a:r>
            <a:r>
              <a:rPr lang="en-US" b="0" dirty="0">
                <a:solidFill>
                  <a:srgbClr val="000000"/>
                </a:solidFill>
                <a:latin typeface="FSBrabo"/>
              </a:rPr>
              <a:t> in </a:t>
            </a:r>
            <a:r>
              <a:rPr lang="en-US" b="0" dirty="0" err="1">
                <a:solidFill>
                  <a:srgbClr val="000000"/>
                </a:solidFill>
                <a:latin typeface="FSBrabo"/>
              </a:rPr>
              <a:t>napoveduje</a:t>
            </a:r>
            <a:r>
              <a:rPr lang="en-US" b="0" dirty="0">
                <a:solidFill>
                  <a:srgbClr val="000000"/>
                </a:solidFill>
                <a:latin typeface="FSBrabo"/>
              </a:rPr>
              <a:t> </a:t>
            </a:r>
            <a:r>
              <a:rPr lang="en-US" b="0" dirty="0" err="1">
                <a:solidFill>
                  <a:srgbClr val="000000"/>
                </a:solidFill>
                <a:latin typeface="FSBrabo"/>
              </a:rPr>
              <a:t>razlog</a:t>
            </a:r>
            <a:r>
              <a:rPr lang="en-US" b="0" dirty="0">
                <a:solidFill>
                  <a:srgbClr val="000000"/>
                </a:solidFill>
                <a:latin typeface="FSBrabo"/>
              </a:rPr>
              <a:t> za </a:t>
            </a:r>
            <a:r>
              <a:rPr lang="en-US" b="0" dirty="0" err="1">
                <a:solidFill>
                  <a:srgbClr val="000000"/>
                </a:solidFill>
                <a:latin typeface="FSBrabo"/>
              </a:rPr>
              <a:t>pojav</a:t>
            </a:r>
            <a:r>
              <a:rPr lang="en-US" b="0" dirty="0">
                <a:solidFill>
                  <a:srgbClr val="000000"/>
                </a:solidFill>
                <a:latin typeface="FSBrabo"/>
              </a:rPr>
              <a:t> </a:t>
            </a:r>
            <a:r>
              <a:rPr lang="en-US" b="0" dirty="0" err="1">
                <a:solidFill>
                  <a:srgbClr val="000000"/>
                </a:solidFill>
                <a:latin typeface="FSBrabo"/>
              </a:rPr>
              <a:t>zmanjšanja</a:t>
            </a:r>
            <a:r>
              <a:rPr lang="en-US" b="0" dirty="0">
                <a:solidFill>
                  <a:srgbClr val="000000"/>
                </a:solidFill>
                <a:latin typeface="FSBrabo"/>
              </a:rPr>
              <a:t> </a:t>
            </a:r>
            <a:r>
              <a:rPr lang="en-US" b="0" dirty="0" err="1">
                <a:solidFill>
                  <a:srgbClr val="000000"/>
                </a:solidFill>
                <a:latin typeface="FSBrabo"/>
              </a:rPr>
              <a:t>donosa</a:t>
            </a:r>
            <a:r>
              <a:rPr lang="en-US" b="0" dirty="0">
                <a:solidFill>
                  <a:srgbClr val="000000"/>
                </a:solidFill>
                <a:latin typeface="FSBrabo"/>
              </a:rPr>
              <a:t>. </a:t>
            </a:r>
            <a:r>
              <a:rPr lang="en-US" b="0" dirty="0" err="1">
                <a:solidFill>
                  <a:srgbClr val="000000"/>
                </a:solidFill>
                <a:latin typeface="FSBrabo"/>
              </a:rPr>
              <a:t>Umazanija</a:t>
            </a:r>
            <a:r>
              <a:rPr lang="en-US" b="0" dirty="0">
                <a:solidFill>
                  <a:srgbClr val="000000"/>
                </a:solidFill>
                <a:latin typeface="FSBrabo"/>
              </a:rPr>
              <a:t> - </a:t>
            </a:r>
            <a:r>
              <a:rPr lang="en-US" b="0" dirty="0" err="1">
                <a:solidFill>
                  <a:srgbClr val="000000"/>
                </a:solidFill>
                <a:latin typeface="FSBrabo"/>
              </a:rPr>
              <a:t>poslabšanje</a:t>
            </a:r>
            <a:r>
              <a:rPr lang="en-US" b="0" dirty="0">
                <a:solidFill>
                  <a:srgbClr val="000000"/>
                </a:solidFill>
                <a:latin typeface="FSBrabo"/>
              </a:rPr>
              <a:t> prahu </a:t>
            </a:r>
            <a:r>
              <a:rPr lang="en-US" b="0" dirty="0" err="1">
                <a:solidFill>
                  <a:srgbClr val="000000"/>
                </a:solidFill>
                <a:latin typeface="FSBrabo"/>
              </a:rPr>
              <a:t>na</a:t>
            </a:r>
            <a:r>
              <a:rPr lang="en-US" b="0" dirty="0">
                <a:solidFill>
                  <a:srgbClr val="000000"/>
                </a:solidFill>
                <a:latin typeface="FSBrabo"/>
              </a:rPr>
              <a:t> </a:t>
            </a:r>
            <a:r>
              <a:rPr lang="en-US" b="0" dirty="0" err="1">
                <a:solidFill>
                  <a:srgbClr val="000000"/>
                </a:solidFill>
                <a:latin typeface="FSBrabo"/>
              </a:rPr>
              <a:t>površini</a:t>
            </a:r>
            <a:r>
              <a:rPr lang="en-US" b="0" dirty="0">
                <a:solidFill>
                  <a:srgbClr val="000000"/>
                </a:solidFill>
                <a:latin typeface="FSBrabo"/>
              </a:rPr>
              <a:t> </a:t>
            </a:r>
            <a:r>
              <a:rPr lang="en-US" b="0" dirty="0" err="1">
                <a:solidFill>
                  <a:srgbClr val="000000"/>
                </a:solidFill>
                <a:latin typeface="FSBrabo"/>
              </a:rPr>
              <a:t>sončnih</a:t>
            </a:r>
            <a:r>
              <a:rPr lang="en-US" b="0" dirty="0">
                <a:solidFill>
                  <a:srgbClr val="000000"/>
                </a:solidFill>
                <a:latin typeface="FSBrabo"/>
              </a:rPr>
              <a:t> </a:t>
            </a:r>
            <a:r>
              <a:rPr lang="en-US" b="0" dirty="0" err="1">
                <a:solidFill>
                  <a:srgbClr val="000000"/>
                </a:solidFill>
                <a:latin typeface="FSBrabo"/>
              </a:rPr>
              <a:t>kolektorjev</a:t>
            </a:r>
            <a:r>
              <a:rPr lang="en-US" b="0" dirty="0">
                <a:solidFill>
                  <a:srgbClr val="000000"/>
                </a:solidFill>
                <a:latin typeface="FSBrabo"/>
              </a:rPr>
              <a:t>. </a:t>
            </a:r>
            <a:r>
              <a:rPr lang="en-US" b="0" dirty="0" err="1">
                <a:solidFill>
                  <a:srgbClr val="000000"/>
                </a:solidFill>
                <a:latin typeface="FSBrabo"/>
              </a:rPr>
              <a:t>Zmanjšuje</a:t>
            </a:r>
            <a:r>
              <a:rPr lang="en-US" b="0" dirty="0">
                <a:solidFill>
                  <a:srgbClr val="000000"/>
                </a:solidFill>
                <a:latin typeface="FSBrabo"/>
              </a:rPr>
              <a:t> </a:t>
            </a:r>
            <a:r>
              <a:rPr lang="en-US" b="0" dirty="0" err="1">
                <a:solidFill>
                  <a:srgbClr val="000000"/>
                </a:solidFill>
                <a:latin typeface="FSBrabo"/>
              </a:rPr>
              <a:t>učinkovitost</a:t>
            </a:r>
            <a:r>
              <a:rPr lang="en-US" b="0" dirty="0">
                <a:solidFill>
                  <a:srgbClr val="000000"/>
                </a:solidFill>
                <a:latin typeface="FSBrabo"/>
              </a:rPr>
              <a:t> </a:t>
            </a:r>
            <a:r>
              <a:rPr lang="en-US" b="0" dirty="0" err="1">
                <a:solidFill>
                  <a:srgbClr val="000000"/>
                </a:solidFill>
                <a:latin typeface="FSBrabo"/>
              </a:rPr>
              <a:t>pretvorbe</a:t>
            </a:r>
            <a:endParaRPr lang="sr-Latn-RS" dirty="0"/>
          </a:p>
        </p:txBody>
      </p:sp>
    </p:spTree>
    <p:extLst>
      <p:ext uri="{BB962C8B-B14F-4D97-AF65-F5344CB8AC3E}">
        <p14:creationId xmlns:p14="http://schemas.microsoft.com/office/powerpoint/2010/main" val="6218197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a:extLst>
              <a:ext uri="{FF2B5EF4-FFF2-40B4-BE49-F238E27FC236}">
                <a16:creationId xmlns:a16="http://schemas.microsoft.com/office/drawing/2014/main" id="{7BD01C3A-4E36-73B2-9A4A-1B63F9160624}"/>
              </a:ext>
            </a:extLst>
          </p:cNvPr>
          <p:cNvSpPr>
            <a:spLocks noGrp="1"/>
          </p:cNvSpPr>
          <p:nvPr>
            <p:ph idx="1"/>
          </p:nvPr>
        </p:nvSpPr>
        <p:spPr>
          <a:xfrm>
            <a:off x="498094" y="1700808"/>
            <a:ext cx="11500480" cy="2592288"/>
          </a:xfrm>
        </p:spPr>
        <p:txBody>
          <a:bodyPr/>
          <a:lstStyle/>
          <a:p>
            <a:r>
              <a:rPr lang="en-US" b="0" dirty="0">
                <a:solidFill>
                  <a:srgbClr val="000000"/>
                </a:solidFill>
                <a:latin typeface="FSBrabo"/>
              </a:rPr>
              <a:t>Na </a:t>
            </a:r>
            <a:r>
              <a:rPr lang="en-US" b="0" dirty="0" err="1">
                <a:solidFill>
                  <a:srgbClr val="000000"/>
                </a:solidFill>
                <a:latin typeface="FSBrabo"/>
              </a:rPr>
              <a:t>voljo</a:t>
            </a:r>
            <a:r>
              <a:rPr lang="en-US" b="0" dirty="0">
                <a:solidFill>
                  <a:srgbClr val="000000"/>
                </a:solidFill>
                <a:latin typeface="FSBrabo"/>
              </a:rPr>
              <a:t> je </a:t>
            </a:r>
            <a:r>
              <a:rPr lang="en-US" b="0" dirty="0" err="1">
                <a:solidFill>
                  <a:srgbClr val="000000"/>
                </a:solidFill>
                <a:latin typeface="FSBrabo"/>
              </a:rPr>
              <a:t>veliko</a:t>
            </a:r>
            <a:r>
              <a:rPr lang="en-US" b="0" dirty="0">
                <a:solidFill>
                  <a:srgbClr val="000000"/>
                </a:solidFill>
                <a:latin typeface="FSBrabo"/>
              </a:rPr>
              <a:t> </a:t>
            </a:r>
            <a:r>
              <a:rPr lang="en-US" b="0" dirty="0" err="1">
                <a:solidFill>
                  <a:srgbClr val="000000"/>
                </a:solidFill>
                <a:latin typeface="FSBrabo"/>
              </a:rPr>
              <a:t>tehnik</a:t>
            </a:r>
            <a:r>
              <a:rPr lang="en-US" b="0" dirty="0">
                <a:solidFill>
                  <a:srgbClr val="000000"/>
                </a:solidFill>
                <a:latin typeface="FSBrabo"/>
              </a:rPr>
              <a:t> </a:t>
            </a:r>
            <a:r>
              <a:rPr lang="en-US" b="0" dirty="0" err="1">
                <a:solidFill>
                  <a:srgbClr val="000000"/>
                </a:solidFill>
                <a:latin typeface="FSBrabo"/>
              </a:rPr>
              <a:t>čiščenja</a:t>
            </a:r>
            <a:r>
              <a:rPr lang="en-US" b="0" dirty="0">
                <a:solidFill>
                  <a:srgbClr val="000000"/>
                </a:solidFill>
                <a:latin typeface="FSBrabo"/>
              </a:rPr>
              <a:t>. Z </a:t>
            </a:r>
            <a:r>
              <a:rPr lang="en-US" b="0" dirty="0" err="1">
                <a:solidFill>
                  <a:srgbClr val="000000"/>
                </a:solidFill>
                <a:latin typeface="FSBrabo"/>
              </a:rPr>
              <a:t>uporabo</a:t>
            </a:r>
            <a:r>
              <a:rPr lang="en-US" b="0" dirty="0">
                <a:solidFill>
                  <a:srgbClr val="000000"/>
                </a:solidFill>
                <a:latin typeface="FSBrabo"/>
              </a:rPr>
              <a:t> IoT se </a:t>
            </a:r>
            <a:r>
              <a:rPr lang="en-US" b="0" dirty="0" err="1">
                <a:solidFill>
                  <a:srgbClr val="000000"/>
                </a:solidFill>
                <a:latin typeface="FSBrabo"/>
              </a:rPr>
              <a:t>čiščenje</a:t>
            </a:r>
            <a:r>
              <a:rPr lang="en-US" b="0" dirty="0">
                <a:solidFill>
                  <a:srgbClr val="000000"/>
                </a:solidFill>
                <a:latin typeface="FSBrabo"/>
              </a:rPr>
              <a:t> </a:t>
            </a:r>
            <a:r>
              <a:rPr lang="en-US" b="0" dirty="0" err="1">
                <a:solidFill>
                  <a:srgbClr val="000000"/>
                </a:solidFill>
                <a:latin typeface="FSBrabo"/>
              </a:rPr>
              <a:t>izvaja</a:t>
            </a:r>
            <a:r>
              <a:rPr lang="en-US" b="0" dirty="0">
                <a:solidFill>
                  <a:srgbClr val="000000"/>
                </a:solidFill>
                <a:latin typeface="FSBrabo"/>
              </a:rPr>
              <a:t> </a:t>
            </a:r>
            <a:r>
              <a:rPr lang="en-US" b="0" dirty="0" err="1">
                <a:solidFill>
                  <a:srgbClr val="000000"/>
                </a:solidFill>
                <a:latin typeface="FSBrabo"/>
              </a:rPr>
              <a:t>na</a:t>
            </a:r>
            <a:r>
              <a:rPr lang="en-US" b="0" dirty="0">
                <a:solidFill>
                  <a:srgbClr val="000000"/>
                </a:solidFill>
                <a:latin typeface="FSBrabo"/>
              </a:rPr>
              <a:t> </a:t>
            </a:r>
            <a:r>
              <a:rPr lang="en-US" b="0" dirty="0" err="1">
                <a:solidFill>
                  <a:srgbClr val="000000"/>
                </a:solidFill>
                <a:latin typeface="FSBrabo"/>
              </a:rPr>
              <a:t>oddaljenih</a:t>
            </a:r>
            <a:r>
              <a:rPr lang="en-US" b="0" dirty="0">
                <a:solidFill>
                  <a:srgbClr val="000000"/>
                </a:solidFill>
                <a:latin typeface="FSBrabo"/>
              </a:rPr>
              <a:t> </a:t>
            </a:r>
            <a:r>
              <a:rPr lang="en-US" b="0" dirty="0" err="1">
                <a:solidFill>
                  <a:srgbClr val="000000"/>
                </a:solidFill>
                <a:latin typeface="FSBrabo"/>
              </a:rPr>
              <a:t>lokacijah</a:t>
            </a:r>
            <a:r>
              <a:rPr lang="en-US" b="0" dirty="0">
                <a:solidFill>
                  <a:srgbClr val="000000"/>
                </a:solidFill>
                <a:latin typeface="FSBrabo"/>
              </a:rPr>
              <a:t> </a:t>
            </a:r>
            <a:r>
              <a:rPr lang="en-US" b="0" dirty="0" err="1">
                <a:solidFill>
                  <a:srgbClr val="000000"/>
                </a:solidFill>
                <a:latin typeface="FSBrabo"/>
              </a:rPr>
              <a:t>brez</a:t>
            </a:r>
            <a:r>
              <a:rPr lang="en-US" b="0" dirty="0">
                <a:solidFill>
                  <a:srgbClr val="000000"/>
                </a:solidFill>
                <a:latin typeface="FSBrabo"/>
              </a:rPr>
              <a:t> </a:t>
            </a:r>
            <a:r>
              <a:rPr lang="en-US" b="0" dirty="0" err="1">
                <a:solidFill>
                  <a:srgbClr val="000000"/>
                </a:solidFill>
                <a:latin typeface="FSBrabo"/>
              </a:rPr>
              <a:t>človeškega</a:t>
            </a:r>
            <a:r>
              <a:rPr lang="en-US" b="0" dirty="0">
                <a:solidFill>
                  <a:srgbClr val="000000"/>
                </a:solidFill>
                <a:latin typeface="FSBrabo"/>
              </a:rPr>
              <a:t> </a:t>
            </a:r>
            <a:r>
              <a:rPr lang="en-US" b="0" dirty="0" err="1">
                <a:solidFill>
                  <a:srgbClr val="000000"/>
                </a:solidFill>
                <a:latin typeface="FSBrabo"/>
              </a:rPr>
              <a:t>posredovanja</a:t>
            </a:r>
            <a:r>
              <a:rPr lang="en-US" b="0" dirty="0">
                <a:solidFill>
                  <a:srgbClr val="000000"/>
                </a:solidFill>
                <a:latin typeface="FSBrabo"/>
              </a:rPr>
              <a:t>, da se </a:t>
            </a:r>
            <a:r>
              <a:rPr lang="en-US" b="0" dirty="0" err="1">
                <a:solidFill>
                  <a:srgbClr val="000000"/>
                </a:solidFill>
                <a:latin typeface="FSBrabo"/>
              </a:rPr>
              <a:t>poveča</a:t>
            </a:r>
            <a:r>
              <a:rPr lang="en-US" b="0" dirty="0">
                <a:solidFill>
                  <a:srgbClr val="000000"/>
                </a:solidFill>
                <a:latin typeface="FSBrabo"/>
              </a:rPr>
              <a:t> </a:t>
            </a:r>
            <a:r>
              <a:rPr lang="en-US" b="0" dirty="0" err="1">
                <a:solidFill>
                  <a:srgbClr val="000000"/>
                </a:solidFill>
                <a:latin typeface="FSBrabo"/>
              </a:rPr>
              <a:t>učinkovitost</a:t>
            </a:r>
            <a:r>
              <a:rPr lang="en-US" b="0" dirty="0">
                <a:solidFill>
                  <a:srgbClr val="000000"/>
                </a:solidFill>
                <a:latin typeface="FSBrabo"/>
              </a:rPr>
              <a:t> </a:t>
            </a:r>
            <a:r>
              <a:rPr lang="en-US" b="0" dirty="0" err="1">
                <a:solidFill>
                  <a:srgbClr val="000000"/>
                </a:solidFill>
                <a:latin typeface="FSBrabo"/>
              </a:rPr>
              <a:t>pretvorbe</a:t>
            </a:r>
            <a:r>
              <a:rPr lang="en-US" b="0" dirty="0">
                <a:solidFill>
                  <a:srgbClr val="000000"/>
                </a:solidFill>
                <a:latin typeface="FSBrabo"/>
              </a:rPr>
              <a:t>. Poleg </a:t>
            </a:r>
            <a:r>
              <a:rPr lang="en-US" b="0" dirty="0" err="1">
                <a:solidFill>
                  <a:srgbClr val="000000"/>
                </a:solidFill>
                <a:latin typeface="FSBrabo"/>
              </a:rPr>
              <a:t>tega</a:t>
            </a:r>
            <a:r>
              <a:rPr lang="en-US" b="0" dirty="0">
                <a:solidFill>
                  <a:srgbClr val="000000"/>
                </a:solidFill>
                <a:latin typeface="FSBrabo"/>
              </a:rPr>
              <a:t> </a:t>
            </a:r>
            <a:r>
              <a:rPr lang="en-US" b="0" dirty="0" err="1">
                <a:solidFill>
                  <a:srgbClr val="000000"/>
                </a:solidFill>
                <a:latin typeface="FSBrabo"/>
              </a:rPr>
              <a:t>zmanjšanje</a:t>
            </a:r>
            <a:r>
              <a:rPr lang="en-US" b="0" dirty="0">
                <a:solidFill>
                  <a:srgbClr val="000000"/>
                </a:solidFill>
                <a:latin typeface="FSBrabo"/>
              </a:rPr>
              <a:t> </a:t>
            </a:r>
            <a:r>
              <a:rPr lang="en-US" b="0" dirty="0" err="1">
                <a:solidFill>
                  <a:srgbClr val="000000"/>
                </a:solidFill>
                <a:latin typeface="FSBrabo"/>
              </a:rPr>
              <a:t>umazanije</a:t>
            </a:r>
            <a:r>
              <a:rPr lang="en-US" b="0" dirty="0">
                <a:solidFill>
                  <a:srgbClr val="000000"/>
                </a:solidFill>
                <a:latin typeface="FSBrabo"/>
              </a:rPr>
              <a:t> </a:t>
            </a:r>
            <a:r>
              <a:rPr lang="en-US" b="0" dirty="0" err="1">
                <a:solidFill>
                  <a:srgbClr val="000000"/>
                </a:solidFill>
                <a:latin typeface="FSBrabo"/>
              </a:rPr>
              <a:t>poveča</a:t>
            </a:r>
            <a:r>
              <a:rPr lang="en-US" b="0" dirty="0">
                <a:solidFill>
                  <a:srgbClr val="000000"/>
                </a:solidFill>
                <a:latin typeface="FSBrabo"/>
              </a:rPr>
              <a:t> </a:t>
            </a:r>
            <a:r>
              <a:rPr lang="en-US" b="0" dirty="0" err="1">
                <a:solidFill>
                  <a:srgbClr val="000000"/>
                </a:solidFill>
                <a:latin typeface="FSBrabo"/>
              </a:rPr>
              <a:t>življenjsko</a:t>
            </a:r>
            <a:r>
              <a:rPr lang="en-US" b="0" dirty="0">
                <a:solidFill>
                  <a:srgbClr val="000000"/>
                </a:solidFill>
                <a:latin typeface="FSBrabo"/>
              </a:rPr>
              <a:t> </a:t>
            </a:r>
            <a:r>
              <a:rPr lang="en-US" b="0" dirty="0" err="1">
                <a:solidFill>
                  <a:srgbClr val="000000"/>
                </a:solidFill>
                <a:latin typeface="FSBrabo"/>
              </a:rPr>
              <a:t>dobo</a:t>
            </a:r>
            <a:r>
              <a:rPr lang="en-US" b="0" dirty="0">
                <a:solidFill>
                  <a:srgbClr val="000000"/>
                </a:solidFill>
                <a:latin typeface="FSBrabo"/>
              </a:rPr>
              <a:t> </a:t>
            </a:r>
            <a:r>
              <a:rPr lang="en-US" b="0" dirty="0" err="1">
                <a:solidFill>
                  <a:srgbClr val="000000"/>
                </a:solidFill>
                <a:latin typeface="FSBrabo"/>
              </a:rPr>
              <a:t>plošče</a:t>
            </a:r>
            <a:r>
              <a:rPr lang="en-US" b="0" dirty="0">
                <a:solidFill>
                  <a:srgbClr val="000000"/>
                </a:solidFill>
                <a:latin typeface="FSBrabo"/>
              </a:rPr>
              <a:t>, </a:t>
            </a:r>
            <a:r>
              <a:rPr lang="en-US" b="0" dirty="0" err="1">
                <a:solidFill>
                  <a:srgbClr val="000000"/>
                </a:solidFill>
                <a:latin typeface="FSBrabo"/>
              </a:rPr>
              <a:t>sicer</a:t>
            </a:r>
            <a:r>
              <a:rPr lang="en-US" b="0" dirty="0">
                <a:solidFill>
                  <a:srgbClr val="000000"/>
                </a:solidFill>
                <a:latin typeface="FSBrabo"/>
              </a:rPr>
              <a:t> </a:t>
            </a:r>
            <a:r>
              <a:rPr lang="en-US" b="0" dirty="0" err="1">
                <a:solidFill>
                  <a:srgbClr val="000000"/>
                </a:solidFill>
                <a:latin typeface="FSBrabo"/>
              </a:rPr>
              <a:t>ustvari</a:t>
            </a:r>
            <a:r>
              <a:rPr lang="en-US" b="0" dirty="0">
                <a:solidFill>
                  <a:srgbClr val="000000"/>
                </a:solidFill>
                <a:latin typeface="FSBrabo"/>
              </a:rPr>
              <a:t> </a:t>
            </a:r>
            <a:r>
              <a:rPr lang="en-US" b="0" dirty="0" err="1">
                <a:solidFill>
                  <a:srgbClr val="000000"/>
                </a:solidFill>
                <a:latin typeface="FSBrabo"/>
              </a:rPr>
              <a:t>vročo</a:t>
            </a:r>
            <a:r>
              <a:rPr lang="en-US" b="0" dirty="0">
                <a:solidFill>
                  <a:srgbClr val="000000"/>
                </a:solidFill>
                <a:latin typeface="FSBrabo"/>
              </a:rPr>
              <a:t> </a:t>
            </a:r>
            <a:r>
              <a:rPr lang="en-US" b="0" dirty="0" err="1">
                <a:solidFill>
                  <a:srgbClr val="000000"/>
                </a:solidFill>
                <a:latin typeface="FSBrabo"/>
              </a:rPr>
              <a:t>točko</a:t>
            </a:r>
            <a:r>
              <a:rPr lang="en-US" b="0" dirty="0">
                <a:solidFill>
                  <a:srgbClr val="000000"/>
                </a:solidFill>
                <a:latin typeface="FSBrabo"/>
              </a:rPr>
              <a:t> </a:t>
            </a:r>
            <a:r>
              <a:rPr lang="en-US" b="0" dirty="0" err="1">
                <a:solidFill>
                  <a:srgbClr val="000000"/>
                </a:solidFill>
                <a:latin typeface="FSBrabo"/>
              </a:rPr>
              <a:t>na</a:t>
            </a:r>
            <a:r>
              <a:rPr lang="en-US" b="0" dirty="0">
                <a:solidFill>
                  <a:srgbClr val="000000"/>
                </a:solidFill>
                <a:latin typeface="FSBrabo"/>
              </a:rPr>
              <a:t> </a:t>
            </a:r>
            <a:r>
              <a:rPr lang="en-US" b="0" dirty="0" err="1">
                <a:solidFill>
                  <a:srgbClr val="000000"/>
                </a:solidFill>
                <a:latin typeface="FSBrabo"/>
              </a:rPr>
              <a:t>površini</a:t>
            </a:r>
            <a:r>
              <a:rPr lang="en-US" b="0" dirty="0">
                <a:solidFill>
                  <a:srgbClr val="000000"/>
                </a:solidFill>
                <a:latin typeface="FSBrabo"/>
              </a:rPr>
              <a:t> </a:t>
            </a:r>
            <a:r>
              <a:rPr lang="en-US" b="0" dirty="0" err="1">
                <a:solidFill>
                  <a:srgbClr val="000000"/>
                </a:solidFill>
                <a:latin typeface="FSBrabo"/>
              </a:rPr>
              <a:t>plošče</a:t>
            </a:r>
            <a:r>
              <a:rPr lang="en-US" b="0" dirty="0">
                <a:solidFill>
                  <a:srgbClr val="000000"/>
                </a:solidFill>
                <a:latin typeface="FSBrabo"/>
              </a:rPr>
              <a:t>, </a:t>
            </a:r>
            <a:r>
              <a:rPr lang="en-US" b="0" dirty="0" err="1">
                <a:solidFill>
                  <a:srgbClr val="000000"/>
                </a:solidFill>
                <a:latin typeface="FSBrabo"/>
              </a:rPr>
              <a:t>zaradi</a:t>
            </a:r>
            <a:r>
              <a:rPr lang="en-US" b="0" dirty="0">
                <a:solidFill>
                  <a:srgbClr val="000000"/>
                </a:solidFill>
                <a:latin typeface="FSBrabo"/>
              </a:rPr>
              <a:t> </a:t>
            </a:r>
            <a:r>
              <a:rPr lang="en-US" b="0" dirty="0" err="1">
                <a:solidFill>
                  <a:srgbClr val="000000"/>
                </a:solidFill>
                <a:latin typeface="FSBrabo"/>
              </a:rPr>
              <a:t>česar</a:t>
            </a:r>
            <a:r>
              <a:rPr lang="en-US" b="0" dirty="0">
                <a:solidFill>
                  <a:srgbClr val="000000"/>
                </a:solidFill>
                <a:latin typeface="FSBrabo"/>
              </a:rPr>
              <a:t> je </a:t>
            </a:r>
            <a:r>
              <a:rPr lang="en-US" b="0" dirty="0" err="1">
                <a:solidFill>
                  <a:srgbClr val="000000"/>
                </a:solidFill>
                <a:latin typeface="FSBrabo"/>
              </a:rPr>
              <a:t>pokvarjena</a:t>
            </a:r>
            <a:r>
              <a:rPr lang="en-US" b="0" dirty="0">
                <a:solidFill>
                  <a:srgbClr val="000000"/>
                </a:solidFill>
                <a:latin typeface="FSBrabo"/>
              </a:rPr>
              <a:t>.</a:t>
            </a:r>
          </a:p>
          <a:p>
            <a:r>
              <a:rPr lang="en-US" b="0" dirty="0">
                <a:solidFill>
                  <a:srgbClr val="000000"/>
                </a:solidFill>
                <a:latin typeface="FSBrabo"/>
              </a:rPr>
              <a:t> </a:t>
            </a:r>
            <a:r>
              <a:rPr lang="en-US" b="0" dirty="0" err="1">
                <a:solidFill>
                  <a:srgbClr val="000000"/>
                </a:solidFill>
                <a:latin typeface="FSBrabo"/>
              </a:rPr>
              <a:t>Brezpilotno</a:t>
            </a:r>
            <a:r>
              <a:rPr lang="en-US" b="0" dirty="0">
                <a:solidFill>
                  <a:srgbClr val="000000"/>
                </a:solidFill>
                <a:latin typeface="FSBrabo"/>
              </a:rPr>
              <a:t> </a:t>
            </a:r>
            <a:r>
              <a:rPr lang="en-US" b="0" dirty="0" err="1">
                <a:solidFill>
                  <a:srgbClr val="000000"/>
                </a:solidFill>
                <a:latin typeface="FSBrabo"/>
              </a:rPr>
              <a:t>vozilo</a:t>
            </a:r>
            <a:r>
              <a:rPr lang="en-US" b="0" dirty="0">
                <a:solidFill>
                  <a:srgbClr val="000000"/>
                </a:solidFill>
                <a:latin typeface="FSBrabo"/>
              </a:rPr>
              <a:t> s </a:t>
            </a:r>
            <a:r>
              <a:rPr lang="en-US" b="0" dirty="0" err="1">
                <a:solidFill>
                  <a:srgbClr val="000000"/>
                </a:solidFill>
                <a:latin typeface="FSBrabo"/>
              </a:rPr>
              <a:t>termalno</a:t>
            </a:r>
            <a:r>
              <a:rPr lang="en-US" b="0" dirty="0">
                <a:solidFill>
                  <a:srgbClr val="000000"/>
                </a:solidFill>
                <a:latin typeface="FSBrabo"/>
              </a:rPr>
              <a:t> </a:t>
            </a:r>
            <a:r>
              <a:rPr lang="en-US" b="0" dirty="0" err="1">
                <a:solidFill>
                  <a:srgbClr val="000000"/>
                </a:solidFill>
                <a:latin typeface="FSBrabo"/>
              </a:rPr>
              <a:t>kamero</a:t>
            </a:r>
            <a:r>
              <a:rPr lang="en-US" b="0" dirty="0">
                <a:solidFill>
                  <a:srgbClr val="000000"/>
                </a:solidFill>
                <a:latin typeface="FSBrabo"/>
              </a:rPr>
              <a:t> je </a:t>
            </a:r>
            <a:r>
              <a:rPr lang="en-US" b="0" dirty="0" err="1">
                <a:solidFill>
                  <a:srgbClr val="000000"/>
                </a:solidFill>
                <a:latin typeface="FSBrabo"/>
              </a:rPr>
              <a:t>narejeno</a:t>
            </a:r>
            <a:r>
              <a:rPr lang="en-US" b="0" dirty="0">
                <a:solidFill>
                  <a:srgbClr val="000000"/>
                </a:solidFill>
                <a:latin typeface="FSBrabo"/>
              </a:rPr>
              <a:t> za </a:t>
            </a:r>
            <a:r>
              <a:rPr lang="en-US" b="0" dirty="0" err="1">
                <a:solidFill>
                  <a:srgbClr val="000000"/>
                </a:solidFill>
                <a:latin typeface="FSBrabo"/>
              </a:rPr>
              <a:t>letenje</a:t>
            </a:r>
            <a:r>
              <a:rPr lang="en-US" b="0" dirty="0">
                <a:solidFill>
                  <a:srgbClr val="000000"/>
                </a:solidFill>
                <a:latin typeface="FSBrabo"/>
              </a:rPr>
              <a:t> </a:t>
            </a:r>
            <a:r>
              <a:rPr lang="en-US" b="0" dirty="0" err="1">
                <a:solidFill>
                  <a:srgbClr val="000000"/>
                </a:solidFill>
                <a:latin typeface="FSBrabo"/>
              </a:rPr>
              <a:t>nad</a:t>
            </a:r>
            <a:r>
              <a:rPr lang="en-US" b="0" dirty="0">
                <a:solidFill>
                  <a:srgbClr val="000000"/>
                </a:solidFill>
                <a:latin typeface="FSBrabo"/>
              </a:rPr>
              <a:t> PV </a:t>
            </a:r>
            <a:r>
              <a:rPr lang="en-US" b="0" dirty="0" err="1">
                <a:solidFill>
                  <a:srgbClr val="000000"/>
                </a:solidFill>
                <a:latin typeface="FSBrabo"/>
              </a:rPr>
              <a:t>farmo</a:t>
            </a:r>
            <a:r>
              <a:rPr lang="en-US" b="0" dirty="0">
                <a:solidFill>
                  <a:srgbClr val="000000"/>
                </a:solidFill>
                <a:latin typeface="FSBrabo"/>
              </a:rPr>
              <a:t>. </a:t>
            </a:r>
            <a:r>
              <a:rPr lang="en-US" b="0" dirty="0" err="1">
                <a:solidFill>
                  <a:srgbClr val="000000"/>
                </a:solidFill>
                <a:latin typeface="FSBrabo"/>
              </a:rPr>
              <a:t>Slike</a:t>
            </a:r>
            <a:r>
              <a:rPr lang="en-US" b="0" dirty="0">
                <a:solidFill>
                  <a:srgbClr val="000000"/>
                </a:solidFill>
                <a:latin typeface="FSBrabo"/>
              </a:rPr>
              <a:t> se </a:t>
            </a:r>
            <a:r>
              <a:rPr lang="en-US" b="0" dirty="0" err="1">
                <a:solidFill>
                  <a:srgbClr val="000000"/>
                </a:solidFill>
                <a:latin typeface="FSBrabo"/>
              </a:rPr>
              <a:t>obdelajo</a:t>
            </a:r>
            <a:r>
              <a:rPr lang="en-US" b="0" dirty="0">
                <a:solidFill>
                  <a:srgbClr val="000000"/>
                </a:solidFill>
                <a:latin typeface="FSBrabo"/>
              </a:rPr>
              <a:t> z </a:t>
            </a:r>
            <a:r>
              <a:rPr lang="en-US" b="0" dirty="0" err="1">
                <a:solidFill>
                  <a:srgbClr val="000000"/>
                </a:solidFill>
                <a:latin typeface="FSBrabo"/>
              </a:rPr>
              <a:t>uporabo</a:t>
            </a:r>
            <a:r>
              <a:rPr lang="en-US" b="0" dirty="0">
                <a:solidFill>
                  <a:srgbClr val="000000"/>
                </a:solidFill>
                <a:latin typeface="FSBrabo"/>
              </a:rPr>
              <a:t> </a:t>
            </a:r>
            <a:r>
              <a:rPr lang="en-US" b="0" dirty="0" err="1">
                <a:solidFill>
                  <a:srgbClr val="000000"/>
                </a:solidFill>
                <a:latin typeface="FSBrabo"/>
              </a:rPr>
              <a:t>portala</a:t>
            </a:r>
            <a:r>
              <a:rPr lang="en-US" b="0" dirty="0">
                <a:solidFill>
                  <a:srgbClr val="000000"/>
                </a:solidFill>
                <a:latin typeface="FSBrabo"/>
              </a:rPr>
              <a:t> v </a:t>
            </a:r>
            <a:r>
              <a:rPr lang="en-US" b="0" dirty="0" err="1">
                <a:solidFill>
                  <a:srgbClr val="000000"/>
                </a:solidFill>
                <a:latin typeface="FSBrabo"/>
              </a:rPr>
              <a:t>oblaku</a:t>
            </a:r>
            <a:r>
              <a:rPr lang="en-US" b="0" dirty="0">
                <a:solidFill>
                  <a:srgbClr val="000000"/>
                </a:solidFill>
                <a:latin typeface="FSBrabo"/>
              </a:rPr>
              <a:t> IoT, da se </a:t>
            </a:r>
            <a:r>
              <a:rPr lang="en-US" b="0" dirty="0" err="1">
                <a:solidFill>
                  <a:srgbClr val="000000"/>
                </a:solidFill>
                <a:latin typeface="FSBrabo"/>
              </a:rPr>
              <a:t>določi</a:t>
            </a:r>
            <a:r>
              <a:rPr lang="en-US" b="0" dirty="0">
                <a:solidFill>
                  <a:srgbClr val="000000"/>
                </a:solidFill>
                <a:latin typeface="FSBrabo"/>
              </a:rPr>
              <a:t> </a:t>
            </a:r>
            <a:r>
              <a:rPr lang="en-US" b="0" dirty="0" err="1">
                <a:solidFill>
                  <a:srgbClr val="000000"/>
                </a:solidFill>
                <a:latin typeface="FSBrabo"/>
              </a:rPr>
              <a:t>natančna</a:t>
            </a:r>
            <a:r>
              <a:rPr lang="en-US" b="0" dirty="0">
                <a:solidFill>
                  <a:srgbClr val="000000"/>
                </a:solidFill>
                <a:latin typeface="FSBrabo"/>
              </a:rPr>
              <a:t> </a:t>
            </a:r>
            <a:r>
              <a:rPr lang="en-US" b="0" dirty="0" err="1">
                <a:solidFill>
                  <a:srgbClr val="000000"/>
                </a:solidFill>
                <a:latin typeface="FSBrabo"/>
              </a:rPr>
              <a:t>lokacija</a:t>
            </a:r>
            <a:r>
              <a:rPr lang="en-US" b="0" dirty="0">
                <a:solidFill>
                  <a:srgbClr val="000000"/>
                </a:solidFill>
                <a:latin typeface="FSBrabo"/>
              </a:rPr>
              <a:t> </a:t>
            </a:r>
            <a:r>
              <a:rPr lang="en-US" b="0" dirty="0" err="1">
                <a:solidFill>
                  <a:srgbClr val="000000"/>
                </a:solidFill>
                <a:latin typeface="FSBrabo"/>
              </a:rPr>
              <a:t>dostopne</a:t>
            </a:r>
            <a:r>
              <a:rPr lang="en-US" b="0" dirty="0">
                <a:solidFill>
                  <a:srgbClr val="000000"/>
                </a:solidFill>
                <a:latin typeface="FSBrabo"/>
              </a:rPr>
              <a:t> </a:t>
            </a:r>
            <a:r>
              <a:rPr lang="en-US" b="0" dirty="0" err="1">
                <a:solidFill>
                  <a:srgbClr val="000000"/>
                </a:solidFill>
                <a:latin typeface="FSBrabo"/>
              </a:rPr>
              <a:t>točke</a:t>
            </a:r>
            <a:r>
              <a:rPr lang="en-US" b="0" dirty="0">
                <a:solidFill>
                  <a:srgbClr val="000000"/>
                </a:solidFill>
                <a:latin typeface="FSBrabo"/>
              </a:rPr>
              <a:t> </a:t>
            </a:r>
            <a:r>
              <a:rPr lang="en-US" b="0" dirty="0" err="1">
                <a:solidFill>
                  <a:srgbClr val="000000"/>
                </a:solidFill>
                <a:latin typeface="FSBrabo"/>
              </a:rPr>
              <a:t>na</a:t>
            </a:r>
            <a:r>
              <a:rPr lang="en-US" b="0" dirty="0">
                <a:solidFill>
                  <a:srgbClr val="000000"/>
                </a:solidFill>
                <a:latin typeface="FSBrabo"/>
              </a:rPr>
              <a:t> </a:t>
            </a:r>
            <a:r>
              <a:rPr lang="en-US" b="0" dirty="0" err="1">
                <a:solidFill>
                  <a:srgbClr val="000000"/>
                </a:solidFill>
                <a:latin typeface="FSBrabo"/>
              </a:rPr>
              <a:t>plošči</a:t>
            </a:r>
            <a:endParaRPr lang="sr-Latn-RS" dirty="0"/>
          </a:p>
        </p:txBody>
      </p:sp>
      <p:pic>
        <p:nvPicPr>
          <p:cNvPr id="4" name="Graphic 6">
            <a:extLst>
              <a:ext uri="{FF2B5EF4-FFF2-40B4-BE49-F238E27FC236}">
                <a16:creationId xmlns:a16="http://schemas.microsoft.com/office/drawing/2014/main" id="{A9529F17-B520-6463-2DC1-769DD8C6B1E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23992" y="6381328"/>
            <a:ext cx="1368174" cy="356295"/>
          </a:xfrm>
          <a:prstGeom prst="rect">
            <a:avLst/>
          </a:prstGeom>
        </p:spPr>
      </p:pic>
    </p:spTree>
    <p:extLst>
      <p:ext uri="{BB962C8B-B14F-4D97-AF65-F5344CB8AC3E}">
        <p14:creationId xmlns:p14="http://schemas.microsoft.com/office/powerpoint/2010/main" val="32975838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Figure 2.Remote monitoring for smart home.">
            <a:extLst>
              <a:ext uri="{FF2B5EF4-FFF2-40B4-BE49-F238E27FC236}">
                <a16:creationId xmlns:a16="http://schemas.microsoft.com/office/drawing/2014/main" id="{9E460CD3-87FB-2BFD-4C31-6AFFE9BBDA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0375" y="1300163"/>
            <a:ext cx="6191250" cy="4257675"/>
          </a:xfrm>
          <a:prstGeom prst="rect">
            <a:avLst/>
          </a:prstGeom>
          <a:noFill/>
          <a:extLst>
            <a:ext uri="{909E8E84-426E-40DD-AFC4-6F175D3DCCD1}">
              <a14:hiddenFill xmlns:a14="http://schemas.microsoft.com/office/drawing/2010/main">
                <a:solidFill>
                  <a:srgbClr val="FFFFFF"/>
                </a:solidFill>
              </a14:hiddenFill>
            </a:ext>
          </a:extLst>
        </p:spPr>
      </p:pic>
      <p:pic>
        <p:nvPicPr>
          <p:cNvPr id="4" name="Graphic 6">
            <a:extLst>
              <a:ext uri="{FF2B5EF4-FFF2-40B4-BE49-F238E27FC236}">
                <a16:creationId xmlns:a16="http://schemas.microsoft.com/office/drawing/2014/main" id="{8303EB7A-796A-B118-3289-F6F656AE711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23992" y="6381328"/>
            <a:ext cx="1368174" cy="356295"/>
          </a:xfrm>
          <a:prstGeom prst="rect">
            <a:avLst/>
          </a:prstGeom>
        </p:spPr>
      </p:pic>
    </p:spTree>
    <p:extLst>
      <p:ext uri="{BB962C8B-B14F-4D97-AF65-F5344CB8AC3E}">
        <p14:creationId xmlns:p14="http://schemas.microsoft.com/office/powerpoint/2010/main" val="28483089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a:extLst>
              <a:ext uri="{FF2B5EF4-FFF2-40B4-BE49-F238E27FC236}">
                <a16:creationId xmlns:a16="http://schemas.microsoft.com/office/drawing/2014/main" id="{C173B413-48D2-4F6D-CB2C-F0F9D4981828}"/>
              </a:ext>
            </a:extLst>
          </p:cNvPr>
          <p:cNvSpPr>
            <a:spLocks noGrp="1"/>
          </p:cNvSpPr>
          <p:nvPr>
            <p:ph idx="1"/>
          </p:nvPr>
        </p:nvSpPr>
        <p:spPr/>
        <p:txBody>
          <a:bodyPr/>
          <a:lstStyle/>
          <a:p>
            <a:r>
              <a:rPr lang="en-US" b="0" dirty="0" err="1">
                <a:solidFill>
                  <a:srgbClr val="000000"/>
                </a:solidFill>
                <a:latin typeface="FSBrabo"/>
              </a:rPr>
              <a:t>Sončna</a:t>
            </a:r>
            <a:r>
              <a:rPr lang="en-US" b="0" dirty="0">
                <a:solidFill>
                  <a:srgbClr val="000000"/>
                </a:solidFill>
                <a:latin typeface="FSBrabo"/>
              </a:rPr>
              <a:t> </a:t>
            </a:r>
            <a:r>
              <a:rPr lang="en-US" b="0" dirty="0" err="1">
                <a:solidFill>
                  <a:srgbClr val="000000"/>
                </a:solidFill>
                <a:latin typeface="FSBrabo"/>
              </a:rPr>
              <a:t>energija</a:t>
            </a:r>
            <a:r>
              <a:rPr lang="en-US" b="0" dirty="0">
                <a:solidFill>
                  <a:srgbClr val="000000"/>
                </a:solidFill>
                <a:latin typeface="FSBrabo"/>
              </a:rPr>
              <a:t>, </a:t>
            </a:r>
            <a:r>
              <a:rPr lang="en-US" b="0" dirty="0" err="1">
                <a:solidFill>
                  <a:srgbClr val="000000"/>
                </a:solidFill>
                <a:latin typeface="FSBrabo"/>
              </a:rPr>
              <a:t>pridobljena</a:t>
            </a:r>
            <a:r>
              <a:rPr lang="en-US" b="0" dirty="0">
                <a:solidFill>
                  <a:srgbClr val="000000"/>
                </a:solidFill>
                <a:latin typeface="FSBrabo"/>
              </a:rPr>
              <a:t> </a:t>
            </a:r>
            <a:r>
              <a:rPr lang="en-US" b="0" dirty="0" err="1">
                <a:solidFill>
                  <a:srgbClr val="000000"/>
                </a:solidFill>
                <a:latin typeface="FSBrabo"/>
              </a:rPr>
              <a:t>neposredno</a:t>
            </a:r>
            <a:r>
              <a:rPr lang="en-US" b="0" dirty="0">
                <a:solidFill>
                  <a:srgbClr val="000000"/>
                </a:solidFill>
                <a:latin typeface="FSBrabo"/>
              </a:rPr>
              <a:t> v </a:t>
            </a:r>
            <a:r>
              <a:rPr lang="en-US" b="0" dirty="0" err="1">
                <a:solidFill>
                  <a:srgbClr val="000000"/>
                </a:solidFill>
                <a:latin typeface="FSBrabo"/>
              </a:rPr>
              <a:t>mikroomrežje</a:t>
            </a:r>
            <a:r>
              <a:rPr lang="en-US" b="0" dirty="0">
                <a:solidFill>
                  <a:srgbClr val="000000"/>
                </a:solidFill>
                <a:latin typeface="FSBrabo"/>
              </a:rPr>
              <a:t>, da se </a:t>
            </a:r>
            <a:r>
              <a:rPr lang="en-US" b="0" dirty="0" err="1">
                <a:solidFill>
                  <a:srgbClr val="000000"/>
                </a:solidFill>
                <a:latin typeface="FSBrabo"/>
              </a:rPr>
              <a:t>olajša</a:t>
            </a:r>
            <a:r>
              <a:rPr lang="en-US" b="0" dirty="0">
                <a:solidFill>
                  <a:srgbClr val="000000"/>
                </a:solidFill>
                <a:latin typeface="FSBrabo"/>
              </a:rPr>
              <a:t> </a:t>
            </a:r>
            <a:r>
              <a:rPr lang="en-US" b="0" dirty="0" err="1">
                <a:solidFill>
                  <a:srgbClr val="000000"/>
                </a:solidFill>
                <a:latin typeface="FSBrabo"/>
              </a:rPr>
              <a:t>razsvetljava</a:t>
            </a:r>
            <a:r>
              <a:rPr lang="en-US" b="0" dirty="0">
                <a:solidFill>
                  <a:srgbClr val="000000"/>
                </a:solidFill>
                <a:latin typeface="FSBrabo"/>
              </a:rPr>
              <a:t>, </a:t>
            </a:r>
            <a:r>
              <a:rPr lang="en-US" b="0" dirty="0" err="1">
                <a:solidFill>
                  <a:srgbClr val="000000"/>
                </a:solidFill>
                <a:latin typeface="FSBrabo"/>
              </a:rPr>
              <a:t>polnjenje</a:t>
            </a:r>
            <a:r>
              <a:rPr lang="en-US" b="0" dirty="0">
                <a:solidFill>
                  <a:srgbClr val="000000"/>
                </a:solidFill>
                <a:latin typeface="FSBrabo"/>
              </a:rPr>
              <a:t> </a:t>
            </a:r>
            <a:r>
              <a:rPr lang="en-US" b="0" dirty="0" err="1">
                <a:solidFill>
                  <a:srgbClr val="000000"/>
                </a:solidFill>
                <a:latin typeface="FSBrabo"/>
              </a:rPr>
              <a:t>baterij</a:t>
            </a:r>
            <a:r>
              <a:rPr lang="en-US" b="0" dirty="0">
                <a:solidFill>
                  <a:srgbClr val="000000"/>
                </a:solidFill>
                <a:latin typeface="FSBrabo"/>
              </a:rPr>
              <a:t>. </a:t>
            </a:r>
            <a:r>
              <a:rPr lang="en-US" b="0" dirty="0" err="1">
                <a:solidFill>
                  <a:srgbClr val="000000"/>
                </a:solidFill>
                <a:latin typeface="FSBrabo"/>
              </a:rPr>
              <a:t>Računalniška</a:t>
            </a:r>
            <a:r>
              <a:rPr lang="en-US" b="0" dirty="0">
                <a:solidFill>
                  <a:srgbClr val="000000"/>
                </a:solidFill>
                <a:latin typeface="FSBrabo"/>
              </a:rPr>
              <a:t> in </a:t>
            </a:r>
            <a:r>
              <a:rPr lang="en-US" b="0" dirty="0" err="1">
                <a:solidFill>
                  <a:srgbClr val="000000"/>
                </a:solidFill>
                <a:latin typeface="FSBrabo"/>
              </a:rPr>
              <a:t>nadzorna</a:t>
            </a:r>
            <a:r>
              <a:rPr lang="en-US" b="0" dirty="0">
                <a:solidFill>
                  <a:srgbClr val="000000"/>
                </a:solidFill>
                <a:latin typeface="FSBrabo"/>
              </a:rPr>
              <a:t> </a:t>
            </a:r>
            <a:r>
              <a:rPr lang="en-US" b="0" dirty="0" err="1">
                <a:solidFill>
                  <a:srgbClr val="000000"/>
                </a:solidFill>
                <a:latin typeface="FSBrabo"/>
              </a:rPr>
              <a:t>tehnika</a:t>
            </a:r>
            <a:r>
              <a:rPr lang="en-US" b="0" dirty="0">
                <a:solidFill>
                  <a:srgbClr val="000000"/>
                </a:solidFill>
                <a:latin typeface="FSBrabo"/>
              </a:rPr>
              <a:t>, </a:t>
            </a:r>
            <a:r>
              <a:rPr lang="en-US" b="0" dirty="0" err="1">
                <a:solidFill>
                  <a:srgbClr val="000000"/>
                </a:solidFill>
                <a:latin typeface="FSBrabo"/>
              </a:rPr>
              <a:t>zagotovljena</a:t>
            </a:r>
            <a:r>
              <a:rPr lang="en-US" b="0" dirty="0">
                <a:solidFill>
                  <a:srgbClr val="000000"/>
                </a:solidFill>
                <a:latin typeface="FSBrabo"/>
              </a:rPr>
              <a:t> z </a:t>
            </a:r>
            <a:r>
              <a:rPr lang="en-US" b="0" dirty="0" err="1">
                <a:solidFill>
                  <a:srgbClr val="000000"/>
                </a:solidFill>
                <a:latin typeface="FSBrabo"/>
              </a:rPr>
              <a:t>uporabo</a:t>
            </a:r>
            <a:r>
              <a:rPr lang="en-US" b="0" dirty="0">
                <a:solidFill>
                  <a:srgbClr val="000000"/>
                </a:solidFill>
                <a:latin typeface="FSBrabo"/>
              </a:rPr>
              <a:t> IoT. </a:t>
            </a:r>
            <a:r>
              <a:rPr lang="en-US" b="0" dirty="0" err="1">
                <a:solidFill>
                  <a:srgbClr val="000000"/>
                </a:solidFill>
                <a:latin typeface="FSBrabo"/>
              </a:rPr>
              <a:t>Izvedena</a:t>
            </a:r>
            <a:r>
              <a:rPr lang="en-US" b="0" dirty="0">
                <a:solidFill>
                  <a:srgbClr val="000000"/>
                </a:solidFill>
                <a:latin typeface="FSBrabo"/>
              </a:rPr>
              <a:t> </a:t>
            </a:r>
            <a:r>
              <a:rPr lang="en-US" b="0" dirty="0" err="1">
                <a:solidFill>
                  <a:srgbClr val="000000"/>
                </a:solidFill>
                <a:latin typeface="FSBrabo"/>
              </a:rPr>
              <a:t>nadzorna</a:t>
            </a:r>
            <a:r>
              <a:rPr lang="en-US" b="0" dirty="0">
                <a:solidFill>
                  <a:srgbClr val="000000"/>
                </a:solidFill>
                <a:latin typeface="FSBrabo"/>
              </a:rPr>
              <a:t> </a:t>
            </a:r>
            <a:r>
              <a:rPr lang="en-US" b="0" dirty="0" err="1">
                <a:solidFill>
                  <a:srgbClr val="000000"/>
                </a:solidFill>
                <a:latin typeface="FSBrabo"/>
              </a:rPr>
              <a:t>tehnika</a:t>
            </a:r>
            <a:r>
              <a:rPr lang="en-US" b="0" dirty="0">
                <a:solidFill>
                  <a:srgbClr val="000000"/>
                </a:solidFill>
                <a:latin typeface="FSBrabo"/>
              </a:rPr>
              <a:t> </a:t>
            </a:r>
            <a:r>
              <a:rPr lang="en-US" b="0" dirty="0" err="1">
                <a:solidFill>
                  <a:srgbClr val="000000"/>
                </a:solidFill>
                <a:latin typeface="FSBrabo"/>
              </a:rPr>
              <a:t>izboljša</a:t>
            </a:r>
            <a:r>
              <a:rPr lang="en-US" b="0" dirty="0">
                <a:solidFill>
                  <a:srgbClr val="000000"/>
                </a:solidFill>
                <a:latin typeface="FSBrabo"/>
              </a:rPr>
              <a:t> </a:t>
            </a:r>
            <a:r>
              <a:rPr lang="en-US" b="0" dirty="0" err="1">
                <a:solidFill>
                  <a:srgbClr val="000000"/>
                </a:solidFill>
                <a:latin typeface="FSBrabo"/>
              </a:rPr>
              <a:t>optimalno</a:t>
            </a:r>
            <a:r>
              <a:rPr lang="en-US" b="0" dirty="0">
                <a:solidFill>
                  <a:srgbClr val="000000"/>
                </a:solidFill>
                <a:latin typeface="FSBrabo"/>
              </a:rPr>
              <a:t> </a:t>
            </a:r>
            <a:r>
              <a:rPr lang="en-US" b="0" dirty="0" err="1">
                <a:solidFill>
                  <a:srgbClr val="000000"/>
                </a:solidFill>
                <a:latin typeface="FSBrabo"/>
              </a:rPr>
              <a:t>sledenje</a:t>
            </a:r>
            <a:r>
              <a:rPr lang="en-US" b="0" dirty="0">
                <a:solidFill>
                  <a:srgbClr val="000000"/>
                </a:solidFill>
                <a:latin typeface="FSBrabo"/>
              </a:rPr>
              <a:t>. Ta </a:t>
            </a:r>
            <a:r>
              <a:rPr lang="en-US" b="0" dirty="0" err="1">
                <a:solidFill>
                  <a:srgbClr val="000000"/>
                </a:solidFill>
                <a:latin typeface="FSBrabo"/>
              </a:rPr>
              <a:t>zanesljiva</a:t>
            </a:r>
            <a:r>
              <a:rPr lang="en-US" b="0" dirty="0">
                <a:solidFill>
                  <a:srgbClr val="000000"/>
                </a:solidFill>
                <a:latin typeface="FSBrabo"/>
              </a:rPr>
              <a:t> </a:t>
            </a:r>
            <a:r>
              <a:rPr lang="en-US" b="0" dirty="0" err="1">
                <a:solidFill>
                  <a:srgbClr val="000000"/>
                </a:solidFill>
                <a:latin typeface="FSBrabo"/>
              </a:rPr>
              <a:t>nadzorna</a:t>
            </a:r>
            <a:r>
              <a:rPr lang="en-US" b="0" dirty="0">
                <a:solidFill>
                  <a:srgbClr val="000000"/>
                </a:solidFill>
                <a:latin typeface="FSBrabo"/>
              </a:rPr>
              <a:t> </a:t>
            </a:r>
            <a:r>
              <a:rPr lang="en-US" b="0" dirty="0" err="1">
                <a:solidFill>
                  <a:srgbClr val="000000"/>
                </a:solidFill>
                <a:latin typeface="FSBrabo"/>
              </a:rPr>
              <a:t>tehnika</a:t>
            </a:r>
            <a:r>
              <a:rPr lang="en-US" b="0" dirty="0">
                <a:solidFill>
                  <a:srgbClr val="000000"/>
                </a:solidFill>
                <a:latin typeface="FSBrabo"/>
              </a:rPr>
              <a:t> z </a:t>
            </a:r>
            <a:r>
              <a:rPr lang="en-US" b="0" dirty="0" err="1">
                <a:solidFill>
                  <a:srgbClr val="000000"/>
                </a:solidFill>
                <a:latin typeface="FSBrabo"/>
              </a:rPr>
              <a:t>uporabo</a:t>
            </a:r>
            <a:r>
              <a:rPr lang="en-US" b="0" dirty="0">
                <a:solidFill>
                  <a:srgbClr val="000000"/>
                </a:solidFill>
                <a:latin typeface="FSBrabo"/>
              </a:rPr>
              <a:t> IoT ne le </a:t>
            </a:r>
            <a:r>
              <a:rPr lang="en-US" b="0" dirty="0" err="1">
                <a:solidFill>
                  <a:srgbClr val="000000"/>
                </a:solidFill>
                <a:latin typeface="FSBrabo"/>
              </a:rPr>
              <a:t>izboljša</a:t>
            </a:r>
            <a:r>
              <a:rPr lang="en-US" b="0" dirty="0">
                <a:solidFill>
                  <a:srgbClr val="000000"/>
                </a:solidFill>
                <a:latin typeface="FSBrabo"/>
              </a:rPr>
              <a:t> </a:t>
            </a:r>
            <a:r>
              <a:rPr lang="en-US" b="0" dirty="0" err="1">
                <a:solidFill>
                  <a:srgbClr val="000000"/>
                </a:solidFill>
                <a:latin typeface="FSBrabo"/>
              </a:rPr>
              <a:t>zanesljivost</a:t>
            </a:r>
            <a:r>
              <a:rPr lang="en-US" b="0" dirty="0">
                <a:solidFill>
                  <a:srgbClr val="000000"/>
                </a:solidFill>
                <a:latin typeface="FSBrabo"/>
              </a:rPr>
              <a:t>, </a:t>
            </a:r>
            <a:r>
              <a:rPr lang="en-US" b="0" dirty="0" err="1">
                <a:solidFill>
                  <a:srgbClr val="000000"/>
                </a:solidFill>
                <a:latin typeface="FSBrabo"/>
              </a:rPr>
              <a:t>temveč</a:t>
            </a:r>
            <a:r>
              <a:rPr lang="en-US" b="0" dirty="0">
                <a:solidFill>
                  <a:srgbClr val="000000"/>
                </a:solidFill>
                <a:latin typeface="FSBrabo"/>
              </a:rPr>
              <a:t> </a:t>
            </a:r>
            <a:r>
              <a:rPr lang="en-US" b="0" dirty="0" err="1">
                <a:solidFill>
                  <a:srgbClr val="000000"/>
                </a:solidFill>
                <a:latin typeface="FSBrabo"/>
              </a:rPr>
              <a:t>tudi</a:t>
            </a:r>
            <a:r>
              <a:rPr lang="en-US" b="0" dirty="0">
                <a:solidFill>
                  <a:srgbClr val="000000"/>
                </a:solidFill>
                <a:latin typeface="FSBrabo"/>
              </a:rPr>
              <a:t> </a:t>
            </a:r>
            <a:r>
              <a:rPr lang="en-US" b="0" dirty="0" err="1">
                <a:solidFill>
                  <a:srgbClr val="000000"/>
                </a:solidFill>
                <a:latin typeface="FSBrabo"/>
              </a:rPr>
              <a:t>samoobnovitev</a:t>
            </a:r>
            <a:r>
              <a:rPr lang="en-US" b="0" dirty="0">
                <a:solidFill>
                  <a:srgbClr val="000000"/>
                </a:solidFill>
                <a:latin typeface="FSBrabo"/>
              </a:rPr>
              <a:t> </a:t>
            </a:r>
            <a:r>
              <a:rPr lang="en-US" b="0" dirty="0" err="1">
                <a:solidFill>
                  <a:srgbClr val="000000"/>
                </a:solidFill>
                <a:latin typeface="FSBrabo"/>
              </a:rPr>
              <a:t>sistema</a:t>
            </a:r>
            <a:r>
              <a:rPr lang="en-US" b="0" dirty="0">
                <a:solidFill>
                  <a:srgbClr val="000000"/>
                </a:solidFill>
                <a:latin typeface="FSBrabo"/>
              </a:rPr>
              <a:t> [15]. Ko so </a:t>
            </a:r>
            <a:r>
              <a:rPr lang="en-US" b="0" dirty="0" err="1">
                <a:solidFill>
                  <a:srgbClr val="000000"/>
                </a:solidFill>
                <a:latin typeface="FSBrabo"/>
              </a:rPr>
              <a:t>sončni</a:t>
            </a:r>
            <a:r>
              <a:rPr lang="en-US" b="0" dirty="0">
                <a:solidFill>
                  <a:srgbClr val="000000"/>
                </a:solidFill>
                <a:latin typeface="FSBrabo"/>
              </a:rPr>
              <a:t> </a:t>
            </a:r>
            <a:r>
              <a:rPr lang="en-US" b="0" dirty="0" err="1">
                <a:solidFill>
                  <a:srgbClr val="000000"/>
                </a:solidFill>
                <a:latin typeface="FSBrabo"/>
              </a:rPr>
              <a:t>kolektorji</a:t>
            </a:r>
            <a:r>
              <a:rPr lang="en-US" b="0" dirty="0">
                <a:solidFill>
                  <a:srgbClr val="000000"/>
                </a:solidFill>
                <a:latin typeface="FSBrabo"/>
              </a:rPr>
              <a:t> </a:t>
            </a:r>
            <a:r>
              <a:rPr lang="en-US" b="0" dirty="0" err="1">
                <a:solidFill>
                  <a:srgbClr val="000000"/>
                </a:solidFill>
                <a:latin typeface="FSBrabo"/>
              </a:rPr>
              <a:t>nameščeni</a:t>
            </a:r>
            <a:r>
              <a:rPr lang="en-US" b="0" dirty="0">
                <a:solidFill>
                  <a:srgbClr val="000000"/>
                </a:solidFill>
                <a:latin typeface="FSBrabo"/>
              </a:rPr>
              <a:t> </a:t>
            </a:r>
            <a:r>
              <a:rPr lang="en-US" b="0" dirty="0" err="1">
                <a:solidFill>
                  <a:srgbClr val="000000"/>
                </a:solidFill>
                <a:latin typeface="FSBrabo"/>
              </a:rPr>
              <a:t>na</a:t>
            </a:r>
            <a:r>
              <a:rPr lang="en-US" b="0" dirty="0">
                <a:solidFill>
                  <a:srgbClr val="000000"/>
                </a:solidFill>
                <a:latin typeface="FSBrabo"/>
              </a:rPr>
              <a:t> </a:t>
            </a:r>
            <a:r>
              <a:rPr lang="en-US" b="0" dirty="0" err="1">
                <a:solidFill>
                  <a:srgbClr val="000000"/>
                </a:solidFill>
                <a:latin typeface="FSBrabo"/>
              </a:rPr>
              <a:t>strehi</a:t>
            </a:r>
            <a:r>
              <a:rPr lang="en-US" b="0" dirty="0">
                <a:solidFill>
                  <a:srgbClr val="000000"/>
                </a:solidFill>
                <a:latin typeface="FSBrabo"/>
              </a:rPr>
              <a:t>, </a:t>
            </a:r>
            <a:r>
              <a:rPr lang="en-US" b="0" dirty="0" err="1">
                <a:solidFill>
                  <a:srgbClr val="000000"/>
                </a:solidFill>
                <a:latin typeface="FSBrabo"/>
              </a:rPr>
              <a:t>postane</a:t>
            </a:r>
            <a:r>
              <a:rPr lang="en-US" b="0" dirty="0">
                <a:solidFill>
                  <a:srgbClr val="000000"/>
                </a:solidFill>
                <a:latin typeface="FSBrabo"/>
              </a:rPr>
              <a:t> </a:t>
            </a:r>
            <a:r>
              <a:rPr lang="en-US" b="0" dirty="0" err="1">
                <a:solidFill>
                  <a:srgbClr val="000000"/>
                </a:solidFill>
                <a:latin typeface="FSBrabo"/>
              </a:rPr>
              <a:t>težko</a:t>
            </a:r>
            <a:r>
              <a:rPr lang="en-US" b="0" dirty="0">
                <a:solidFill>
                  <a:srgbClr val="000000"/>
                </a:solidFill>
                <a:latin typeface="FSBrabo"/>
              </a:rPr>
              <a:t> </a:t>
            </a:r>
            <a:r>
              <a:rPr lang="en-US" b="0" dirty="0" err="1">
                <a:solidFill>
                  <a:srgbClr val="000000"/>
                </a:solidFill>
                <a:latin typeface="FSBrabo"/>
              </a:rPr>
              <a:t>spremljati</a:t>
            </a:r>
            <a:r>
              <a:rPr lang="en-US" b="0" dirty="0">
                <a:solidFill>
                  <a:srgbClr val="000000"/>
                </a:solidFill>
                <a:latin typeface="FSBrabo"/>
              </a:rPr>
              <a:t> in </a:t>
            </a:r>
            <a:r>
              <a:rPr lang="en-US" b="0" dirty="0" err="1">
                <a:solidFill>
                  <a:srgbClr val="000000"/>
                </a:solidFill>
                <a:latin typeface="FSBrabo"/>
              </a:rPr>
              <a:t>preučevati</a:t>
            </a:r>
            <a:r>
              <a:rPr lang="en-US" b="0" dirty="0">
                <a:solidFill>
                  <a:srgbClr val="000000"/>
                </a:solidFill>
                <a:latin typeface="FSBrabo"/>
              </a:rPr>
              <a:t> </a:t>
            </a:r>
            <a:r>
              <a:rPr lang="en-US" b="0" dirty="0" err="1">
                <a:solidFill>
                  <a:srgbClr val="000000"/>
                </a:solidFill>
                <a:latin typeface="FSBrabo"/>
              </a:rPr>
              <a:t>stabilnost</a:t>
            </a:r>
            <a:r>
              <a:rPr lang="en-US" b="0" dirty="0">
                <a:solidFill>
                  <a:srgbClr val="000000"/>
                </a:solidFill>
                <a:latin typeface="FSBrabo"/>
              </a:rPr>
              <a:t> </a:t>
            </a:r>
            <a:r>
              <a:rPr lang="en-US" b="0" dirty="0" err="1">
                <a:solidFill>
                  <a:srgbClr val="000000"/>
                </a:solidFill>
                <a:latin typeface="FSBrabo"/>
              </a:rPr>
              <a:t>sistema</a:t>
            </a:r>
            <a:r>
              <a:rPr lang="en-US" b="0" dirty="0">
                <a:solidFill>
                  <a:srgbClr val="000000"/>
                </a:solidFill>
                <a:latin typeface="FSBrabo"/>
              </a:rPr>
              <a:t>. </a:t>
            </a:r>
            <a:r>
              <a:rPr lang="en-US" b="0" dirty="0" err="1">
                <a:solidFill>
                  <a:srgbClr val="000000"/>
                </a:solidFill>
                <a:latin typeface="FSBrabo"/>
              </a:rPr>
              <a:t>Senzorske</a:t>
            </a:r>
            <a:r>
              <a:rPr lang="en-US" b="0" dirty="0">
                <a:solidFill>
                  <a:srgbClr val="000000"/>
                </a:solidFill>
                <a:latin typeface="FSBrabo"/>
              </a:rPr>
              <a:t> </a:t>
            </a:r>
            <a:r>
              <a:rPr lang="en-US" b="0" dirty="0" err="1">
                <a:solidFill>
                  <a:srgbClr val="000000"/>
                </a:solidFill>
                <a:latin typeface="FSBrabo"/>
              </a:rPr>
              <a:t>enote</a:t>
            </a:r>
            <a:r>
              <a:rPr lang="en-US" b="0" dirty="0">
                <a:solidFill>
                  <a:srgbClr val="000000"/>
                </a:solidFill>
                <a:latin typeface="FSBrabo"/>
              </a:rPr>
              <a:t>, ki </a:t>
            </a:r>
            <a:r>
              <a:rPr lang="en-US" b="0" dirty="0" err="1">
                <a:solidFill>
                  <a:srgbClr val="000000"/>
                </a:solidFill>
                <a:latin typeface="FSBrabo"/>
              </a:rPr>
              <a:t>spremljajo</a:t>
            </a:r>
            <a:r>
              <a:rPr lang="en-US" b="0" dirty="0">
                <a:solidFill>
                  <a:srgbClr val="000000"/>
                </a:solidFill>
                <a:latin typeface="FSBrabo"/>
              </a:rPr>
              <a:t> PV </a:t>
            </a:r>
            <a:r>
              <a:rPr lang="en-US" b="0" dirty="0" err="1">
                <a:solidFill>
                  <a:srgbClr val="000000"/>
                </a:solidFill>
                <a:latin typeface="FSBrabo"/>
              </a:rPr>
              <a:t>parametre</a:t>
            </a:r>
            <a:r>
              <a:rPr lang="en-US" b="0" dirty="0">
                <a:solidFill>
                  <a:srgbClr val="000000"/>
                </a:solidFill>
                <a:latin typeface="FSBrabo"/>
              </a:rPr>
              <a:t>, so </a:t>
            </a:r>
            <a:r>
              <a:rPr lang="en-US" b="0" dirty="0" err="1">
                <a:solidFill>
                  <a:srgbClr val="000000"/>
                </a:solidFill>
                <a:latin typeface="FSBrabo"/>
              </a:rPr>
              <a:t>povezane</a:t>
            </a:r>
            <a:r>
              <a:rPr lang="en-US" b="0" dirty="0">
                <a:solidFill>
                  <a:srgbClr val="000000"/>
                </a:solidFill>
                <a:latin typeface="FSBrabo"/>
              </a:rPr>
              <a:t> z </a:t>
            </a:r>
            <a:r>
              <a:rPr lang="en-US" b="0" dirty="0" err="1">
                <a:solidFill>
                  <a:srgbClr val="000000"/>
                </a:solidFill>
                <a:latin typeface="FSBrabo"/>
              </a:rPr>
              <a:t>napravami</a:t>
            </a:r>
            <a:r>
              <a:rPr lang="en-US" b="0" dirty="0">
                <a:solidFill>
                  <a:srgbClr val="000000"/>
                </a:solidFill>
                <a:latin typeface="FSBrabo"/>
              </a:rPr>
              <a:t> Zigbee, da so </a:t>
            </a:r>
            <a:r>
              <a:rPr lang="en-US" b="0" dirty="0" err="1">
                <a:solidFill>
                  <a:srgbClr val="000000"/>
                </a:solidFill>
                <a:latin typeface="FSBrabo"/>
              </a:rPr>
              <a:t>podatki</a:t>
            </a:r>
            <a:r>
              <a:rPr lang="en-US" b="0" dirty="0">
                <a:solidFill>
                  <a:srgbClr val="000000"/>
                </a:solidFill>
                <a:latin typeface="FSBrabo"/>
              </a:rPr>
              <a:t> </a:t>
            </a:r>
            <a:r>
              <a:rPr lang="en-US" b="0" dirty="0" err="1">
                <a:solidFill>
                  <a:srgbClr val="000000"/>
                </a:solidFill>
                <a:latin typeface="FSBrabo"/>
              </a:rPr>
              <a:t>dostopni</a:t>
            </a:r>
            <a:r>
              <a:rPr lang="en-US" b="0" dirty="0">
                <a:solidFill>
                  <a:srgbClr val="000000"/>
                </a:solidFill>
                <a:latin typeface="FSBrabo"/>
              </a:rPr>
              <a:t> </a:t>
            </a:r>
            <a:r>
              <a:rPr lang="en-US" b="0" dirty="0" err="1">
                <a:solidFill>
                  <a:srgbClr val="000000"/>
                </a:solidFill>
                <a:latin typeface="FSBrabo"/>
              </a:rPr>
              <a:t>spletu</a:t>
            </a:r>
            <a:r>
              <a:rPr lang="en-US" b="0" dirty="0">
                <a:solidFill>
                  <a:srgbClr val="000000"/>
                </a:solidFill>
                <a:latin typeface="FSBrabo"/>
              </a:rPr>
              <a:t>.</a:t>
            </a:r>
            <a:endParaRPr lang="sr-Latn-RS" dirty="0"/>
          </a:p>
        </p:txBody>
      </p:sp>
      <p:pic>
        <p:nvPicPr>
          <p:cNvPr id="4" name="Graphic 6">
            <a:extLst>
              <a:ext uri="{FF2B5EF4-FFF2-40B4-BE49-F238E27FC236}">
                <a16:creationId xmlns:a16="http://schemas.microsoft.com/office/drawing/2014/main" id="{E70FAC2B-01F2-BEA7-50D4-0691A6BB959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23992" y="6381328"/>
            <a:ext cx="1368174" cy="356295"/>
          </a:xfrm>
          <a:prstGeom prst="rect">
            <a:avLst/>
          </a:prstGeom>
        </p:spPr>
      </p:pic>
    </p:spTree>
    <p:extLst>
      <p:ext uri="{BB962C8B-B14F-4D97-AF65-F5344CB8AC3E}">
        <p14:creationId xmlns:p14="http://schemas.microsoft.com/office/powerpoint/2010/main" val="17598038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a:extLst>
              <a:ext uri="{FF2B5EF4-FFF2-40B4-BE49-F238E27FC236}">
                <a16:creationId xmlns:a16="http://schemas.microsoft.com/office/drawing/2014/main" id="{3F8572D2-9D9F-30C2-B02A-3F096FA6E612}"/>
              </a:ext>
            </a:extLst>
          </p:cNvPr>
          <p:cNvSpPr>
            <a:spLocks noGrp="1"/>
          </p:cNvSpPr>
          <p:nvPr>
            <p:ph idx="1"/>
          </p:nvPr>
        </p:nvSpPr>
        <p:spPr>
          <a:xfrm>
            <a:off x="407368" y="1927936"/>
            <a:ext cx="11500480" cy="2438945"/>
          </a:xfrm>
        </p:spPr>
        <p:txBody>
          <a:bodyPr/>
          <a:lstStyle/>
          <a:p>
            <a:r>
              <a:rPr lang="en-US" b="0" i="0" dirty="0">
                <a:solidFill>
                  <a:srgbClr val="000000"/>
                </a:solidFill>
                <a:effectLst/>
                <a:latin typeface="FSBrabo"/>
              </a:rPr>
              <a:t>Software developed to monitor the parameters PV voltage and current, temperature of the panel, operating time. The proffered system identifies the occurrence of fault automatically and allows remote monitoring using GSM embedded module. With stored data analysis carried out to determine the performance of PV system. Specialist and operators are allowed to monitor the performance. Software developed can be altered or updated according to the requirement by specialist. Operators can just monitor only</a:t>
            </a:r>
            <a:endParaRPr lang="sr-Latn-RS" dirty="0"/>
          </a:p>
        </p:txBody>
      </p:sp>
      <p:pic>
        <p:nvPicPr>
          <p:cNvPr id="4" name="Slika 3">
            <a:extLst>
              <a:ext uri="{FF2B5EF4-FFF2-40B4-BE49-F238E27FC236}">
                <a16:creationId xmlns:a16="http://schemas.microsoft.com/office/drawing/2014/main" id="{5C1925E8-7A4F-3B3F-1FBF-F78DFA6A0918}"/>
              </a:ext>
            </a:extLst>
          </p:cNvPr>
          <p:cNvPicPr>
            <a:picLocks noChangeAspect="1"/>
          </p:cNvPicPr>
          <p:nvPr/>
        </p:nvPicPr>
        <p:blipFill>
          <a:blip r:embed="rId2"/>
          <a:stretch>
            <a:fillRect/>
          </a:stretch>
        </p:blipFill>
        <p:spPr>
          <a:xfrm>
            <a:off x="5562474" y="6237312"/>
            <a:ext cx="1371719" cy="353599"/>
          </a:xfrm>
          <a:prstGeom prst="rect">
            <a:avLst/>
          </a:prstGeom>
        </p:spPr>
      </p:pic>
    </p:spTree>
    <p:extLst>
      <p:ext uri="{BB962C8B-B14F-4D97-AF65-F5344CB8AC3E}">
        <p14:creationId xmlns:p14="http://schemas.microsoft.com/office/powerpoint/2010/main" val="16981354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Figure 5.IoT technology for wind farm.">
            <a:extLst>
              <a:ext uri="{FF2B5EF4-FFF2-40B4-BE49-F238E27FC236}">
                <a16:creationId xmlns:a16="http://schemas.microsoft.com/office/drawing/2014/main" id="{500C8AEA-8086-FFAE-FFBE-616A41BAA1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5138" y="705234"/>
            <a:ext cx="6619254" cy="5109779"/>
          </a:xfrm>
          <a:prstGeom prst="rect">
            <a:avLst/>
          </a:prstGeom>
          <a:noFill/>
          <a:extLst>
            <a:ext uri="{909E8E84-426E-40DD-AFC4-6F175D3DCCD1}">
              <a14:hiddenFill xmlns:a14="http://schemas.microsoft.com/office/drawing/2010/main">
                <a:solidFill>
                  <a:srgbClr val="FFFFFF"/>
                </a:solidFill>
              </a14:hiddenFill>
            </a:ext>
          </a:extLst>
        </p:spPr>
      </p:pic>
      <p:pic>
        <p:nvPicPr>
          <p:cNvPr id="4" name="Graphic 6">
            <a:extLst>
              <a:ext uri="{FF2B5EF4-FFF2-40B4-BE49-F238E27FC236}">
                <a16:creationId xmlns:a16="http://schemas.microsoft.com/office/drawing/2014/main" id="{662A4819-9B7B-516E-45B1-D67C5BB5AFB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23992" y="6381328"/>
            <a:ext cx="1368174" cy="356295"/>
          </a:xfrm>
          <a:prstGeom prst="rect">
            <a:avLst/>
          </a:prstGeom>
        </p:spPr>
      </p:pic>
    </p:spTree>
    <p:extLst>
      <p:ext uri="{BB962C8B-B14F-4D97-AF65-F5344CB8AC3E}">
        <p14:creationId xmlns:p14="http://schemas.microsoft.com/office/powerpoint/2010/main" val="1041601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623392" y="1556792"/>
            <a:ext cx="10585176" cy="2016224"/>
          </a:xfrm>
        </p:spPr>
        <p:txBody>
          <a:bodyPr/>
          <a:lstStyle/>
          <a:p>
            <a:r>
              <a:rPr lang="en-US" sz="2400" dirty="0" err="1">
                <a:solidFill>
                  <a:srgbClr val="000000"/>
                </a:solidFill>
                <a:latin typeface="FSBrabo"/>
              </a:rPr>
              <a:t>Največji</a:t>
            </a:r>
            <a:r>
              <a:rPr lang="en-US" sz="2400" dirty="0">
                <a:solidFill>
                  <a:srgbClr val="000000"/>
                </a:solidFill>
                <a:latin typeface="FSBrabo"/>
              </a:rPr>
              <a:t> </a:t>
            </a:r>
            <a:r>
              <a:rPr lang="en-US" sz="2400" dirty="0" err="1">
                <a:solidFill>
                  <a:srgbClr val="000000"/>
                </a:solidFill>
                <a:latin typeface="FSBrabo"/>
              </a:rPr>
              <a:t>donos</a:t>
            </a:r>
            <a:r>
              <a:rPr lang="en-US" sz="2400" dirty="0">
                <a:solidFill>
                  <a:srgbClr val="000000"/>
                </a:solidFill>
                <a:latin typeface="FSBrabo"/>
              </a:rPr>
              <a:t> PV </a:t>
            </a:r>
            <a:r>
              <a:rPr lang="en-US" sz="2400" dirty="0" err="1">
                <a:solidFill>
                  <a:srgbClr val="000000"/>
                </a:solidFill>
                <a:latin typeface="FSBrabo"/>
              </a:rPr>
              <a:t>določata</a:t>
            </a:r>
            <a:r>
              <a:rPr lang="en-US" sz="2400" dirty="0">
                <a:solidFill>
                  <a:srgbClr val="000000"/>
                </a:solidFill>
                <a:latin typeface="FSBrabo"/>
              </a:rPr>
              <a:t> </a:t>
            </a:r>
            <a:r>
              <a:rPr lang="en-US" sz="2400" dirty="0" err="1">
                <a:solidFill>
                  <a:srgbClr val="000000"/>
                </a:solidFill>
                <a:latin typeface="FSBrabo"/>
              </a:rPr>
              <a:t>predvsem</a:t>
            </a:r>
            <a:r>
              <a:rPr lang="en-US" sz="2400" dirty="0">
                <a:solidFill>
                  <a:srgbClr val="000000"/>
                </a:solidFill>
                <a:latin typeface="FSBrabo"/>
              </a:rPr>
              <a:t> </a:t>
            </a:r>
            <a:r>
              <a:rPr lang="en-US" sz="2400" dirty="0" err="1">
                <a:solidFill>
                  <a:srgbClr val="000000"/>
                </a:solidFill>
                <a:latin typeface="FSBrabo"/>
              </a:rPr>
              <a:t>dva</a:t>
            </a:r>
            <a:r>
              <a:rPr lang="en-US" sz="2400" dirty="0">
                <a:solidFill>
                  <a:srgbClr val="000000"/>
                </a:solidFill>
                <a:latin typeface="FSBrabo"/>
              </a:rPr>
              <a:t> </a:t>
            </a:r>
            <a:r>
              <a:rPr lang="en-US" sz="2400" dirty="0" err="1">
                <a:solidFill>
                  <a:srgbClr val="000000"/>
                </a:solidFill>
                <a:latin typeface="FSBrabo"/>
              </a:rPr>
              <a:t>dejavnika</a:t>
            </a:r>
            <a:r>
              <a:rPr lang="en-US" sz="2400" dirty="0">
                <a:solidFill>
                  <a:srgbClr val="000000"/>
                </a:solidFill>
                <a:latin typeface="FSBrabo"/>
              </a:rPr>
              <a:t>, in </a:t>
            </a:r>
            <a:r>
              <a:rPr lang="en-US" sz="2400" dirty="0" err="1">
                <a:solidFill>
                  <a:srgbClr val="000000"/>
                </a:solidFill>
                <a:latin typeface="FSBrabo"/>
              </a:rPr>
              <a:t>sicer</a:t>
            </a:r>
            <a:r>
              <a:rPr lang="en-US" sz="2400" dirty="0">
                <a:solidFill>
                  <a:srgbClr val="000000"/>
                </a:solidFill>
                <a:latin typeface="FSBrabo"/>
              </a:rPr>
              <a:t> </a:t>
            </a:r>
            <a:r>
              <a:rPr lang="en-US" sz="2400" dirty="0" err="1">
                <a:solidFill>
                  <a:srgbClr val="000000"/>
                </a:solidFill>
                <a:latin typeface="FSBrabo"/>
              </a:rPr>
              <a:t>nespremenljivi</a:t>
            </a:r>
            <a:r>
              <a:rPr lang="en-US" sz="2400" dirty="0">
                <a:solidFill>
                  <a:srgbClr val="000000"/>
                </a:solidFill>
                <a:latin typeface="FSBrabo"/>
              </a:rPr>
              <a:t> in </a:t>
            </a:r>
            <a:r>
              <a:rPr lang="en-US" sz="2400" dirty="0" err="1">
                <a:solidFill>
                  <a:srgbClr val="000000"/>
                </a:solidFill>
                <a:latin typeface="FSBrabo"/>
              </a:rPr>
              <a:t>spremenljivi</a:t>
            </a:r>
            <a:r>
              <a:rPr lang="en-US" sz="2400" dirty="0">
                <a:solidFill>
                  <a:srgbClr val="000000"/>
                </a:solidFill>
                <a:latin typeface="FSBrabo"/>
              </a:rPr>
              <a:t> </a:t>
            </a:r>
            <a:r>
              <a:rPr lang="en-US" sz="2400" dirty="0" err="1">
                <a:solidFill>
                  <a:srgbClr val="000000"/>
                </a:solidFill>
                <a:latin typeface="FSBrabo"/>
              </a:rPr>
              <a:t>dejavniki</a:t>
            </a:r>
            <a:r>
              <a:rPr lang="en-US" sz="2400" dirty="0">
                <a:solidFill>
                  <a:srgbClr val="000000"/>
                </a:solidFill>
                <a:latin typeface="FSBrabo"/>
              </a:rPr>
              <a:t>. </a:t>
            </a:r>
            <a:r>
              <a:rPr lang="en-US" sz="2400" dirty="0" err="1">
                <a:solidFill>
                  <a:srgbClr val="000000"/>
                </a:solidFill>
                <a:latin typeface="FSBrabo"/>
              </a:rPr>
              <a:t>Nespremenljivi</a:t>
            </a:r>
            <a:r>
              <a:rPr lang="en-US" sz="2400" dirty="0">
                <a:solidFill>
                  <a:srgbClr val="000000"/>
                </a:solidFill>
                <a:latin typeface="FSBrabo"/>
              </a:rPr>
              <a:t> </a:t>
            </a:r>
            <a:r>
              <a:rPr lang="en-US" sz="2400" dirty="0" err="1">
                <a:solidFill>
                  <a:srgbClr val="000000"/>
                </a:solidFill>
                <a:latin typeface="FSBrabo"/>
              </a:rPr>
              <a:t>dejavniki</a:t>
            </a:r>
            <a:r>
              <a:rPr lang="en-US" sz="2400" dirty="0">
                <a:solidFill>
                  <a:srgbClr val="000000"/>
                </a:solidFill>
                <a:latin typeface="FSBrabo"/>
              </a:rPr>
              <a:t> so </a:t>
            </a:r>
            <a:r>
              <a:rPr lang="en-US" sz="2400" dirty="0" err="1">
                <a:solidFill>
                  <a:srgbClr val="000000"/>
                </a:solidFill>
                <a:latin typeface="FSBrabo"/>
              </a:rPr>
              <a:t>okoljski</a:t>
            </a:r>
            <a:r>
              <a:rPr lang="en-US" sz="2400" dirty="0">
                <a:solidFill>
                  <a:srgbClr val="000000"/>
                </a:solidFill>
                <a:latin typeface="FSBrabo"/>
              </a:rPr>
              <a:t> </a:t>
            </a:r>
            <a:r>
              <a:rPr lang="en-US" sz="2400" dirty="0" err="1">
                <a:solidFill>
                  <a:srgbClr val="000000"/>
                </a:solidFill>
                <a:latin typeface="FSBrabo"/>
              </a:rPr>
              <a:t>dejavniki</a:t>
            </a:r>
            <a:r>
              <a:rPr lang="en-US" sz="2400" dirty="0">
                <a:solidFill>
                  <a:srgbClr val="000000"/>
                </a:solidFill>
                <a:latin typeface="FSBrabo"/>
              </a:rPr>
              <a:t>, </a:t>
            </a:r>
            <a:r>
              <a:rPr lang="en-US" sz="2400" dirty="0" err="1">
                <a:solidFill>
                  <a:srgbClr val="000000"/>
                </a:solidFill>
                <a:latin typeface="FSBrabo"/>
              </a:rPr>
              <a:t>kot</a:t>
            </a:r>
            <a:r>
              <a:rPr lang="en-US" sz="2400" dirty="0">
                <a:solidFill>
                  <a:srgbClr val="000000"/>
                </a:solidFill>
                <a:latin typeface="FSBrabo"/>
              </a:rPr>
              <a:t> so </a:t>
            </a:r>
            <a:r>
              <a:rPr lang="en-US" sz="2400" dirty="0" err="1">
                <a:solidFill>
                  <a:srgbClr val="000000"/>
                </a:solidFill>
                <a:latin typeface="FSBrabo"/>
              </a:rPr>
              <a:t>sončna</a:t>
            </a:r>
            <a:r>
              <a:rPr lang="en-US" sz="2400" dirty="0">
                <a:solidFill>
                  <a:srgbClr val="000000"/>
                </a:solidFill>
                <a:latin typeface="FSBrabo"/>
              </a:rPr>
              <a:t> </a:t>
            </a:r>
            <a:r>
              <a:rPr lang="en-US" sz="2400" dirty="0" err="1">
                <a:solidFill>
                  <a:srgbClr val="000000"/>
                </a:solidFill>
                <a:latin typeface="FSBrabo"/>
              </a:rPr>
              <a:t>insolacija</a:t>
            </a:r>
            <a:r>
              <a:rPr lang="en-US" sz="2400" dirty="0">
                <a:solidFill>
                  <a:srgbClr val="000000"/>
                </a:solidFill>
                <a:latin typeface="FSBrabo"/>
              </a:rPr>
              <a:t>, </a:t>
            </a:r>
            <a:r>
              <a:rPr lang="en-US" sz="2400" dirty="0" err="1">
                <a:solidFill>
                  <a:srgbClr val="000000"/>
                </a:solidFill>
                <a:latin typeface="FSBrabo"/>
              </a:rPr>
              <a:t>gibanje</a:t>
            </a:r>
            <a:r>
              <a:rPr lang="en-US" sz="2400" dirty="0">
                <a:solidFill>
                  <a:srgbClr val="000000"/>
                </a:solidFill>
                <a:latin typeface="FSBrabo"/>
              </a:rPr>
              <a:t> </a:t>
            </a:r>
            <a:r>
              <a:rPr lang="en-US" sz="2400" dirty="0" err="1">
                <a:solidFill>
                  <a:srgbClr val="000000"/>
                </a:solidFill>
                <a:latin typeface="FSBrabo"/>
              </a:rPr>
              <a:t>vetra</a:t>
            </a:r>
            <a:r>
              <a:rPr lang="en-US" sz="2400" dirty="0">
                <a:solidFill>
                  <a:srgbClr val="000000"/>
                </a:solidFill>
                <a:latin typeface="FSBrabo"/>
              </a:rPr>
              <a:t>, </a:t>
            </a:r>
            <a:r>
              <a:rPr lang="en-US" sz="2400" dirty="0" err="1">
                <a:solidFill>
                  <a:srgbClr val="000000"/>
                </a:solidFill>
                <a:latin typeface="FSBrabo"/>
              </a:rPr>
              <a:t>padavine</a:t>
            </a:r>
            <a:r>
              <a:rPr lang="en-US" sz="2400" dirty="0">
                <a:solidFill>
                  <a:srgbClr val="000000"/>
                </a:solidFill>
                <a:latin typeface="FSBrabo"/>
              </a:rPr>
              <a:t>, </a:t>
            </a:r>
            <a:r>
              <a:rPr lang="en-US" sz="2400" dirty="0" err="1">
                <a:solidFill>
                  <a:srgbClr val="000000"/>
                </a:solidFill>
                <a:latin typeface="FSBrabo"/>
              </a:rPr>
              <a:t>lastnosti</a:t>
            </a:r>
            <a:r>
              <a:rPr lang="en-US" sz="2400" dirty="0">
                <a:solidFill>
                  <a:srgbClr val="000000"/>
                </a:solidFill>
                <a:latin typeface="FSBrabo"/>
              </a:rPr>
              <a:t> prahu, </a:t>
            </a:r>
            <a:r>
              <a:rPr lang="en-US" sz="2400" dirty="0" err="1">
                <a:solidFill>
                  <a:srgbClr val="000000"/>
                </a:solidFill>
                <a:latin typeface="FSBrabo"/>
              </a:rPr>
              <a:t>temperatura</a:t>
            </a:r>
            <a:r>
              <a:rPr lang="en-US" sz="2400" dirty="0">
                <a:solidFill>
                  <a:srgbClr val="000000"/>
                </a:solidFill>
                <a:latin typeface="FSBrabo"/>
              </a:rPr>
              <a:t> </a:t>
            </a:r>
            <a:r>
              <a:rPr lang="en-US" sz="2400" dirty="0" err="1">
                <a:solidFill>
                  <a:srgbClr val="000000"/>
                </a:solidFill>
                <a:latin typeface="FSBrabo"/>
              </a:rPr>
              <a:t>okolja</a:t>
            </a:r>
            <a:r>
              <a:rPr lang="en-US" sz="2400" dirty="0">
                <a:solidFill>
                  <a:srgbClr val="000000"/>
                </a:solidFill>
                <a:latin typeface="FSBrabo"/>
              </a:rPr>
              <a:t> in </a:t>
            </a:r>
            <a:r>
              <a:rPr lang="en-US" sz="2400" dirty="0" err="1">
                <a:solidFill>
                  <a:srgbClr val="000000"/>
                </a:solidFill>
                <a:latin typeface="FSBrabo"/>
              </a:rPr>
              <a:t>vlažnost</a:t>
            </a:r>
            <a:r>
              <a:rPr lang="en-US" sz="2400" dirty="0">
                <a:solidFill>
                  <a:srgbClr val="000000"/>
                </a:solidFill>
                <a:latin typeface="FSBrabo"/>
              </a:rPr>
              <a:t>. </a:t>
            </a:r>
            <a:r>
              <a:rPr lang="en-US" sz="2400" dirty="0" err="1">
                <a:solidFill>
                  <a:srgbClr val="000000"/>
                </a:solidFill>
                <a:latin typeface="FSBrabo"/>
              </a:rPr>
              <a:t>Privzeto</a:t>
            </a:r>
            <a:r>
              <a:rPr lang="en-US" sz="2400" dirty="0">
                <a:solidFill>
                  <a:srgbClr val="000000"/>
                </a:solidFill>
                <a:latin typeface="FSBrabo"/>
              </a:rPr>
              <a:t> ga je </a:t>
            </a:r>
            <a:r>
              <a:rPr lang="en-US" sz="2400" dirty="0" err="1">
                <a:solidFill>
                  <a:srgbClr val="000000"/>
                </a:solidFill>
                <a:latin typeface="FSBrabo"/>
              </a:rPr>
              <a:t>treba</a:t>
            </a:r>
            <a:r>
              <a:rPr lang="en-US" sz="2400" dirty="0">
                <a:solidFill>
                  <a:srgbClr val="000000"/>
                </a:solidFill>
                <a:latin typeface="FSBrabo"/>
              </a:rPr>
              <a:t> </a:t>
            </a:r>
            <a:r>
              <a:rPr lang="en-US" sz="2400" dirty="0" err="1">
                <a:solidFill>
                  <a:srgbClr val="000000"/>
                </a:solidFill>
                <a:latin typeface="FSBrabo"/>
              </a:rPr>
              <a:t>sprejeti</a:t>
            </a:r>
            <a:r>
              <a:rPr lang="en-US" sz="2400" dirty="0">
                <a:solidFill>
                  <a:srgbClr val="000000"/>
                </a:solidFill>
                <a:latin typeface="FSBrabo"/>
              </a:rPr>
              <a:t>. </a:t>
            </a:r>
            <a:r>
              <a:rPr lang="en-US" sz="2400" dirty="0" err="1">
                <a:solidFill>
                  <a:srgbClr val="000000"/>
                </a:solidFill>
                <a:latin typeface="FSBrabo"/>
              </a:rPr>
              <a:t>Spremenljivi</a:t>
            </a:r>
            <a:r>
              <a:rPr lang="en-US" sz="2400" dirty="0">
                <a:solidFill>
                  <a:srgbClr val="000000"/>
                </a:solidFill>
                <a:latin typeface="FSBrabo"/>
              </a:rPr>
              <a:t> </a:t>
            </a:r>
            <a:r>
              <a:rPr lang="en-US" sz="2400" dirty="0" err="1">
                <a:solidFill>
                  <a:srgbClr val="000000"/>
                </a:solidFill>
                <a:latin typeface="FSBrabo"/>
              </a:rPr>
              <a:t>dejavniki</a:t>
            </a:r>
            <a:r>
              <a:rPr lang="en-US" sz="2400" dirty="0">
                <a:solidFill>
                  <a:srgbClr val="000000"/>
                </a:solidFill>
                <a:latin typeface="FSBrabo"/>
              </a:rPr>
              <a:t> </a:t>
            </a:r>
            <a:r>
              <a:rPr lang="en-US" sz="2400" dirty="0" err="1">
                <a:solidFill>
                  <a:srgbClr val="000000"/>
                </a:solidFill>
                <a:latin typeface="FSBrabo"/>
              </a:rPr>
              <a:t>omogočajo</a:t>
            </a:r>
            <a:r>
              <a:rPr lang="en-US" sz="2400" dirty="0">
                <a:solidFill>
                  <a:srgbClr val="000000"/>
                </a:solidFill>
                <a:latin typeface="FSBrabo"/>
              </a:rPr>
              <a:t> </a:t>
            </a:r>
            <a:r>
              <a:rPr lang="en-US" sz="2400" dirty="0" err="1">
                <a:solidFill>
                  <a:srgbClr val="000000"/>
                </a:solidFill>
                <a:latin typeface="FSBrabo"/>
              </a:rPr>
              <a:t>prilagodljivost</a:t>
            </a:r>
            <a:r>
              <a:rPr lang="en-US" sz="2400" dirty="0">
                <a:solidFill>
                  <a:srgbClr val="000000"/>
                </a:solidFill>
                <a:latin typeface="FSBrabo"/>
              </a:rPr>
              <a:t> </a:t>
            </a:r>
            <a:r>
              <a:rPr lang="en-US" sz="2400" dirty="0" err="1">
                <a:solidFill>
                  <a:srgbClr val="000000"/>
                </a:solidFill>
                <a:latin typeface="FSBrabo"/>
              </a:rPr>
              <a:t>oblikovanja</a:t>
            </a:r>
            <a:r>
              <a:rPr lang="en-US" sz="2400" dirty="0">
                <a:solidFill>
                  <a:srgbClr val="000000"/>
                </a:solidFill>
                <a:latin typeface="FSBrabo"/>
              </a:rPr>
              <a:t> in s </a:t>
            </a:r>
            <a:r>
              <a:rPr lang="en-US" sz="2400" dirty="0" err="1">
                <a:solidFill>
                  <a:srgbClr val="000000"/>
                </a:solidFill>
                <a:latin typeface="FSBrabo"/>
              </a:rPr>
              <a:t>spreminjanjem</a:t>
            </a:r>
            <a:r>
              <a:rPr lang="en-US" sz="2400" dirty="0">
                <a:solidFill>
                  <a:srgbClr val="000000"/>
                </a:solidFill>
                <a:latin typeface="FSBrabo"/>
              </a:rPr>
              <a:t> </a:t>
            </a:r>
            <a:r>
              <a:rPr lang="en-US" sz="2400" dirty="0" err="1">
                <a:solidFill>
                  <a:srgbClr val="000000"/>
                </a:solidFill>
                <a:latin typeface="FSBrabo"/>
              </a:rPr>
              <a:t>njihovih</a:t>
            </a:r>
            <a:r>
              <a:rPr lang="en-US" sz="2400" dirty="0">
                <a:solidFill>
                  <a:srgbClr val="000000"/>
                </a:solidFill>
                <a:latin typeface="FSBrabo"/>
              </a:rPr>
              <a:t> </a:t>
            </a:r>
            <a:r>
              <a:rPr lang="en-US" sz="2400" dirty="0" err="1">
                <a:solidFill>
                  <a:srgbClr val="000000"/>
                </a:solidFill>
                <a:latin typeface="FSBrabo"/>
              </a:rPr>
              <a:t>konstrukcijskih</a:t>
            </a:r>
            <a:r>
              <a:rPr lang="en-US" sz="2400" dirty="0">
                <a:solidFill>
                  <a:srgbClr val="000000"/>
                </a:solidFill>
                <a:latin typeface="FSBrabo"/>
              </a:rPr>
              <a:t> </a:t>
            </a:r>
            <a:r>
              <a:rPr lang="en-US" sz="2400" dirty="0" err="1">
                <a:solidFill>
                  <a:srgbClr val="000000"/>
                </a:solidFill>
                <a:latin typeface="FSBrabo"/>
              </a:rPr>
              <a:t>vrednosti</a:t>
            </a:r>
            <a:r>
              <a:rPr lang="en-US" sz="2400" dirty="0">
                <a:solidFill>
                  <a:srgbClr val="000000"/>
                </a:solidFill>
                <a:latin typeface="FSBrabo"/>
              </a:rPr>
              <a:t> se </a:t>
            </a:r>
            <a:r>
              <a:rPr lang="en-US" sz="2400" dirty="0" err="1">
                <a:solidFill>
                  <a:srgbClr val="000000"/>
                </a:solidFill>
                <a:latin typeface="FSBrabo"/>
              </a:rPr>
              <a:t>spreminja</a:t>
            </a:r>
            <a:r>
              <a:rPr lang="en-US" sz="2400" dirty="0">
                <a:solidFill>
                  <a:srgbClr val="000000"/>
                </a:solidFill>
                <a:latin typeface="FSBrabo"/>
              </a:rPr>
              <a:t> </a:t>
            </a:r>
            <a:r>
              <a:rPr lang="en-US" sz="2400" dirty="0" err="1">
                <a:solidFill>
                  <a:srgbClr val="000000"/>
                </a:solidFill>
                <a:latin typeface="FSBrabo"/>
              </a:rPr>
              <a:t>tudi</a:t>
            </a:r>
            <a:r>
              <a:rPr lang="en-US" sz="2400" dirty="0">
                <a:solidFill>
                  <a:srgbClr val="000000"/>
                </a:solidFill>
                <a:latin typeface="FSBrabo"/>
              </a:rPr>
              <a:t> </a:t>
            </a:r>
            <a:r>
              <a:rPr lang="en-US" sz="2400" dirty="0" err="1">
                <a:solidFill>
                  <a:srgbClr val="000000"/>
                </a:solidFill>
                <a:latin typeface="FSBrabo"/>
              </a:rPr>
              <a:t>odziv</a:t>
            </a:r>
            <a:r>
              <a:rPr lang="en-US" sz="2400" dirty="0">
                <a:solidFill>
                  <a:srgbClr val="000000"/>
                </a:solidFill>
                <a:latin typeface="FSBrabo"/>
              </a:rPr>
              <a:t>. </a:t>
            </a:r>
            <a:r>
              <a:rPr lang="en-US" sz="2400" dirty="0" err="1">
                <a:solidFill>
                  <a:srgbClr val="000000"/>
                </a:solidFill>
                <a:latin typeface="FSBrabo"/>
              </a:rPr>
              <a:t>Spremenljivi</a:t>
            </a:r>
            <a:r>
              <a:rPr lang="en-US" sz="2400" dirty="0">
                <a:solidFill>
                  <a:srgbClr val="000000"/>
                </a:solidFill>
                <a:latin typeface="FSBrabo"/>
              </a:rPr>
              <a:t> </a:t>
            </a:r>
            <a:r>
              <a:rPr lang="en-US" sz="2400" dirty="0" err="1">
                <a:solidFill>
                  <a:srgbClr val="000000"/>
                </a:solidFill>
                <a:latin typeface="FSBrabo"/>
              </a:rPr>
              <a:t>dejavniki</a:t>
            </a:r>
            <a:r>
              <a:rPr lang="en-US" sz="2400" dirty="0">
                <a:solidFill>
                  <a:srgbClr val="000000"/>
                </a:solidFill>
                <a:latin typeface="FSBrabo"/>
              </a:rPr>
              <a:t> so </a:t>
            </a:r>
            <a:r>
              <a:rPr lang="en-US" sz="2400" dirty="0" err="1">
                <a:solidFill>
                  <a:srgbClr val="000000"/>
                </a:solidFill>
                <a:latin typeface="FSBrabo"/>
              </a:rPr>
              <a:t>orientacija</a:t>
            </a:r>
            <a:r>
              <a:rPr lang="en-US" sz="2400" dirty="0">
                <a:solidFill>
                  <a:srgbClr val="000000"/>
                </a:solidFill>
                <a:latin typeface="FSBrabo"/>
              </a:rPr>
              <a:t> </a:t>
            </a:r>
            <a:r>
              <a:rPr lang="en-US" sz="2400" dirty="0" err="1">
                <a:solidFill>
                  <a:srgbClr val="000000"/>
                </a:solidFill>
                <a:latin typeface="FSBrabo"/>
              </a:rPr>
              <a:t>plošče</a:t>
            </a:r>
            <a:r>
              <a:rPr lang="en-US" sz="2400" dirty="0">
                <a:solidFill>
                  <a:srgbClr val="000000"/>
                </a:solidFill>
                <a:latin typeface="FSBrabo"/>
              </a:rPr>
              <a:t>, </a:t>
            </a:r>
            <a:r>
              <a:rPr lang="en-US" sz="2400" dirty="0" err="1">
                <a:solidFill>
                  <a:srgbClr val="000000"/>
                </a:solidFill>
                <a:latin typeface="FSBrabo"/>
              </a:rPr>
              <a:t>kot</a:t>
            </a:r>
            <a:r>
              <a:rPr lang="en-US" sz="2400" dirty="0">
                <a:solidFill>
                  <a:srgbClr val="000000"/>
                </a:solidFill>
                <a:latin typeface="FSBrabo"/>
              </a:rPr>
              <a:t> </a:t>
            </a:r>
            <a:r>
              <a:rPr lang="en-US" sz="2400" dirty="0" err="1">
                <a:solidFill>
                  <a:srgbClr val="000000"/>
                </a:solidFill>
                <a:latin typeface="FSBrabo"/>
              </a:rPr>
              <a:t>nagiba</a:t>
            </a:r>
            <a:r>
              <a:rPr lang="en-US" sz="2400" dirty="0">
                <a:solidFill>
                  <a:srgbClr val="000000"/>
                </a:solidFill>
                <a:latin typeface="FSBrabo"/>
              </a:rPr>
              <a:t>, </a:t>
            </a:r>
            <a:r>
              <a:rPr lang="en-US" sz="2400" dirty="0" err="1">
                <a:solidFill>
                  <a:srgbClr val="000000"/>
                </a:solidFill>
                <a:latin typeface="FSBrabo"/>
              </a:rPr>
              <a:t>naprave</a:t>
            </a:r>
            <a:r>
              <a:rPr lang="en-US" sz="2400" dirty="0">
                <a:solidFill>
                  <a:srgbClr val="000000"/>
                </a:solidFill>
                <a:latin typeface="FSBrabo"/>
              </a:rPr>
              <a:t> za </a:t>
            </a:r>
            <a:r>
              <a:rPr lang="en-US" sz="2400" dirty="0" err="1">
                <a:solidFill>
                  <a:srgbClr val="000000"/>
                </a:solidFill>
                <a:latin typeface="FSBrabo"/>
              </a:rPr>
              <a:t>sledenje</a:t>
            </a:r>
            <a:r>
              <a:rPr lang="en-US" sz="2400" dirty="0">
                <a:solidFill>
                  <a:srgbClr val="000000"/>
                </a:solidFill>
                <a:latin typeface="FSBrabo"/>
              </a:rPr>
              <a:t> </a:t>
            </a:r>
            <a:r>
              <a:rPr lang="en-US" sz="2400" dirty="0" err="1">
                <a:solidFill>
                  <a:srgbClr val="000000"/>
                </a:solidFill>
                <a:latin typeface="FSBrabo"/>
              </a:rPr>
              <a:t>soncu</a:t>
            </a:r>
            <a:r>
              <a:rPr lang="en-US" sz="2400" dirty="0">
                <a:solidFill>
                  <a:srgbClr val="000000"/>
                </a:solidFill>
                <a:latin typeface="FSBrabo"/>
              </a:rPr>
              <a:t>, </a:t>
            </a:r>
            <a:r>
              <a:rPr lang="en-US" sz="2400" dirty="0" err="1">
                <a:solidFill>
                  <a:srgbClr val="000000"/>
                </a:solidFill>
                <a:latin typeface="FSBrabo"/>
              </a:rPr>
              <a:t>sončni</a:t>
            </a:r>
            <a:r>
              <a:rPr lang="en-US" sz="2400" dirty="0">
                <a:solidFill>
                  <a:srgbClr val="000000"/>
                </a:solidFill>
                <a:latin typeface="FSBrabo"/>
              </a:rPr>
              <a:t> </a:t>
            </a:r>
            <a:r>
              <a:rPr lang="en-US" sz="2400" dirty="0" err="1">
                <a:solidFill>
                  <a:srgbClr val="000000"/>
                </a:solidFill>
                <a:latin typeface="FSBrabo"/>
              </a:rPr>
              <a:t>reflektorji</a:t>
            </a:r>
            <a:r>
              <a:rPr lang="en-US" sz="2400" dirty="0">
                <a:solidFill>
                  <a:srgbClr val="000000"/>
                </a:solidFill>
                <a:latin typeface="FSBrabo"/>
              </a:rPr>
              <a:t> za </a:t>
            </a:r>
            <a:r>
              <a:rPr lang="en-US" sz="2400" dirty="0" err="1">
                <a:solidFill>
                  <a:srgbClr val="000000"/>
                </a:solidFill>
                <a:latin typeface="FSBrabo"/>
              </a:rPr>
              <a:t>optimalen</a:t>
            </a:r>
            <a:r>
              <a:rPr lang="en-US" sz="2400" dirty="0">
                <a:solidFill>
                  <a:srgbClr val="000000"/>
                </a:solidFill>
                <a:latin typeface="FSBrabo"/>
              </a:rPr>
              <a:t> </a:t>
            </a:r>
            <a:r>
              <a:rPr lang="en-US" sz="2400" dirty="0" err="1">
                <a:solidFill>
                  <a:srgbClr val="000000"/>
                </a:solidFill>
                <a:latin typeface="FSBrabo"/>
              </a:rPr>
              <a:t>donos</a:t>
            </a:r>
            <a:r>
              <a:rPr lang="en-US" sz="2400" dirty="0">
                <a:solidFill>
                  <a:srgbClr val="000000"/>
                </a:solidFill>
                <a:latin typeface="FSBrabo"/>
              </a:rPr>
              <a:t>.</a:t>
            </a:r>
            <a:endParaRPr lang="en-US" sz="2400" dirty="0"/>
          </a:p>
        </p:txBody>
      </p:sp>
      <p:sp>
        <p:nvSpPr>
          <p:cNvPr id="7" name="Title 2"/>
          <p:cNvSpPr>
            <a:spLocks noGrp="1"/>
          </p:cNvSpPr>
          <p:nvPr>
            <p:ph type="title"/>
          </p:nvPr>
        </p:nvSpPr>
        <p:spPr>
          <a:xfrm>
            <a:off x="429229" y="99863"/>
            <a:ext cx="10153128" cy="670350"/>
          </a:xfrm>
        </p:spPr>
        <p:txBody>
          <a:bodyPr/>
          <a:lstStyle/>
          <a:p>
            <a:r>
              <a:rPr lang="sl-SI" dirty="0"/>
              <a:t>Uvod</a:t>
            </a:r>
            <a:endParaRPr lang="en-US" dirty="0"/>
          </a:p>
        </p:txBody>
      </p:sp>
      <p:pic>
        <p:nvPicPr>
          <p:cNvPr id="3" name="Graphic 6">
            <a:extLst>
              <a:ext uri="{FF2B5EF4-FFF2-40B4-BE49-F238E27FC236}">
                <a16:creationId xmlns:a16="http://schemas.microsoft.com/office/drawing/2014/main" id="{3888948D-8787-0CFD-6D93-32AFAEC0496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03912" y="6309320"/>
            <a:ext cx="1368174" cy="356295"/>
          </a:xfrm>
          <a:prstGeom prst="rect">
            <a:avLst/>
          </a:prstGeom>
        </p:spPr>
      </p:pic>
    </p:spTree>
    <p:extLst>
      <p:ext uri="{BB962C8B-B14F-4D97-AF65-F5344CB8AC3E}">
        <p14:creationId xmlns:p14="http://schemas.microsoft.com/office/powerpoint/2010/main" val="40909525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kvir za tekst 3">
            <a:extLst>
              <a:ext uri="{FF2B5EF4-FFF2-40B4-BE49-F238E27FC236}">
                <a16:creationId xmlns:a16="http://schemas.microsoft.com/office/drawing/2014/main" id="{B4DDFB81-BABA-52CC-9F62-EFD04A7C4D71}"/>
              </a:ext>
            </a:extLst>
          </p:cNvPr>
          <p:cNvSpPr txBox="1"/>
          <p:nvPr/>
        </p:nvSpPr>
        <p:spPr>
          <a:xfrm>
            <a:off x="1271464" y="2060848"/>
            <a:ext cx="10297144" cy="3046988"/>
          </a:xfrm>
          <a:prstGeom prst="rect">
            <a:avLst/>
          </a:prstGeom>
          <a:noFill/>
        </p:spPr>
        <p:txBody>
          <a:bodyPr wrap="square">
            <a:spAutoFit/>
          </a:bodyPr>
          <a:lstStyle/>
          <a:p>
            <a:r>
              <a:rPr lang="en-US" sz="2400" dirty="0" err="1">
                <a:solidFill>
                  <a:srgbClr val="000000"/>
                </a:solidFill>
                <a:latin typeface="FSBrabo"/>
              </a:rPr>
              <a:t>Fizični</a:t>
            </a:r>
            <a:r>
              <a:rPr lang="en-US" sz="2400" dirty="0">
                <a:solidFill>
                  <a:srgbClr val="000000"/>
                </a:solidFill>
                <a:latin typeface="FSBrabo"/>
              </a:rPr>
              <a:t> </a:t>
            </a:r>
            <a:r>
              <a:rPr lang="en-US" sz="2400" dirty="0" err="1">
                <a:solidFill>
                  <a:srgbClr val="000000"/>
                </a:solidFill>
                <a:latin typeface="FSBrabo"/>
              </a:rPr>
              <a:t>nadzor</a:t>
            </a:r>
            <a:r>
              <a:rPr lang="en-US" sz="2400" dirty="0">
                <a:solidFill>
                  <a:srgbClr val="000000"/>
                </a:solidFill>
                <a:latin typeface="FSBrabo"/>
              </a:rPr>
              <a:t> </a:t>
            </a:r>
            <a:r>
              <a:rPr lang="en-US" sz="2400" dirty="0" err="1">
                <a:solidFill>
                  <a:srgbClr val="000000"/>
                </a:solidFill>
                <a:latin typeface="FSBrabo"/>
              </a:rPr>
              <a:t>kmetij</a:t>
            </a:r>
            <a:r>
              <a:rPr lang="en-US" sz="2400" dirty="0">
                <a:solidFill>
                  <a:srgbClr val="000000"/>
                </a:solidFill>
                <a:latin typeface="FSBrabo"/>
              </a:rPr>
              <a:t>, </a:t>
            </a:r>
            <a:r>
              <a:rPr lang="en-US" sz="2400" dirty="0" err="1">
                <a:solidFill>
                  <a:srgbClr val="000000"/>
                </a:solidFill>
                <a:latin typeface="FSBrabo"/>
              </a:rPr>
              <a:t>kot</a:t>
            </a:r>
            <a:r>
              <a:rPr lang="en-US" sz="2400" dirty="0">
                <a:solidFill>
                  <a:srgbClr val="000000"/>
                </a:solidFill>
                <a:latin typeface="FSBrabo"/>
              </a:rPr>
              <a:t> so </a:t>
            </a:r>
            <a:r>
              <a:rPr lang="en-US" sz="2400" dirty="0" err="1">
                <a:solidFill>
                  <a:srgbClr val="000000"/>
                </a:solidFill>
                <a:latin typeface="FSBrabo"/>
              </a:rPr>
              <a:t>sončna</a:t>
            </a:r>
            <a:r>
              <a:rPr lang="en-US" sz="2400" dirty="0">
                <a:solidFill>
                  <a:srgbClr val="000000"/>
                </a:solidFill>
                <a:latin typeface="FSBrabo"/>
              </a:rPr>
              <a:t>, </a:t>
            </a:r>
            <a:r>
              <a:rPr lang="en-US" sz="2400" dirty="0" err="1">
                <a:solidFill>
                  <a:srgbClr val="000000"/>
                </a:solidFill>
                <a:latin typeface="FSBrabo"/>
              </a:rPr>
              <a:t>vetrna</a:t>
            </a:r>
            <a:r>
              <a:rPr lang="en-US" sz="2400" dirty="0">
                <a:solidFill>
                  <a:srgbClr val="000000"/>
                </a:solidFill>
                <a:latin typeface="FSBrabo"/>
              </a:rPr>
              <a:t>, </a:t>
            </a:r>
            <a:r>
              <a:rPr lang="en-US" sz="2400" dirty="0" err="1">
                <a:solidFill>
                  <a:srgbClr val="000000"/>
                </a:solidFill>
                <a:latin typeface="FSBrabo"/>
              </a:rPr>
              <a:t>vodna</a:t>
            </a:r>
            <a:r>
              <a:rPr lang="en-US" sz="2400" dirty="0">
                <a:solidFill>
                  <a:srgbClr val="000000"/>
                </a:solidFill>
                <a:latin typeface="FSBrabo"/>
              </a:rPr>
              <a:t> </a:t>
            </a:r>
            <a:r>
              <a:rPr lang="en-US" sz="2400" dirty="0" err="1">
                <a:solidFill>
                  <a:srgbClr val="000000"/>
                </a:solidFill>
                <a:latin typeface="FSBrabo"/>
              </a:rPr>
              <a:t>energija</a:t>
            </a:r>
            <a:r>
              <a:rPr lang="en-US" sz="2400" dirty="0">
                <a:solidFill>
                  <a:srgbClr val="000000"/>
                </a:solidFill>
                <a:latin typeface="FSBrabo"/>
              </a:rPr>
              <a:t> </a:t>
            </a:r>
            <a:r>
              <a:rPr lang="en-US" sz="2400" dirty="0" err="1">
                <a:solidFill>
                  <a:srgbClr val="000000"/>
                </a:solidFill>
                <a:latin typeface="FSBrabo"/>
              </a:rPr>
              <a:t>itd</a:t>
            </a:r>
            <a:r>
              <a:rPr lang="en-US" sz="2400" dirty="0">
                <a:solidFill>
                  <a:srgbClr val="000000"/>
                </a:solidFill>
                <a:latin typeface="FSBrabo"/>
              </a:rPr>
              <a:t>., </a:t>
            </a:r>
            <a:r>
              <a:rPr lang="en-US" sz="2400" dirty="0" err="1">
                <a:solidFill>
                  <a:srgbClr val="000000"/>
                </a:solidFill>
                <a:latin typeface="FSBrabo"/>
              </a:rPr>
              <a:t>postane</a:t>
            </a:r>
            <a:r>
              <a:rPr lang="en-US" sz="2400" dirty="0">
                <a:solidFill>
                  <a:srgbClr val="000000"/>
                </a:solidFill>
                <a:latin typeface="FSBrabo"/>
              </a:rPr>
              <a:t> </a:t>
            </a:r>
            <a:r>
              <a:rPr lang="en-US" sz="2400" dirty="0" err="1">
                <a:solidFill>
                  <a:srgbClr val="000000"/>
                </a:solidFill>
                <a:latin typeface="FSBrabo"/>
              </a:rPr>
              <a:t>težaven</a:t>
            </a:r>
            <a:r>
              <a:rPr lang="en-US" sz="2400" dirty="0">
                <a:solidFill>
                  <a:srgbClr val="000000"/>
                </a:solidFill>
                <a:latin typeface="FSBrabo"/>
              </a:rPr>
              <a:t> in </a:t>
            </a:r>
            <a:r>
              <a:rPr lang="en-US" sz="2400" dirty="0" err="1">
                <a:solidFill>
                  <a:srgbClr val="000000"/>
                </a:solidFill>
                <a:latin typeface="FSBrabo"/>
              </a:rPr>
              <a:t>vključuje</a:t>
            </a:r>
            <a:r>
              <a:rPr lang="en-US" sz="2400" dirty="0">
                <a:solidFill>
                  <a:srgbClr val="000000"/>
                </a:solidFill>
                <a:latin typeface="FSBrabo"/>
              </a:rPr>
              <a:t> </a:t>
            </a:r>
            <a:r>
              <a:rPr lang="en-US" sz="2400" dirty="0" err="1">
                <a:solidFill>
                  <a:srgbClr val="000000"/>
                </a:solidFill>
                <a:latin typeface="FSBrabo"/>
              </a:rPr>
              <a:t>človeško</a:t>
            </a:r>
            <a:r>
              <a:rPr lang="en-US" sz="2400" dirty="0">
                <a:solidFill>
                  <a:srgbClr val="000000"/>
                </a:solidFill>
                <a:latin typeface="FSBrabo"/>
              </a:rPr>
              <a:t> </a:t>
            </a:r>
            <a:r>
              <a:rPr lang="en-US" sz="2400" dirty="0" err="1">
                <a:solidFill>
                  <a:srgbClr val="000000"/>
                </a:solidFill>
                <a:latin typeface="FSBrabo"/>
              </a:rPr>
              <a:t>posredovanje</a:t>
            </a:r>
            <a:r>
              <a:rPr lang="en-US" sz="2400" dirty="0">
                <a:solidFill>
                  <a:srgbClr val="000000"/>
                </a:solidFill>
                <a:latin typeface="FSBrabo"/>
              </a:rPr>
              <a:t>. </a:t>
            </a:r>
            <a:r>
              <a:rPr lang="en-US" sz="2400" dirty="0" err="1">
                <a:solidFill>
                  <a:srgbClr val="000000"/>
                </a:solidFill>
                <a:latin typeface="FSBrabo"/>
              </a:rPr>
              <a:t>Senzorji</a:t>
            </a:r>
            <a:r>
              <a:rPr lang="en-US" sz="2400" dirty="0">
                <a:solidFill>
                  <a:srgbClr val="000000"/>
                </a:solidFill>
                <a:latin typeface="FSBrabo"/>
              </a:rPr>
              <a:t> IoT </a:t>
            </a:r>
            <a:r>
              <a:rPr lang="en-US" sz="2400" dirty="0" err="1">
                <a:solidFill>
                  <a:srgbClr val="000000"/>
                </a:solidFill>
                <a:latin typeface="FSBrabo"/>
              </a:rPr>
              <a:t>pomagajo</a:t>
            </a:r>
            <a:r>
              <a:rPr lang="en-US" sz="2400" dirty="0">
                <a:solidFill>
                  <a:srgbClr val="000000"/>
                </a:solidFill>
                <a:latin typeface="FSBrabo"/>
              </a:rPr>
              <a:t> </a:t>
            </a:r>
            <a:r>
              <a:rPr lang="en-US" sz="2400" dirty="0" err="1">
                <a:solidFill>
                  <a:srgbClr val="000000"/>
                </a:solidFill>
                <a:latin typeface="FSBrabo"/>
              </a:rPr>
              <a:t>pri</a:t>
            </a:r>
            <a:r>
              <a:rPr lang="en-US" sz="2400" dirty="0">
                <a:solidFill>
                  <a:srgbClr val="000000"/>
                </a:solidFill>
                <a:latin typeface="FSBrabo"/>
              </a:rPr>
              <a:t> </a:t>
            </a:r>
            <a:r>
              <a:rPr lang="en-US" sz="2400" dirty="0" err="1">
                <a:solidFill>
                  <a:srgbClr val="000000"/>
                </a:solidFill>
                <a:latin typeface="FSBrabo"/>
              </a:rPr>
              <a:t>spremljanju</a:t>
            </a:r>
            <a:r>
              <a:rPr lang="en-US" sz="2400" dirty="0">
                <a:solidFill>
                  <a:srgbClr val="000000"/>
                </a:solidFill>
                <a:latin typeface="FSBrabo"/>
              </a:rPr>
              <a:t> in </a:t>
            </a:r>
            <a:r>
              <a:rPr lang="en-US" sz="2400" dirty="0" err="1">
                <a:solidFill>
                  <a:srgbClr val="000000"/>
                </a:solidFill>
                <a:latin typeface="FSBrabo"/>
              </a:rPr>
              <a:t>upravljanju</a:t>
            </a:r>
            <a:r>
              <a:rPr lang="en-US" sz="2400" dirty="0">
                <a:solidFill>
                  <a:srgbClr val="000000"/>
                </a:solidFill>
                <a:latin typeface="FSBrabo"/>
              </a:rPr>
              <a:t> </a:t>
            </a:r>
            <a:r>
              <a:rPr lang="en-US" sz="2400" dirty="0" err="1">
                <a:solidFill>
                  <a:srgbClr val="000000"/>
                </a:solidFill>
                <a:latin typeface="FSBrabo"/>
              </a:rPr>
              <a:t>proizvodnje</a:t>
            </a:r>
            <a:r>
              <a:rPr lang="en-US" sz="2400" dirty="0">
                <a:solidFill>
                  <a:srgbClr val="000000"/>
                </a:solidFill>
                <a:latin typeface="FSBrabo"/>
              </a:rPr>
              <a:t>, </a:t>
            </a:r>
            <a:r>
              <a:rPr lang="en-US" sz="2400" dirty="0" err="1">
                <a:solidFill>
                  <a:srgbClr val="000000"/>
                </a:solidFill>
                <a:latin typeface="FSBrabo"/>
              </a:rPr>
              <a:t>prenosa</a:t>
            </a:r>
            <a:r>
              <a:rPr lang="en-US" sz="2400" dirty="0">
                <a:solidFill>
                  <a:srgbClr val="000000"/>
                </a:solidFill>
                <a:latin typeface="FSBrabo"/>
              </a:rPr>
              <a:t> in </a:t>
            </a:r>
            <a:r>
              <a:rPr lang="en-US" sz="2400" dirty="0" err="1">
                <a:solidFill>
                  <a:srgbClr val="000000"/>
                </a:solidFill>
                <a:latin typeface="FSBrabo"/>
              </a:rPr>
              <a:t>distribucije</a:t>
            </a:r>
            <a:r>
              <a:rPr lang="en-US" sz="2400" dirty="0">
                <a:solidFill>
                  <a:srgbClr val="000000"/>
                </a:solidFill>
                <a:latin typeface="FSBrabo"/>
              </a:rPr>
              <a:t> po </a:t>
            </a:r>
            <a:r>
              <a:rPr lang="en-US" sz="2400" dirty="0" err="1">
                <a:solidFill>
                  <a:srgbClr val="000000"/>
                </a:solidFill>
                <a:latin typeface="FSBrabo"/>
              </a:rPr>
              <a:t>oddaljenih</a:t>
            </a:r>
            <a:r>
              <a:rPr lang="en-US" sz="2400" dirty="0">
                <a:solidFill>
                  <a:srgbClr val="000000"/>
                </a:solidFill>
                <a:latin typeface="FSBrabo"/>
              </a:rPr>
              <a:t> </a:t>
            </a:r>
            <a:r>
              <a:rPr lang="en-US" sz="2400" dirty="0" err="1">
                <a:solidFill>
                  <a:srgbClr val="000000"/>
                </a:solidFill>
                <a:latin typeface="FSBrabo"/>
              </a:rPr>
              <a:t>lokacijah</a:t>
            </a:r>
            <a:r>
              <a:rPr lang="en-US" sz="2400" dirty="0">
                <a:solidFill>
                  <a:srgbClr val="000000"/>
                </a:solidFill>
                <a:latin typeface="FSBrabo"/>
              </a:rPr>
              <a:t> </a:t>
            </a:r>
            <a:r>
              <a:rPr lang="en-US" sz="2400" dirty="0" err="1">
                <a:solidFill>
                  <a:srgbClr val="000000"/>
                </a:solidFill>
                <a:latin typeface="FSBrabo"/>
              </a:rPr>
              <a:t>brez</a:t>
            </a:r>
            <a:r>
              <a:rPr lang="en-US" sz="2400" dirty="0">
                <a:solidFill>
                  <a:srgbClr val="000000"/>
                </a:solidFill>
                <a:latin typeface="FSBrabo"/>
              </a:rPr>
              <a:t> </a:t>
            </a:r>
            <a:r>
              <a:rPr lang="en-US" sz="2400" dirty="0" err="1">
                <a:solidFill>
                  <a:srgbClr val="000000"/>
                </a:solidFill>
                <a:latin typeface="FSBrabo"/>
              </a:rPr>
              <a:t>človeških</a:t>
            </a:r>
            <a:r>
              <a:rPr lang="en-US" sz="2400" dirty="0">
                <a:solidFill>
                  <a:srgbClr val="000000"/>
                </a:solidFill>
                <a:latin typeface="FSBrabo"/>
              </a:rPr>
              <a:t> </a:t>
            </a:r>
            <a:r>
              <a:rPr lang="en-US" sz="2400" dirty="0" err="1">
                <a:solidFill>
                  <a:srgbClr val="000000"/>
                </a:solidFill>
                <a:latin typeface="FSBrabo"/>
              </a:rPr>
              <a:t>posegov</a:t>
            </a:r>
            <a:r>
              <a:rPr lang="en-US" sz="2400" dirty="0">
                <a:solidFill>
                  <a:srgbClr val="000000"/>
                </a:solidFill>
                <a:latin typeface="FSBrabo"/>
              </a:rPr>
              <a:t>. PV </a:t>
            </a:r>
            <a:r>
              <a:rPr lang="en-US" sz="2400" dirty="0" err="1">
                <a:solidFill>
                  <a:srgbClr val="000000"/>
                </a:solidFill>
                <a:latin typeface="FSBrabo"/>
              </a:rPr>
              <a:t>nastavitev</a:t>
            </a:r>
            <a:r>
              <a:rPr lang="en-US" sz="2400" dirty="0">
                <a:solidFill>
                  <a:srgbClr val="000000"/>
                </a:solidFill>
                <a:latin typeface="FSBrabo"/>
              </a:rPr>
              <a:t> je </a:t>
            </a:r>
            <a:r>
              <a:rPr lang="en-US" sz="2400" dirty="0" err="1">
                <a:solidFill>
                  <a:srgbClr val="000000"/>
                </a:solidFill>
                <a:latin typeface="FSBrabo"/>
              </a:rPr>
              <a:t>sestavljena</a:t>
            </a:r>
            <a:r>
              <a:rPr lang="en-US" sz="2400" dirty="0">
                <a:solidFill>
                  <a:srgbClr val="000000"/>
                </a:solidFill>
                <a:latin typeface="FSBrabo"/>
              </a:rPr>
              <a:t> </a:t>
            </a:r>
            <a:r>
              <a:rPr lang="en-US" sz="2400" dirty="0" err="1">
                <a:solidFill>
                  <a:srgbClr val="000000"/>
                </a:solidFill>
                <a:latin typeface="FSBrabo"/>
              </a:rPr>
              <a:t>iz</a:t>
            </a:r>
            <a:r>
              <a:rPr lang="en-US" sz="2400" dirty="0">
                <a:solidFill>
                  <a:srgbClr val="000000"/>
                </a:solidFill>
                <a:latin typeface="FSBrabo"/>
              </a:rPr>
              <a:t> </a:t>
            </a:r>
            <a:r>
              <a:rPr lang="en-US" sz="2400" dirty="0" err="1">
                <a:solidFill>
                  <a:srgbClr val="000000"/>
                </a:solidFill>
                <a:latin typeface="FSBrabo"/>
              </a:rPr>
              <a:t>pretvornika</a:t>
            </a:r>
            <a:r>
              <a:rPr lang="en-US" sz="2400" dirty="0">
                <a:solidFill>
                  <a:srgbClr val="000000"/>
                </a:solidFill>
                <a:latin typeface="FSBrabo"/>
              </a:rPr>
              <a:t> s </a:t>
            </a:r>
            <a:r>
              <a:rPr lang="en-US" sz="2400" dirty="0" err="1">
                <a:solidFill>
                  <a:srgbClr val="000000"/>
                </a:solidFill>
                <a:latin typeface="FSBrabo"/>
              </a:rPr>
              <a:t>sledenjem</a:t>
            </a:r>
            <a:r>
              <a:rPr lang="en-US" sz="2400" dirty="0">
                <a:solidFill>
                  <a:srgbClr val="000000"/>
                </a:solidFill>
                <a:latin typeface="FSBrabo"/>
              </a:rPr>
              <a:t> MPPT </a:t>
            </a:r>
            <a:r>
              <a:rPr lang="en-US" sz="2400" dirty="0" err="1">
                <a:solidFill>
                  <a:srgbClr val="000000"/>
                </a:solidFill>
                <a:latin typeface="FSBrabo"/>
              </a:rPr>
              <a:t>ali</a:t>
            </a:r>
            <a:r>
              <a:rPr lang="en-US" sz="2400" dirty="0">
                <a:solidFill>
                  <a:srgbClr val="000000"/>
                </a:solidFill>
                <a:latin typeface="FSBrabo"/>
              </a:rPr>
              <a:t> </a:t>
            </a:r>
            <a:r>
              <a:rPr lang="en-US" sz="2400" dirty="0" err="1">
                <a:solidFill>
                  <a:srgbClr val="000000"/>
                </a:solidFill>
                <a:latin typeface="FSBrabo"/>
              </a:rPr>
              <a:t>brez</a:t>
            </a:r>
            <a:r>
              <a:rPr lang="en-US" sz="2400" dirty="0">
                <a:solidFill>
                  <a:srgbClr val="000000"/>
                </a:solidFill>
                <a:latin typeface="FSBrabo"/>
              </a:rPr>
              <a:t> </a:t>
            </a:r>
            <a:r>
              <a:rPr lang="en-US" sz="2400" dirty="0" err="1">
                <a:solidFill>
                  <a:srgbClr val="000000"/>
                </a:solidFill>
                <a:latin typeface="FSBrabo"/>
              </a:rPr>
              <a:t>njega</a:t>
            </a:r>
            <a:r>
              <a:rPr lang="en-US" sz="2400" dirty="0">
                <a:solidFill>
                  <a:srgbClr val="000000"/>
                </a:solidFill>
                <a:latin typeface="FSBrabo"/>
              </a:rPr>
              <a:t>, </a:t>
            </a:r>
            <a:r>
              <a:rPr lang="en-US" sz="2400" dirty="0" err="1">
                <a:solidFill>
                  <a:srgbClr val="000000"/>
                </a:solidFill>
                <a:latin typeface="FSBrabo"/>
              </a:rPr>
              <a:t>krmilnika</a:t>
            </a:r>
            <a:r>
              <a:rPr lang="en-US" sz="2400" dirty="0">
                <a:solidFill>
                  <a:srgbClr val="000000"/>
                </a:solidFill>
                <a:latin typeface="FSBrabo"/>
              </a:rPr>
              <a:t> za </a:t>
            </a:r>
            <a:r>
              <a:rPr lang="en-US" sz="2400" dirty="0" err="1">
                <a:solidFill>
                  <a:srgbClr val="000000"/>
                </a:solidFill>
                <a:latin typeface="FSBrabo"/>
              </a:rPr>
              <a:t>napajanje</a:t>
            </a:r>
            <a:r>
              <a:rPr lang="en-US" sz="2400" dirty="0">
                <a:solidFill>
                  <a:srgbClr val="000000"/>
                </a:solidFill>
                <a:latin typeface="FSBrabo"/>
              </a:rPr>
              <a:t> </a:t>
            </a:r>
            <a:r>
              <a:rPr lang="en-US" sz="2400" dirty="0" err="1">
                <a:solidFill>
                  <a:srgbClr val="000000"/>
                </a:solidFill>
                <a:latin typeface="FSBrabo"/>
              </a:rPr>
              <a:t>omrežja</a:t>
            </a:r>
            <a:r>
              <a:rPr lang="en-US" sz="2400" dirty="0">
                <a:solidFill>
                  <a:srgbClr val="000000"/>
                </a:solidFill>
                <a:latin typeface="FSBrabo"/>
              </a:rPr>
              <a:t>. </a:t>
            </a:r>
            <a:r>
              <a:rPr lang="en-US" sz="2400" dirty="0" err="1">
                <a:solidFill>
                  <a:srgbClr val="000000"/>
                </a:solidFill>
                <a:latin typeface="FSBrabo"/>
              </a:rPr>
              <a:t>Samostojni</a:t>
            </a:r>
            <a:r>
              <a:rPr lang="en-US" sz="2400" dirty="0">
                <a:solidFill>
                  <a:srgbClr val="000000"/>
                </a:solidFill>
                <a:latin typeface="FSBrabo"/>
              </a:rPr>
              <a:t> PV </a:t>
            </a:r>
            <a:r>
              <a:rPr lang="en-US" sz="2400" dirty="0" err="1">
                <a:solidFill>
                  <a:srgbClr val="000000"/>
                </a:solidFill>
                <a:latin typeface="FSBrabo"/>
              </a:rPr>
              <a:t>sistem</a:t>
            </a:r>
            <a:r>
              <a:rPr lang="en-US" sz="2400" dirty="0">
                <a:solidFill>
                  <a:srgbClr val="000000"/>
                </a:solidFill>
                <a:latin typeface="FSBrabo"/>
              </a:rPr>
              <a:t> je </a:t>
            </a:r>
            <a:r>
              <a:rPr lang="en-US" sz="2400" dirty="0" err="1">
                <a:solidFill>
                  <a:srgbClr val="000000"/>
                </a:solidFill>
                <a:latin typeface="FSBrabo"/>
              </a:rPr>
              <a:t>sestavljen</a:t>
            </a:r>
            <a:r>
              <a:rPr lang="en-US" sz="2400" dirty="0">
                <a:solidFill>
                  <a:srgbClr val="000000"/>
                </a:solidFill>
                <a:latin typeface="FSBrabo"/>
              </a:rPr>
              <a:t> </a:t>
            </a:r>
            <a:r>
              <a:rPr lang="en-US" sz="2400" dirty="0" err="1">
                <a:solidFill>
                  <a:srgbClr val="000000"/>
                </a:solidFill>
                <a:latin typeface="FSBrabo"/>
              </a:rPr>
              <a:t>iz</a:t>
            </a:r>
            <a:r>
              <a:rPr lang="en-US" sz="2400" dirty="0">
                <a:solidFill>
                  <a:srgbClr val="000000"/>
                </a:solidFill>
                <a:latin typeface="FSBrabo"/>
              </a:rPr>
              <a:t> </a:t>
            </a:r>
            <a:r>
              <a:rPr lang="en-US" sz="2400" dirty="0" err="1">
                <a:solidFill>
                  <a:srgbClr val="000000"/>
                </a:solidFill>
                <a:latin typeface="FSBrabo"/>
              </a:rPr>
              <a:t>pretvornika</a:t>
            </a:r>
            <a:r>
              <a:rPr lang="en-US" sz="2400" dirty="0">
                <a:solidFill>
                  <a:srgbClr val="000000"/>
                </a:solidFill>
                <a:latin typeface="FSBrabo"/>
              </a:rPr>
              <a:t> z </a:t>
            </a:r>
            <a:r>
              <a:rPr lang="en-US" sz="2400" dirty="0" err="1">
                <a:solidFill>
                  <a:srgbClr val="000000"/>
                </a:solidFill>
                <a:latin typeface="FSBrabo"/>
              </a:rPr>
              <a:t>ali</a:t>
            </a:r>
            <a:r>
              <a:rPr lang="en-US" sz="2400" dirty="0">
                <a:solidFill>
                  <a:srgbClr val="000000"/>
                </a:solidFill>
                <a:latin typeface="FSBrabo"/>
              </a:rPr>
              <a:t> </a:t>
            </a:r>
            <a:r>
              <a:rPr lang="en-US" sz="2400" dirty="0" err="1">
                <a:solidFill>
                  <a:srgbClr val="000000"/>
                </a:solidFill>
                <a:latin typeface="FSBrabo"/>
              </a:rPr>
              <a:t>brez</a:t>
            </a:r>
            <a:r>
              <a:rPr lang="en-US" sz="2400" dirty="0">
                <a:solidFill>
                  <a:srgbClr val="000000"/>
                </a:solidFill>
                <a:latin typeface="FSBrabo"/>
              </a:rPr>
              <a:t> </a:t>
            </a:r>
            <a:r>
              <a:rPr lang="en-US" sz="2400" dirty="0" err="1">
                <a:solidFill>
                  <a:srgbClr val="000000"/>
                </a:solidFill>
                <a:latin typeface="FSBrabo"/>
              </a:rPr>
              <a:t>sledilnika</a:t>
            </a:r>
            <a:r>
              <a:rPr lang="en-US" sz="2400" dirty="0">
                <a:solidFill>
                  <a:srgbClr val="000000"/>
                </a:solidFill>
                <a:latin typeface="FSBrabo"/>
              </a:rPr>
              <a:t> </a:t>
            </a:r>
            <a:r>
              <a:rPr lang="en-US" sz="2400" dirty="0" err="1">
                <a:solidFill>
                  <a:srgbClr val="000000"/>
                </a:solidFill>
                <a:latin typeface="FSBrabo"/>
              </a:rPr>
              <a:t>največje</a:t>
            </a:r>
            <a:r>
              <a:rPr lang="en-US" sz="2400" dirty="0">
                <a:solidFill>
                  <a:srgbClr val="000000"/>
                </a:solidFill>
                <a:latin typeface="FSBrabo"/>
              </a:rPr>
              <a:t> </a:t>
            </a:r>
            <a:r>
              <a:rPr lang="en-US" sz="2400" dirty="0" err="1">
                <a:solidFill>
                  <a:srgbClr val="000000"/>
                </a:solidFill>
                <a:latin typeface="FSBrabo"/>
              </a:rPr>
              <a:t>moči</a:t>
            </a:r>
            <a:r>
              <a:rPr lang="en-US" sz="2400" dirty="0">
                <a:solidFill>
                  <a:srgbClr val="000000"/>
                </a:solidFill>
                <a:latin typeface="FSBrabo"/>
              </a:rPr>
              <a:t>, </a:t>
            </a:r>
            <a:r>
              <a:rPr lang="en-US" sz="2400" dirty="0" err="1">
                <a:solidFill>
                  <a:srgbClr val="000000"/>
                </a:solidFill>
                <a:latin typeface="FSBrabo"/>
              </a:rPr>
              <a:t>krmilnika</a:t>
            </a:r>
            <a:r>
              <a:rPr lang="en-US" sz="2400" dirty="0">
                <a:solidFill>
                  <a:srgbClr val="000000"/>
                </a:solidFill>
                <a:latin typeface="FSBrabo"/>
              </a:rPr>
              <a:t>, </a:t>
            </a:r>
            <a:r>
              <a:rPr lang="en-US" sz="2400" dirty="0" err="1">
                <a:solidFill>
                  <a:srgbClr val="000000"/>
                </a:solidFill>
                <a:latin typeface="FSBrabo"/>
              </a:rPr>
              <a:t>baterijskega</a:t>
            </a:r>
            <a:r>
              <a:rPr lang="en-US" sz="2400" dirty="0">
                <a:solidFill>
                  <a:srgbClr val="000000"/>
                </a:solidFill>
                <a:latin typeface="FSBrabo"/>
              </a:rPr>
              <a:t> </a:t>
            </a:r>
            <a:r>
              <a:rPr lang="en-US" sz="2400" dirty="0" err="1">
                <a:solidFill>
                  <a:srgbClr val="000000"/>
                </a:solidFill>
                <a:latin typeface="FSBrabo"/>
              </a:rPr>
              <a:t>shranjevanja</a:t>
            </a:r>
            <a:r>
              <a:rPr lang="en-US" sz="2400" dirty="0">
                <a:solidFill>
                  <a:srgbClr val="000000"/>
                </a:solidFill>
                <a:latin typeface="FSBrabo"/>
              </a:rPr>
              <a:t> in </a:t>
            </a:r>
            <a:r>
              <a:rPr lang="en-US" sz="2400" dirty="0" err="1">
                <a:solidFill>
                  <a:srgbClr val="000000"/>
                </a:solidFill>
                <a:latin typeface="FSBrabo"/>
              </a:rPr>
              <a:t>pretvornika</a:t>
            </a:r>
            <a:r>
              <a:rPr lang="en-US" sz="2400" dirty="0">
                <a:solidFill>
                  <a:srgbClr val="000000"/>
                </a:solidFill>
                <a:latin typeface="FSBrabo"/>
              </a:rPr>
              <a:t> </a:t>
            </a:r>
            <a:r>
              <a:rPr lang="en-US" sz="2400" dirty="0" err="1">
                <a:solidFill>
                  <a:srgbClr val="000000"/>
                </a:solidFill>
                <a:latin typeface="FSBrabo"/>
              </a:rPr>
              <a:t>Nekateri</a:t>
            </a:r>
            <a:r>
              <a:rPr lang="en-US" sz="2400" dirty="0">
                <a:solidFill>
                  <a:srgbClr val="000000"/>
                </a:solidFill>
                <a:latin typeface="FSBrabo"/>
              </a:rPr>
              <a:t> </a:t>
            </a:r>
            <a:r>
              <a:rPr lang="en-US" sz="2400" dirty="0" err="1">
                <a:solidFill>
                  <a:srgbClr val="000000"/>
                </a:solidFill>
                <a:latin typeface="FSBrabo"/>
              </a:rPr>
              <a:t>podvigi</a:t>
            </a:r>
            <a:r>
              <a:rPr lang="en-US" sz="2400" dirty="0">
                <a:solidFill>
                  <a:srgbClr val="000000"/>
                </a:solidFill>
                <a:latin typeface="FSBrabo"/>
              </a:rPr>
              <a:t>, </a:t>
            </a:r>
            <a:r>
              <a:rPr lang="en-US" sz="2400" dirty="0" err="1">
                <a:solidFill>
                  <a:srgbClr val="000000"/>
                </a:solidFill>
                <a:latin typeface="FSBrabo"/>
              </a:rPr>
              <a:t>ponujeni</a:t>
            </a:r>
            <a:r>
              <a:rPr lang="en-US" sz="2400" dirty="0">
                <a:solidFill>
                  <a:srgbClr val="000000"/>
                </a:solidFill>
                <a:latin typeface="FSBrabo"/>
              </a:rPr>
              <a:t> za </a:t>
            </a:r>
            <a:r>
              <a:rPr lang="en-US" sz="2400" dirty="0" err="1">
                <a:solidFill>
                  <a:srgbClr val="000000"/>
                </a:solidFill>
                <a:latin typeface="FSBrabo"/>
              </a:rPr>
              <a:t>spremljanje</a:t>
            </a:r>
            <a:r>
              <a:rPr lang="en-US" sz="2400" dirty="0">
                <a:solidFill>
                  <a:srgbClr val="000000"/>
                </a:solidFill>
                <a:latin typeface="FSBrabo"/>
              </a:rPr>
              <a:t> </a:t>
            </a:r>
            <a:r>
              <a:rPr lang="en-US" sz="2400" dirty="0" err="1">
                <a:solidFill>
                  <a:srgbClr val="000000"/>
                </a:solidFill>
                <a:latin typeface="FSBrabo"/>
              </a:rPr>
              <a:t>parametrov</a:t>
            </a:r>
            <a:r>
              <a:rPr lang="en-US" sz="2400" dirty="0">
                <a:solidFill>
                  <a:srgbClr val="000000"/>
                </a:solidFill>
                <a:latin typeface="FSBrabo"/>
              </a:rPr>
              <a:t> PV, so </a:t>
            </a:r>
            <a:r>
              <a:rPr lang="en-US" sz="2400" dirty="0" err="1">
                <a:solidFill>
                  <a:srgbClr val="000000"/>
                </a:solidFill>
                <a:latin typeface="FSBrabo"/>
              </a:rPr>
              <a:t>naslednji</a:t>
            </a:r>
            <a:r>
              <a:rPr lang="en-US" sz="2400" dirty="0">
                <a:solidFill>
                  <a:srgbClr val="000000"/>
                </a:solidFill>
                <a:latin typeface="FSBrabo"/>
              </a:rPr>
              <a:t>..</a:t>
            </a:r>
            <a:endParaRPr lang="sr-Latn-RS" dirty="0"/>
          </a:p>
        </p:txBody>
      </p:sp>
      <p:pic>
        <p:nvPicPr>
          <p:cNvPr id="8" name="Graphic 6">
            <a:extLst>
              <a:ext uri="{FF2B5EF4-FFF2-40B4-BE49-F238E27FC236}">
                <a16:creationId xmlns:a16="http://schemas.microsoft.com/office/drawing/2014/main" id="{86E93951-ED69-5849-FABE-FB96EEF4B3F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91944" y="6165304"/>
            <a:ext cx="1368174" cy="356295"/>
          </a:xfrm>
          <a:prstGeom prst="rect">
            <a:avLst/>
          </a:prstGeom>
        </p:spPr>
      </p:pic>
    </p:spTree>
    <p:extLst>
      <p:ext uri="{BB962C8B-B14F-4D97-AF65-F5344CB8AC3E}">
        <p14:creationId xmlns:p14="http://schemas.microsoft.com/office/powerpoint/2010/main" val="14379150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a:spLocks noGrp="1"/>
          </p:cNvSpPr>
          <p:nvPr>
            <p:ph type="title"/>
          </p:nvPr>
        </p:nvSpPr>
        <p:spPr>
          <a:xfrm>
            <a:off x="429229" y="99863"/>
            <a:ext cx="10153128" cy="670350"/>
          </a:xfrm>
        </p:spPr>
        <p:txBody>
          <a:bodyPr/>
          <a:lstStyle/>
          <a:p>
            <a:r>
              <a:rPr lang="sl-SI" dirty="0"/>
              <a:t>Izziv</a:t>
            </a:r>
            <a:endParaRPr lang="en-US" dirty="0"/>
          </a:p>
        </p:txBody>
      </p:sp>
      <p:sp>
        <p:nvSpPr>
          <p:cNvPr id="4" name="Okvir za tekst 3">
            <a:extLst>
              <a:ext uri="{FF2B5EF4-FFF2-40B4-BE49-F238E27FC236}">
                <a16:creationId xmlns:a16="http://schemas.microsoft.com/office/drawing/2014/main" id="{9334D162-7153-C9BA-08F1-E31F3AC1E9C2}"/>
              </a:ext>
            </a:extLst>
          </p:cNvPr>
          <p:cNvSpPr txBox="1"/>
          <p:nvPr/>
        </p:nvSpPr>
        <p:spPr>
          <a:xfrm>
            <a:off x="1173480" y="2060848"/>
            <a:ext cx="10251111" cy="3046988"/>
          </a:xfrm>
          <a:prstGeom prst="rect">
            <a:avLst/>
          </a:prstGeom>
          <a:noFill/>
        </p:spPr>
        <p:txBody>
          <a:bodyPr wrap="square">
            <a:spAutoFit/>
          </a:bodyPr>
          <a:lstStyle/>
          <a:p>
            <a:r>
              <a:rPr lang="en-US" sz="2400" dirty="0" err="1">
                <a:solidFill>
                  <a:srgbClr val="000000"/>
                </a:solidFill>
                <a:latin typeface="FSBrabo"/>
              </a:rPr>
              <a:t>Izgradnja</a:t>
            </a:r>
            <a:r>
              <a:rPr lang="en-US" sz="2400" dirty="0">
                <a:solidFill>
                  <a:srgbClr val="000000"/>
                </a:solidFill>
                <a:latin typeface="FSBrabo"/>
              </a:rPr>
              <a:t> </a:t>
            </a:r>
            <a:r>
              <a:rPr lang="en-US" sz="2400" dirty="0" err="1">
                <a:solidFill>
                  <a:srgbClr val="000000"/>
                </a:solidFill>
                <a:latin typeface="FSBrabo"/>
              </a:rPr>
              <a:t>sončnega</a:t>
            </a:r>
            <a:r>
              <a:rPr lang="en-US" sz="2400" dirty="0">
                <a:solidFill>
                  <a:srgbClr val="000000"/>
                </a:solidFill>
                <a:latin typeface="FSBrabo"/>
              </a:rPr>
              <a:t> </a:t>
            </a:r>
            <a:r>
              <a:rPr lang="en-US" sz="2400" dirty="0" err="1">
                <a:solidFill>
                  <a:srgbClr val="000000"/>
                </a:solidFill>
                <a:latin typeface="FSBrabo"/>
              </a:rPr>
              <a:t>fotovoltaičnega</a:t>
            </a:r>
            <a:r>
              <a:rPr lang="en-US" sz="2400" dirty="0">
                <a:solidFill>
                  <a:srgbClr val="000000"/>
                </a:solidFill>
                <a:latin typeface="FSBrabo"/>
              </a:rPr>
              <a:t> </a:t>
            </a:r>
            <a:r>
              <a:rPr lang="en-US" sz="2400" dirty="0" err="1">
                <a:solidFill>
                  <a:srgbClr val="000000"/>
                </a:solidFill>
                <a:latin typeface="FSBrabo"/>
              </a:rPr>
              <a:t>sistema</a:t>
            </a:r>
            <a:r>
              <a:rPr lang="en-US" sz="2400" dirty="0">
                <a:solidFill>
                  <a:srgbClr val="000000"/>
                </a:solidFill>
                <a:latin typeface="FSBrabo"/>
              </a:rPr>
              <a:t> je v </a:t>
            </a:r>
            <a:r>
              <a:rPr lang="en-US" sz="2400" dirty="0" err="1">
                <a:solidFill>
                  <a:srgbClr val="000000"/>
                </a:solidFill>
                <a:latin typeface="FSBrabo"/>
              </a:rPr>
              <a:t>zadnjih</a:t>
            </a:r>
            <a:r>
              <a:rPr lang="en-US" sz="2400" dirty="0">
                <a:solidFill>
                  <a:srgbClr val="000000"/>
                </a:solidFill>
                <a:latin typeface="FSBrabo"/>
              </a:rPr>
              <a:t> </a:t>
            </a:r>
            <a:r>
              <a:rPr lang="en-US" sz="2400" dirty="0" err="1">
                <a:solidFill>
                  <a:srgbClr val="000000"/>
                </a:solidFill>
                <a:latin typeface="FSBrabo"/>
              </a:rPr>
              <a:t>letih</a:t>
            </a:r>
            <a:r>
              <a:rPr lang="en-US" sz="2400" dirty="0">
                <a:solidFill>
                  <a:srgbClr val="000000"/>
                </a:solidFill>
                <a:latin typeface="FSBrabo"/>
              </a:rPr>
              <a:t> </a:t>
            </a:r>
            <a:r>
              <a:rPr lang="en-US" sz="2400" dirty="0" err="1">
                <a:solidFill>
                  <a:srgbClr val="000000"/>
                </a:solidFill>
                <a:latin typeface="FSBrabo"/>
              </a:rPr>
              <a:t>doživela</a:t>
            </a:r>
            <a:r>
              <a:rPr lang="en-US" sz="2400" dirty="0">
                <a:solidFill>
                  <a:srgbClr val="000000"/>
                </a:solidFill>
                <a:latin typeface="FSBrabo"/>
              </a:rPr>
              <a:t> </a:t>
            </a:r>
            <a:r>
              <a:rPr lang="en-US" sz="2400" dirty="0" err="1">
                <a:solidFill>
                  <a:srgbClr val="000000"/>
                </a:solidFill>
                <a:latin typeface="FSBrabo"/>
              </a:rPr>
              <a:t>hitro</a:t>
            </a:r>
            <a:r>
              <a:rPr lang="en-US" sz="2400" dirty="0">
                <a:solidFill>
                  <a:srgbClr val="000000"/>
                </a:solidFill>
                <a:latin typeface="FSBrabo"/>
              </a:rPr>
              <a:t> </a:t>
            </a:r>
            <a:r>
              <a:rPr lang="en-US" sz="2400" dirty="0" err="1">
                <a:solidFill>
                  <a:srgbClr val="000000"/>
                </a:solidFill>
                <a:latin typeface="FSBrabo"/>
              </a:rPr>
              <a:t>rast</a:t>
            </a:r>
            <a:r>
              <a:rPr lang="en-US" sz="2400" dirty="0">
                <a:solidFill>
                  <a:srgbClr val="000000"/>
                </a:solidFill>
                <a:latin typeface="FSBrabo"/>
              </a:rPr>
              <a:t> </a:t>
            </a:r>
            <a:r>
              <a:rPr lang="en-US" sz="2400" dirty="0" err="1">
                <a:solidFill>
                  <a:srgbClr val="000000"/>
                </a:solidFill>
                <a:latin typeface="FSBrabo"/>
              </a:rPr>
              <a:t>zaradi</a:t>
            </a:r>
            <a:r>
              <a:rPr lang="en-US" sz="2400" dirty="0">
                <a:solidFill>
                  <a:srgbClr val="000000"/>
                </a:solidFill>
                <a:latin typeface="FSBrabo"/>
              </a:rPr>
              <a:t> </a:t>
            </a:r>
            <a:r>
              <a:rPr lang="en-US" sz="2400" dirty="0" err="1">
                <a:solidFill>
                  <a:srgbClr val="000000"/>
                </a:solidFill>
                <a:latin typeface="FSBrabo"/>
              </a:rPr>
              <a:t>napredka</a:t>
            </a:r>
            <a:r>
              <a:rPr lang="en-US" sz="2400" dirty="0">
                <a:solidFill>
                  <a:srgbClr val="000000"/>
                </a:solidFill>
                <a:latin typeface="FSBrabo"/>
              </a:rPr>
              <a:t> v </a:t>
            </a:r>
            <a:r>
              <a:rPr lang="en-US" sz="2400" dirty="0" err="1">
                <a:solidFill>
                  <a:srgbClr val="000000"/>
                </a:solidFill>
                <a:latin typeface="FSBrabo"/>
              </a:rPr>
              <a:t>tehnologiji</a:t>
            </a:r>
            <a:r>
              <a:rPr lang="en-US" sz="2400" dirty="0">
                <a:solidFill>
                  <a:srgbClr val="000000"/>
                </a:solidFill>
                <a:latin typeface="FSBrabo"/>
              </a:rPr>
              <a:t> in </a:t>
            </a:r>
            <a:r>
              <a:rPr lang="en-US" sz="2400" dirty="0" err="1">
                <a:solidFill>
                  <a:srgbClr val="000000"/>
                </a:solidFill>
                <a:latin typeface="FSBrabo"/>
              </a:rPr>
              <a:t>zmanjšanja</a:t>
            </a:r>
            <a:r>
              <a:rPr lang="en-US" sz="2400" dirty="0">
                <a:solidFill>
                  <a:srgbClr val="000000"/>
                </a:solidFill>
                <a:latin typeface="FSBrabo"/>
              </a:rPr>
              <a:t> </a:t>
            </a:r>
            <a:r>
              <a:rPr lang="en-US" sz="2400" dirty="0" err="1">
                <a:solidFill>
                  <a:srgbClr val="000000"/>
                </a:solidFill>
                <a:latin typeface="FSBrabo"/>
              </a:rPr>
              <a:t>stroškov</a:t>
            </a:r>
            <a:r>
              <a:rPr lang="en-US" sz="2400" dirty="0">
                <a:solidFill>
                  <a:srgbClr val="000000"/>
                </a:solidFill>
                <a:latin typeface="FSBrabo"/>
              </a:rPr>
              <a:t> PV </a:t>
            </a:r>
            <a:r>
              <a:rPr lang="en-US" sz="2400" dirty="0" err="1">
                <a:solidFill>
                  <a:srgbClr val="000000"/>
                </a:solidFill>
                <a:latin typeface="FSBrabo"/>
              </a:rPr>
              <a:t>panelov</a:t>
            </a:r>
            <a:r>
              <a:rPr lang="en-US" sz="2400" dirty="0">
                <a:solidFill>
                  <a:srgbClr val="000000"/>
                </a:solidFill>
                <a:latin typeface="FSBrabo"/>
              </a:rPr>
              <a:t>. Ker se PV </a:t>
            </a:r>
            <a:r>
              <a:rPr lang="en-US" sz="2400" dirty="0" err="1">
                <a:solidFill>
                  <a:srgbClr val="000000"/>
                </a:solidFill>
                <a:latin typeface="FSBrabo"/>
              </a:rPr>
              <a:t>sistemi</a:t>
            </a:r>
            <a:r>
              <a:rPr lang="en-US" sz="2400" dirty="0">
                <a:solidFill>
                  <a:srgbClr val="000000"/>
                </a:solidFill>
                <a:latin typeface="FSBrabo"/>
              </a:rPr>
              <a:t> </a:t>
            </a:r>
            <a:r>
              <a:rPr lang="en-US" sz="2400" dirty="0" err="1">
                <a:solidFill>
                  <a:srgbClr val="000000"/>
                </a:solidFill>
                <a:latin typeface="FSBrabo"/>
              </a:rPr>
              <a:t>nahajajo</a:t>
            </a:r>
            <a:r>
              <a:rPr lang="en-US" sz="2400" dirty="0">
                <a:solidFill>
                  <a:srgbClr val="000000"/>
                </a:solidFill>
                <a:latin typeface="FSBrabo"/>
              </a:rPr>
              <a:t> </a:t>
            </a:r>
            <a:r>
              <a:rPr lang="en-US" sz="2400" dirty="0" err="1">
                <a:solidFill>
                  <a:srgbClr val="000000"/>
                </a:solidFill>
                <a:latin typeface="FSBrabo"/>
              </a:rPr>
              <a:t>na</a:t>
            </a:r>
            <a:r>
              <a:rPr lang="en-US" sz="2400" dirty="0">
                <a:solidFill>
                  <a:srgbClr val="000000"/>
                </a:solidFill>
                <a:latin typeface="FSBrabo"/>
              </a:rPr>
              <a:t> </a:t>
            </a:r>
            <a:r>
              <a:rPr lang="en-US" sz="2400" dirty="0" err="1">
                <a:solidFill>
                  <a:srgbClr val="000000"/>
                </a:solidFill>
                <a:latin typeface="FSBrabo"/>
              </a:rPr>
              <a:t>neprehodnih</a:t>
            </a:r>
            <a:r>
              <a:rPr lang="en-US" sz="2400" dirty="0">
                <a:solidFill>
                  <a:srgbClr val="000000"/>
                </a:solidFill>
                <a:latin typeface="FSBrabo"/>
              </a:rPr>
              <a:t> </a:t>
            </a:r>
            <a:r>
              <a:rPr lang="en-US" sz="2400" dirty="0" err="1">
                <a:solidFill>
                  <a:srgbClr val="000000"/>
                </a:solidFill>
                <a:latin typeface="FSBrabo"/>
              </a:rPr>
              <a:t>lokacijah</a:t>
            </a:r>
            <a:r>
              <a:rPr lang="en-US" sz="2400" dirty="0">
                <a:solidFill>
                  <a:srgbClr val="000000"/>
                </a:solidFill>
                <a:latin typeface="FSBrabo"/>
              </a:rPr>
              <a:t>, je </a:t>
            </a:r>
            <a:r>
              <a:rPr lang="en-US" sz="2400" dirty="0" err="1">
                <a:solidFill>
                  <a:srgbClr val="000000"/>
                </a:solidFill>
                <a:latin typeface="FSBrabo"/>
              </a:rPr>
              <a:t>potrebno</a:t>
            </a:r>
            <a:r>
              <a:rPr lang="en-US" sz="2400" dirty="0">
                <a:solidFill>
                  <a:srgbClr val="000000"/>
                </a:solidFill>
                <a:latin typeface="FSBrabo"/>
              </a:rPr>
              <a:t> </a:t>
            </a:r>
            <a:r>
              <a:rPr lang="en-US" sz="2400" dirty="0" err="1">
                <a:solidFill>
                  <a:srgbClr val="000000"/>
                </a:solidFill>
                <a:latin typeface="FSBrabo"/>
              </a:rPr>
              <a:t>stalno</a:t>
            </a:r>
            <a:r>
              <a:rPr lang="en-US" sz="2400" dirty="0">
                <a:solidFill>
                  <a:srgbClr val="000000"/>
                </a:solidFill>
                <a:latin typeface="FSBrabo"/>
              </a:rPr>
              <a:t> </a:t>
            </a:r>
            <a:r>
              <a:rPr lang="en-US" sz="2400" dirty="0" err="1">
                <a:solidFill>
                  <a:srgbClr val="000000"/>
                </a:solidFill>
                <a:latin typeface="FSBrabo"/>
              </a:rPr>
              <a:t>spremljati</a:t>
            </a:r>
            <a:r>
              <a:rPr lang="en-US" sz="2400" dirty="0">
                <a:solidFill>
                  <a:srgbClr val="000000"/>
                </a:solidFill>
                <a:latin typeface="FSBrabo"/>
              </a:rPr>
              <a:t> </a:t>
            </a:r>
            <a:r>
              <a:rPr lang="en-US" sz="2400" dirty="0" err="1">
                <a:solidFill>
                  <a:srgbClr val="000000"/>
                </a:solidFill>
                <a:latin typeface="FSBrabo"/>
              </a:rPr>
              <a:t>zmogljivost</a:t>
            </a:r>
            <a:r>
              <a:rPr lang="en-US" sz="2400" dirty="0">
                <a:solidFill>
                  <a:srgbClr val="000000"/>
                </a:solidFill>
                <a:latin typeface="FSBrabo"/>
              </a:rPr>
              <a:t>. </a:t>
            </a:r>
            <a:r>
              <a:rPr lang="en-US" sz="2400" dirty="0" err="1">
                <a:solidFill>
                  <a:srgbClr val="000000"/>
                </a:solidFill>
                <a:latin typeface="FSBrabo"/>
              </a:rPr>
              <a:t>Spremljanje</a:t>
            </a:r>
            <a:r>
              <a:rPr lang="en-US" sz="2400" dirty="0">
                <a:solidFill>
                  <a:srgbClr val="000000"/>
                </a:solidFill>
                <a:latin typeface="FSBrabo"/>
              </a:rPr>
              <a:t> </a:t>
            </a:r>
            <a:r>
              <a:rPr lang="en-US" sz="2400" dirty="0" err="1">
                <a:solidFill>
                  <a:srgbClr val="000000"/>
                </a:solidFill>
                <a:latin typeface="FSBrabo"/>
              </a:rPr>
              <a:t>sončne</a:t>
            </a:r>
            <a:r>
              <a:rPr lang="en-US" sz="2400" dirty="0">
                <a:solidFill>
                  <a:srgbClr val="000000"/>
                </a:solidFill>
                <a:latin typeface="FSBrabo"/>
              </a:rPr>
              <a:t> </a:t>
            </a:r>
            <a:r>
              <a:rPr lang="en-US" sz="2400" dirty="0" err="1">
                <a:solidFill>
                  <a:srgbClr val="000000"/>
                </a:solidFill>
                <a:latin typeface="FSBrabo"/>
              </a:rPr>
              <a:t>fotovoltaike</a:t>
            </a:r>
            <a:r>
              <a:rPr lang="en-US" sz="2400" dirty="0">
                <a:solidFill>
                  <a:srgbClr val="000000"/>
                </a:solidFill>
                <a:latin typeface="FSBrabo"/>
              </a:rPr>
              <a:t> </a:t>
            </a:r>
            <a:r>
              <a:rPr lang="en-US" sz="2400" dirty="0" err="1">
                <a:solidFill>
                  <a:srgbClr val="000000"/>
                </a:solidFill>
                <a:latin typeface="FSBrabo"/>
              </a:rPr>
              <a:t>na</a:t>
            </a:r>
            <a:r>
              <a:rPr lang="en-US" sz="2400" dirty="0">
                <a:solidFill>
                  <a:srgbClr val="000000"/>
                </a:solidFill>
                <a:latin typeface="FSBrabo"/>
              </a:rPr>
              <a:t> </a:t>
            </a:r>
            <a:r>
              <a:rPr lang="en-US" sz="2400" dirty="0" err="1">
                <a:solidFill>
                  <a:srgbClr val="000000"/>
                </a:solidFill>
                <a:latin typeface="FSBrabo"/>
              </a:rPr>
              <a:t>osnovi</a:t>
            </a:r>
            <a:r>
              <a:rPr lang="en-US" sz="2400" dirty="0">
                <a:solidFill>
                  <a:srgbClr val="000000"/>
                </a:solidFill>
                <a:latin typeface="FSBrabo"/>
              </a:rPr>
              <a:t> IoT </a:t>
            </a:r>
            <a:r>
              <a:rPr lang="en-US" sz="2400" dirty="0" err="1">
                <a:solidFill>
                  <a:srgbClr val="000000"/>
                </a:solidFill>
                <a:latin typeface="FSBrabo"/>
              </a:rPr>
              <a:t>uporablja</a:t>
            </a:r>
            <a:r>
              <a:rPr lang="en-US" sz="2400" dirty="0">
                <a:solidFill>
                  <a:srgbClr val="000000"/>
                </a:solidFill>
                <a:latin typeface="FSBrabo"/>
              </a:rPr>
              <a:t> </a:t>
            </a:r>
            <a:r>
              <a:rPr lang="en-US" sz="2400" dirty="0" err="1">
                <a:solidFill>
                  <a:srgbClr val="000000"/>
                </a:solidFill>
                <a:latin typeface="FSBrabo"/>
              </a:rPr>
              <a:t>modul</a:t>
            </a:r>
            <a:r>
              <a:rPr lang="en-US" sz="2400" dirty="0">
                <a:solidFill>
                  <a:srgbClr val="000000"/>
                </a:solidFill>
                <a:latin typeface="FSBrabo"/>
              </a:rPr>
              <a:t> GPRS, </a:t>
            </a:r>
            <a:r>
              <a:rPr lang="en-US" sz="2400" dirty="0" err="1">
                <a:solidFill>
                  <a:srgbClr val="000000"/>
                </a:solidFill>
                <a:latin typeface="FSBrabo"/>
              </a:rPr>
              <a:t>poceni</a:t>
            </a:r>
            <a:r>
              <a:rPr lang="en-US" sz="2400" dirty="0">
                <a:solidFill>
                  <a:srgbClr val="000000"/>
                </a:solidFill>
                <a:latin typeface="FSBrabo"/>
              </a:rPr>
              <a:t> </a:t>
            </a:r>
            <a:r>
              <a:rPr lang="en-US" sz="2400" dirty="0" err="1">
                <a:solidFill>
                  <a:srgbClr val="000000"/>
                </a:solidFill>
                <a:latin typeface="FSBrabo"/>
              </a:rPr>
              <a:t>mikrokrmilnik</a:t>
            </a:r>
            <a:r>
              <a:rPr lang="en-US" sz="2400" dirty="0">
                <a:solidFill>
                  <a:srgbClr val="000000"/>
                </a:solidFill>
                <a:latin typeface="FSBrabo"/>
              </a:rPr>
              <a:t>. </a:t>
            </a:r>
            <a:r>
              <a:rPr lang="en-US" sz="2400" dirty="0" err="1">
                <a:solidFill>
                  <a:srgbClr val="000000"/>
                </a:solidFill>
                <a:latin typeface="FSBrabo"/>
              </a:rPr>
              <a:t>Te</a:t>
            </a:r>
            <a:r>
              <a:rPr lang="en-US" sz="2400" dirty="0">
                <a:solidFill>
                  <a:srgbClr val="000000"/>
                </a:solidFill>
                <a:latin typeface="FSBrabo"/>
              </a:rPr>
              <a:t> </a:t>
            </a:r>
            <a:r>
              <a:rPr lang="en-US" sz="2400" dirty="0" err="1">
                <a:solidFill>
                  <a:srgbClr val="000000"/>
                </a:solidFill>
                <a:latin typeface="FSBrabo"/>
              </a:rPr>
              <a:t>komponente</a:t>
            </a:r>
            <a:r>
              <a:rPr lang="en-US" sz="2400" dirty="0">
                <a:solidFill>
                  <a:srgbClr val="000000"/>
                </a:solidFill>
                <a:latin typeface="FSBrabo"/>
              </a:rPr>
              <a:t>, </a:t>
            </a:r>
            <a:r>
              <a:rPr lang="en-US" sz="2400" dirty="0" err="1">
                <a:solidFill>
                  <a:srgbClr val="000000"/>
                </a:solidFill>
                <a:latin typeface="FSBrabo"/>
              </a:rPr>
              <a:t>opremljene</a:t>
            </a:r>
            <a:r>
              <a:rPr lang="en-US" sz="2400" dirty="0">
                <a:solidFill>
                  <a:srgbClr val="000000"/>
                </a:solidFill>
                <a:latin typeface="FSBrabo"/>
              </a:rPr>
              <a:t> s PV, </a:t>
            </a:r>
            <a:r>
              <a:rPr lang="en-US" sz="2400" dirty="0" err="1">
                <a:solidFill>
                  <a:srgbClr val="000000"/>
                </a:solidFill>
                <a:latin typeface="FSBrabo"/>
              </a:rPr>
              <a:t>omogočajo</a:t>
            </a:r>
            <a:r>
              <a:rPr lang="en-US" sz="2400" dirty="0">
                <a:solidFill>
                  <a:srgbClr val="000000"/>
                </a:solidFill>
                <a:latin typeface="FSBrabo"/>
              </a:rPr>
              <a:t> </a:t>
            </a:r>
            <a:r>
              <a:rPr lang="en-US" sz="2400" dirty="0" err="1">
                <a:solidFill>
                  <a:srgbClr val="000000"/>
                </a:solidFill>
                <a:latin typeface="FSBrabo"/>
              </a:rPr>
              <a:t>uporabniku</a:t>
            </a:r>
            <a:r>
              <a:rPr lang="en-US" sz="2400" dirty="0">
                <a:solidFill>
                  <a:srgbClr val="000000"/>
                </a:solidFill>
                <a:latin typeface="FSBrabo"/>
              </a:rPr>
              <a:t> </a:t>
            </a:r>
            <a:r>
              <a:rPr lang="en-US" sz="2400" dirty="0" err="1">
                <a:solidFill>
                  <a:srgbClr val="000000"/>
                </a:solidFill>
                <a:latin typeface="FSBrabo"/>
              </a:rPr>
              <a:t>dostop</a:t>
            </a:r>
            <a:r>
              <a:rPr lang="en-US" sz="2400" dirty="0">
                <a:solidFill>
                  <a:srgbClr val="000000"/>
                </a:solidFill>
                <a:latin typeface="FSBrabo"/>
              </a:rPr>
              <a:t> do </a:t>
            </a:r>
            <a:r>
              <a:rPr lang="en-US" sz="2400" dirty="0" err="1">
                <a:solidFill>
                  <a:srgbClr val="000000"/>
                </a:solidFill>
                <a:latin typeface="FSBrabo"/>
              </a:rPr>
              <a:t>podatkov</a:t>
            </a:r>
            <a:r>
              <a:rPr lang="en-US" sz="2400" dirty="0">
                <a:solidFill>
                  <a:srgbClr val="000000"/>
                </a:solidFill>
                <a:latin typeface="FSBrabo"/>
              </a:rPr>
              <a:t> o </a:t>
            </a:r>
            <a:r>
              <a:rPr lang="en-US" sz="2400" dirty="0" err="1">
                <a:solidFill>
                  <a:srgbClr val="000000"/>
                </a:solidFill>
                <a:latin typeface="FSBrabo"/>
              </a:rPr>
              <a:t>produktivnosti</a:t>
            </a:r>
            <a:r>
              <a:rPr lang="en-US" sz="2400" dirty="0">
                <a:solidFill>
                  <a:srgbClr val="000000"/>
                </a:solidFill>
                <a:latin typeface="FSBrabo"/>
              </a:rPr>
              <a:t> PV od </a:t>
            </a:r>
            <a:r>
              <a:rPr lang="en-US" sz="2400" dirty="0" err="1">
                <a:solidFill>
                  <a:srgbClr val="000000"/>
                </a:solidFill>
                <a:latin typeface="FSBrabo"/>
              </a:rPr>
              <a:t>koder</a:t>
            </a:r>
            <a:r>
              <a:rPr lang="en-US" sz="2400" dirty="0">
                <a:solidFill>
                  <a:srgbClr val="000000"/>
                </a:solidFill>
                <a:latin typeface="FSBrabo"/>
              </a:rPr>
              <a:t> </a:t>
            </a:r>
            <a:r>
              <a:rPr lang="en-US" sz="2400" dirty="0" err="1">
                <a:solidFill>
                  <a:srgbClr val="000000"/>
                </a:solidFill>
                <a:latin typeface="FSBrabo"/>
              </a:rPr>
              <a:t>koli</a:t>
            </a:r>
            <a:r>
              <a:rPr lang="en-US" sz="2400" dirty="0">
                <a:solidFill>
                  <a:srgbClr val="000000"/>
                </a:solidFill>
                <a:latin typeface="FSBrabo"/>
              </a:rPr>
              <a:t>. </a:t>
            </a:r>
            <a:r>
              <a:rPr lang="en-US" sz="2400" dirty="0" err="1">
                <a:solidFill>
                  <a:srgbClr val="000000"/>
                </a:solidFill>
                <a:latin typeface="FSBrabo"/>
              </a:rPr>
              <a:t>Iz</a:t>
            </a:r>
            <a:r>
              <a:rPr lang="en-US" sz="2400" dirty="0">
                <a:solidFill>
                  <a:srgbClr val="000000"/>
                </a:solidFill>
                <a:latin typeface="FSBrabo"/>
              </a:rPr>
              <a:t> </a:t>
            </a:r>
            <a:r>
              <a:rPr lang="en-US" sz="2400" dirty="0" err="1">
                <a:solidFill>
                  <a:srgbClr val="000000"/>
                </a:solidFill>
                <a:latin typeface="FSBrabo"/>
              </a:rPr>
              <a:t>zabeleženih</a:t>
            </a:r>
            <a:r>
              <a:rPr lang="en-US" sz="2400" dirty="0">
                <a:solidFill>
                  <a:srgbClr val="000000"/>
                </a:solidFill>
                <a:latin typeface="FSBrabo"/>
              </a:rPr>
              <a:t> </a:t>
            </a:r>
            <a:r>
              <a:rPr lang="en-US" sz="2400" dirty="0" err="1">
                <a:solidFill>
                  <a:srgbClr val="000000"/>
                </a:solidFill>
                <a:latin typeface="FSBrabo"/>
              </a:rPr>
              <a:t>podatkov</a:t>
            </a:r>
            <a:r>
              <a:rPr lang="en-US" sz="2400" dirty="0">
                <a:solidFill>
                  <a:srgbClr val="000000"/>
                </a:solidFill>
                <a:latin typeface="FSBrabo"/>
              </a:rPr>
              <a:t> </a:t>
            </a:r>
            <a:r>
              <a:rPr lang="en-US" sz="2400" dirty="0" err="1">
                <a:solidFill>
                  <a:srgbClr val="000000"/>
                </a:solidFill>
                <a:latin typeface="FSBrabo"/>
              </a:rPr>
              <a:t>identificira</a:t>
            </a:r>
            <a:r>
              <a:rPr lang="en-US" sz="2400" dirty="0">
                <a:solidFill>
                  <a:srgbClr val="000000"/>
                </a:solidFill>
                <a:latin typeface="FSBrabo"/>
              </a:rPr>
              <a:t> </a:t>
            </a:r>
            <a:r>
              <a:rPr lang="en-US" sz="2400" dirty="0" err="1">
                <a:solidFill>
                  <a:srgbClr val="000000"/>
                </a:solidFill>
                <a:latin typeface="FSBrabo"/>
              </a:rPr>
              <a:t>napako</a:t>
            </a:r>
            <a:r>
              <a:rPr lang="en-US" sz="2400" dirty="0">
                <a:solidFill>
                  <a:srgbClr val="000000"/>
                </a:solidFill>
                <a:latin typeface="FSBrabo"/>
              </a:rPr>
              <a:t>, </a:t>
            </a:r>
            <a:r>
              <a:rPr lang="en-US" sz="2400" dirty="0" err="1">
                <a:solidFill>
                  <a:srgbClr val="000000"/>
                </a:solidFill>
                <a:latin typeface="FSBrabo"/>
              </a:rPr>
              <a:t>obvešča</a:t>
            </a:r>
            <a:r>
              <a:rPr lang="en-US" sz="2400" dirty="0">
                <a:solidFill>
                  <a:srgbClr val="000000"/>
                </a:solidFill>
                <a:latin typeface="FSBrabo"/>
              </a:rPr>
              <a:t> o </a:t>
            </a:r>
            <a:r>
              <a:rPr lang="en-US" sz="2400" dirty="0" err="1">
                <a:solidFill>
                  <a:srgbClr val="000000"/>
                </a:solidFill>
                <a:latin typeface="FSBrabo"/>
              </a:rPr>
              <a:t>zahtevi</a:t>
            </a:r>
            <a:r>
              <a:rPr lang="en-US" sz="2400" dirty="0">
                <a:solidFill>
                  <a:srgbClr val="000000"/>
                </a:solidFill>
                <a:latin typeface="FSBrabo"/>
              </a:rPr>
              <a:t> po </a:t>
            </a:r>
            <a:r>
              <a:rPr lang="en-US" sz="2400" dirty="0" err="1">
                <a:solidFill>
                  <a:srgbClr val="000000"/>
                </a:solidFill>
                <a:latin typeface="FSBrabo"/>
              </a:rPr>
              <a:t>vzdrževanju</a:t>
            </a:r>
            <a:r>
              <a:rPr lang="en-US" sz="2400" dirty="0">
                <a:solidFill>
                  <a:srgbClr val="000000"/>
                </a:solidFill>
                <a:latin typeface="FSBrabo"/>
              </a:rPr>
              <a:t> in o </a:t>
            </a:r>
            <a:r>
              <a:rPr lang="en-US" sz="2400" dirty="0" err="1">
                <a:solidFill>
                  <a:srgbClr val="000000"/>
                </a:solidFill>
                <a:latin typeface="FSBrabo"/>
              </a:rPr>
              <a:t>tem</a:t>
            </a:r>
            <a:r>
              <a:rPr lang="en-US" sz="2400" dirty="0">
                <a:solidFill>
                  <a:srgbClr val="000000"/>
                </a:solidFill>
                <a:latin typeface="FSBrabo"/>
              </a:rPr>
              <a:t>, </a:t>
            </a:r>
            <a:r>
              <a:rPr lang="en-US" sz="2400" dirty="0" err="1">
                <a:solidFill>
                  <a:srgbClr val="000000"/>
                </a:solidFill>
                <a:latin typeface="FSBrabo"/>
              </a:rPr>
              <a:t>ali</a:t>
            </a:r>
            <a:r>
              <a:rPr lang="en-US" sz="2400" dirty="0">
                <a:solidFill>
                  <a:srgbClr val="000000"/>
                </a:solidFill>
                <a:latin typeface="FSBrabo"/>
              </a:rPr>
              <a:t> </a:t>
            </a:r>
            <a:r>
              <a:rPr lang="en-US" sz="2400" dirty="0" err="1">
                <a:solidFill>
                  <a:srgbClr val="000000"/>
                </a:solidFill>
                <a:latin typeface="FSBrabo"/>
              </a:rPr>
              <a:t>donos</a:t>
            </a:r>
            <a:r>
              <a:rPr lang="en-US" sz="2400" dirty="0">
                <a:solidFill>
                  <a:srgbClr val="000000"/>
                </a:solidFill>
                <a:latin typeface="FSBrabo"/>
              </a:rPr>
              <a:t> PV </a:t>
            </a:r>
            <a:r>
              <a:rPr lang="en-US" sz="2400" dirty="0" err="1">
                <a:solidFill>
                  <a:srgbClr val="000000"/>
                </a:solidFill>
                <a:latin typeface="FSBrabo"/>
              </a:rPr>
              <a:t>zadovoljuje</a:t>
            </a:r>
            <a:r>
              <a:rPr lang="en-US" sz="2400" dirty="0">
                <a:solidFill>
                  <a:srgbClr val="000000"/>
                </a:solidFill>
                <a:latin typeface="FSBrabo"/>
              </a:rPr>
              <a:t> </a:t>
            </a:r>
            <a:r>
              <a:rPr lang="en-US" sz="2400" dirty="0" err="1">
                <a:solidFill>
                  <a:srgbClr val="000000"/>
                </a:solidFill>
                <a:latin typeface="FSBrabo"/>
              </a:rPr>
              <a:t>povpraševanje</a:t>
            </a:r>
            <a:r>
              <a:rPr lang="en-US" sz="2400" dirty="0">
                <a:solidFill>
                  <a:srgbClr val="000000"/>
                </a:solidFill>
                <a:latin typeface="FSBrabo"/>
              </a:rPr>
              <a:t> </a:t>
            </a:r>
            <a:r>
              <a:rPr lang="en-US" sz="2400" dirty="0" err="1">
                <a:solidFill>
                  <a:srgbClr val="000000"/>
                </a:solidFill>
                <a:latin typeface="FSBrabo"/>
              </a:rPr>
              <a:t>ali</a:t>
            </a:r>
            <a:r>
              <a:rPr lang="en-US" sz="2400" dirty="0">
                <a:solidFill>
                  <a:srgbClr val="000000"/>
                </a:solidFill>
                <a:latin typeface="FSBrabo"/>
              </a:rPr>
              <a:t> ne [2]. </a:t>
            </a:r>
            <a:r>
              <a:rPr lang="en-US" sz="2400" dirty="0" err="1">
                <a:solidFill>
                  <a:srgbClr val="000000"/>
                </a:solidFill>
                <a:latin typeface="FSBrabo"/>
              </a:rPr>
              <a:t>Poceni</a:t>
            </a:r>
            <a:r>
              <a:rPr lang="en-US" sz="2400" dirty="0">
                <a:solidFill>
                  <a:srgbClr val="000000"/>
                </a:solidFill>
                <a:latin typeface="FSBrabo"/>
              </a:rPr>
              <a:t> </a:t>
            </a:r>
            <a:r>
              <a:rPr lang="en-US" sz="2400" dirty="0" err="1">
                <a:solidFill>
                  <a:srgbClr val="000000"/>
                </a:solidFill>
                <a:latin typeface="FSBrabo"/>
              </a:rPr>
              <a:t>sistem</a:t>
            </a:r>
            <a:r>
              <a:rPr lang="en-US" sz="2400" dirty="0">
                <a:solidFill>
                  <a:srgbClr val="000000"/>
                </a:solidFill>
                <a:latin typeface="FSBrabo"/>
              </a:rPr>
              <a:t> </a:t>
            </a:r>
            <a:r>
              <a:rPr lang="en-US" sz="2400" dirty="0" err="1">
                <a:solidFill>
                  <a:srgbClr val="000000"/>
                </a:solidFill>
                <a:latin typeface="FSBrabo"/>
              </a:rPr>
              <a:t>spremljanja</a:t>
            </a:r>
            <a:r>
              <a:rPr lang="en-US" sz="2400" dirty="0">
                <a:solidFill>
                  <a:srgbClr val="000000"/>
                </a:solidFill>
                <a:latin typeface="FSBrabo"/>
              </a:rPr>
              <a:t>, </a:t>
            </a:r>
            <a:r>
              <a:rPr lang="en-US" sz="2400" dirty="0" err="1">
                <a:solidFill>
                  <a:srgbClr val="000000"/>
                </a:solidFill>
                <a:latin typeface="FSBrabo"/>
              </a:rPr>
              <a:t>razvit</a:t>
            </a:r>
            <a:r>
              <a:rPr lang="en-US" sz="2400" dirty="0">
                <a:solidFill>
                  <a:srgbClr val="000000"/>
                </a:solidFill>
                <a:latin typeface="FSBrabo"/>
              </a:rPr>
              <a:t> z </a:t>
            </a:r>
            <a:r>
              <a:rPr lang="en-US" sz="2400" dirty="0" err="1">
                <a:solidFill>
                  <a:srgbClr val="000000"/>
                </a:solidFill>
                <a:latin typeface="FSBrabo"/>
              </a:rPr>
              <a:t>uporabo</a:t>
            </a:r>
            <a:r>
              <a:rPr lang="en-US" sz="2400" dirty="0">
                <a:solidFill>
                  <a:srgbClr val="000000"/>
                </a:solidFill>
                <a:latin typeface="FSBrabo"/>
              </a:rPr>
              <a:t>.</a:t>
            </a:r>
            <a:endParaRPr lang="sr-Latn-RS" sz="2400" dirty="0"/>
          </a:p>
        </p:txBody>
      </p:sp>
      <p:pic>
        <p:nvPicPr>
          <p:cNvPr id="5" name="Graphic 6">
            <a:extLst>
              <a:ext uri="{FF2B5EF4-FFF2-40B4-BE49-F238E27FC236}">
                <a16:creationId xmlns:a16="http://schemas.microsoft.com/office/drawing/2014/main" id="{68C4FEDF-6756-69DE-95B2-E050AE9A166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99035" y="6401842"/>
            <a:ext cx="1368174" cy="356295"/>
          </a:xfrm>
          <a:prstGeom prst="rect">
            <a:avLst/>
          </a:prstGeom>
        </p:spPr>
      </p:pic>
    </p:spTree>
    <p:extLst>
      <p:ext uri="{BB962C8B-B14F-4D97-AF65-F5344CB8AC3E}">
        <p14:creationId xmlns:p14="http://schemas.microsoft.com/office/powerpoint/2010/main" val="38478571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6D23C40-8339-B1A6-D617-CF2C03DB05DD}"/>
              </a:ext>
            </a:extLst>
          </p:cNvPr>
          <p:cNvSpPr>
            <a:spLocks noGrp="1"/>
          </p:cNvSpPr>
          <p:nvPr>
            <p:ph type="title"/>
          </p:nvPr>
        </p:nvSpPr>
        <p:spPr/>
        <p:txBody>
          <a:bodyPr/>
          <a:lstStyle/>
          <a:p>
            <a:r>
              <a:rPr lang="en-US" dirty="0" err="1">
                <a:solidFill>
                  <a:srgbClr val="000000"/>
                </a:solidFill>
                <a:latin typeface="FSBrabo"/>
              </a:rPr>
              <a:t>Arhitektura</a:t>
            </a:r>
            <a:r>
              <a:rPr lang="en-US" dirty="0">
                <a:solidFill>
                  <a:srgbClr val="000000"/>
                </a:solidFill>
                <a:latin typeface="FSBrabo"/>
              </a:rPr>
              <a:t> IoT za </a:t>
            </a:r>
            <a:r>
              <a:rPr lang="en-US" dirty="0" err="1">
                <a:solidFill>
                  <a:srgbClr val="000000"/>
                </a:solidFill>
                <a:latin typeface="FSBrabo"/>
              </a:rPr>
              <a:t>obnovljive</a:t>
            </a:r>
            <a:r>
              <a:rPr lang="en-US" dirty="0">
                <a:solidFill>
                  <a:srgbClr val="000000"/>
                </a:solidFill>
                <a:latin typeface="FSBrabo"/>
              </a:rPr>
              <a:t> </a:t>
            </a:r>
            <a:r>
              <a:rPr lang="en-US" dirty="0" err="1">
                <a:solidFill>
                  <a:srgbClr val="000000"/>
                </a:solidFill>
                <a:latin typeface="FSBrabo"/>
              </a:rPr>
              <a:t>vire</a:t>
            </a:r>
            <a:r>
              <a:rPr lang="en-US" dirty="0">
                <a:solidFill>
                  <a:srgbClr val="000000"/>
                </a:solidFill>
                <a:latin typeface="FSBrabo"/>
              </a:rPr>
              <a:t> </a:t>
            </a:r>
            <a:r>
              <a:rPr lang="en-US" dirty="0" err="1">
                <a:solidFill>
                  <a:srgbClr val="000000"/>
                </a:solidFill>
                <a:latin typeface="FSBrabo"/>
              </a:rPr>
              <a:t>energije</a:t>
            </a:r>
            <a:endParaRPr lang="sr-Latn-RS" dirty="0"/>
          </a:p>
        </p:txBody>
      </p:sp>
      <p:sp>
        <p:nvSpPr>
          <p:cNvPr id="3" name="Čuvar mesta za sadržaj 2">
            <a:extLst>
              <a:ext uri="{FF2B5EF4-FFF2-40B4-BE49-F238E27FC236}">
                <a16:creationId xmlns:a16="http://schemas.microsoft.com/office/drawing/2014/main" id="{A23A04B1-6F9F-2BA9-AAA7-83FC3DA5EB07}"/>
              </a:ext>
            </a:extLst>
          </p:cNvPr>
          <p:cNvSpPr>
            <a:spLocks noGrp="1"/>
          </p:cNvSpPr>
          <p:nvPr>
            <p:ph idx="1"/>
          </p:nvPr>
        </p:nvSpPr>
        <p:spPr>
          <a:xfrm>
            <a:off x="498094" y="2060848"/>
            <a:ext cx="11500480" cy="2520280"/>
          </a:xfrm>
        </p:spPr>
        <p:txBody>
          <a:bodyPr/>
          <a:lstStyle/>
          <a:p>
            <a:r>
              <a:rPr lang="en-US" b="0" dirty="0">
                <a:solidFill>
                  <a:srgbClr val="000000"/>
                </a:solidFill>
                <a:latin typeface="FSBrabo"/>
              </a:rPr>
              <a:t>Raspberry Pi, </a:t>
            </a:r>
            <a:r>
              <a:rPr lang="en-US" b="0" dirty="0" err="1">
                <a:solidFill>
                  <a:srgbClr val="000000"/>
                </a:solidFill>
                <a:latin typeface="FSBrabo"/>
              </a:rPr>
              <a:t>mikrokrmilnik</a:t>
            </a:r>
            <a:r>
              <a:rPr lang="en-US" b="0" dirty="0">
                <a:solidFill>
                  <a:srgbClr val="000000"/>
                </a:solidFill>
                <a:latin typeface="FSBrabo"/>
              </a:rPr>
              <a:t> za </a:t>
            </a:r>
            <a:r>
              <a:rPr lang="en-US" b="0" dirty="0" err="1">
                <a:solidFill>
                  <a:srgbClr val="000000"/>
                </a:solidFill>
                <a:latin typeface="FSBrabo"/>
              </a:rPr>
              <a:t>zagotavljanje</a:t>
            </a:r>
            <a:r>
              <a:rPr lang="en-US" b="0" dirty="0">
                <a:solidFill>
                  <a:srgbClr val="000000"/>
                </a:solidFill>
                <a:latin typeface="FSBrabo"/>
              </a:rPr>
              <a:t> </a:t>
            </a:r>
            <a:r>
              <a:rPr lang="en-US" b="0" dirty="0" err="1">
                <a:solidFill>
                  <a:srgbClr val="000000"/>
                </a:solidFill>
                <a:latin typeface="FSBrabo"/>
              </a:rPr>
              <a:t>sistemskih</a:t>
            </a:r>
            <a:r>
              <a:rPr lang="en-US" b="0" dirty="0">
                <a:solidFill>
                  <a:srgbClr val="000000"/>
                </a:solidFill>
                <a:latin typeface="FSBrabo"/>
              </a:rPr>
              <a:t> </a:t>
            </a:r>
            <a:r>
              <a:rPr lang="en-US" b="0" dirty="0" err="1">
                <a:solidFill>
                  <a:srgbClr val="000000"/>
                </a:solidFill>
                <a:latin typeface="FSBrabo"/>
              </a:rPr>
              <a:t>podatkov</a:t>
            </a:r>
            <a:r>
              <a:rPr lang="en-US" b="0" dirty="0">
                <a:solidFill>
                  <a:srgbClr val="000000"/>
                </a:solidFill>
                <a:latin typeface="FSBrabo"/>
              </a:rPr>
              <a:t> v </a:t>
            </a:r>
            <a:r>
              <a:rPr lang="en-US" b="0" dirty="0" err="1">
                <a:solidFill>
                  <a:srgbClr val="000000"/>
                </a:solidFill>
                <a:latin typeface="FSBrabo"/>
              </a:rPr>
              <a:t>realnem</a:t>
            </a:r>
            <a:r>
              <a:rPr lang="en-US" b="0" dirty="0">
                <a:solidFill>
                  <a:srgbClr val="000000"/>
                </a:solidFill>
                <a:latin typeface="FSBrabo"/>
              </a:rPr>
              <a:t> </a:t>
            </a:r>
            <a:r>
              <a:rPr lang="en-US" b="0" dirty="0" err="1">
                <a:solidFill>
                  <a:srgbClr val="000000"/>
                </a:solidFill>
                <a:latin typeface="FSBrabo"/>
              </a:rPr>
              <a:t>času</a:t>
            </a:r>
            <a:r>
              <a:rPr lang="en-US" b="0" dirty="0">
                <a:solidFill>
                  <a:srgbClr val="000000"/>
                </a:solidFill>
                <a:latin typeface="FSBrabo"/>
              </a:rPr>
              <a:t> v </a:t>
            </a:r>
            <a:r>
              <a:rPr lang="en-US" b="0" dirty="0" err="1">
                <a:solidFill>
                  <a:srgbClr val="000000"/>
                </a:solidFill>
                <a:latin typeface="FSBrabo"/>
              </a:rPr>
              <a:t>grafični</a:t>
            </a:r>
            <a:r>
              <a:rPr lang="en-US" b="0" dirty="0">
                <a:solidFill>
                  <a:srgbClr val="000000"/>
                </a:solidFill>
                <a:latin typeface="FSBrabo"/>
              </a:rPr>
              <a:t> </a:t>
            </a:r>
            <a:r>
              <a:rPr lang="en-US" b="0" dirty="0" err="1">
                <a:solidFill>
                  <a:srgbClr val="000000"/>
                </a:solidFill>
                <a:latin typeface="FSBrabo"/>
              </a:rPr>
              <a:t>obliki</a:t>
            </a:r>
            <a:r>
              <a:rPr lang="en-US" b="0" dirty="0">
                <a:solidFill>
                  <a:srgbClr val="000000"/>
                </a:solidFill>
                <a:latin typeface="FSBrabo"/>
              </a:rPr>
              <a:t> </a:t>
            </a:r>
            <a:r>
              <a:rPr lang="en-US" b="0" dirty="0" err="1">
                <a:solidFill>
                  <a:srgbClr val="000000"/>
                </a:solidFill>
                <a:latin typeface="FSBrabo"/>
              </a:rPr>
              <a:t>namesto</a:t>
            </a:r>
            <a:r>
              <a:rPr lang="en-US" b="0" dirty="0">
                <a:solidFill>
                  <a:srgbClr val="000000"/>
                </a:solidFill>
                <a:latin typeface="FSBrabo"/>
              </a:rPr>
              <a:t> </a:t>
            </a:r>
            <a:r>
              <a:rPr lang="en-US" b="0" dirty="0" err="1">
                <a:solidFill>
                  <a:srgbClr val="000000"/>
                </a:solidFill>
                <a:latin typeface="FSBrabo"/>
              </a:rPr>
              <a:t>številčnih</a:t>
            </a:r>
            <a:r>
              <a:rPr lang="en-US" b="0" dirty="0">
                <a:solidFill>
                  <a:srgbClr val="000000"/>
                </a:solidFill>
                <a:latin typeface="FSBrabo"/>
              </a:rPr>
              <a:t>. </a:t>
            </a:r>
            <a:r>
              <a:rPr lang="en-US" b="0" dirty="0" err="1">
                <a:solidFill>
                  <a:srgbClr val="000000"/>
                </a:solidFill>
                <a:latin typeface="FSBrabo"/>
              </a:rPr>
              <a:t>Spremljajo</a:t>
            </a:r>
            <a:r>
              <a:rPr lang="en-US" b="0" dirty="0">
                <a:solidFill>
                  <a:srgbClr val="000000"/>
                </a:solidFill>
                <a:latin typeface="FSBrabo"/>
              </a:rPr>
              <a:t> se </a:t>
            </a:r>
            <a:r>
              <a:rPr lang="en-US" b="0" dirty="0" err="1">
                <a:solidFill>
                  <a:srgbClr val="000000"/>
                </a:solidFill>
                <a:latin typeface="FSBrabo"/>
              </a:rPr>
              <a:t>bistveni</a:t>
            </a:r>
            <a:r>
              <a:rPr lang="en-US" b="0" dirty="0">
                <a:solidFill>
                  <a:srgbClr val="000000"/>
                </a:solidFill>
                <a:latin typeface="FSBrabo"/>
              </a:rPr>
              <a:t> </a:t>
            </a:r>
            <a:r>
              <a:rPr lang="en-US" b="0" dirty="0" err="1">
                <a:solidFill>
                  <a:srgbClr val="000000"/>
                </a:solidFill>
                <a:latin typeface="FSBrabo"/>
              </a:rPr>
              <a:t>parametri</a:t>
            </a:r>
            <a:r>
              <a:rPr lang="en-US" b="0" dirty="0">
                <a:solidFill>
                  <a:srgbClr val="000000"/>
                </a:solidFill>
                <a:latin typeface="FSBrabo"/>
              </a:rPr>
              <a:t>, </a:t>
            </a:r>
            <a:r>
              <a:rPr lang="en-US" b="0" dirty="0" err="1">
                <a:solidFill>
                  <a:srgbClr val="000000"/>
                </a:solidFill>
                <a:latin typeface="FSBrabo"/>
              </a:rPr>
              <a:t>kot</a:t>
            </a:r>
            <a:r>
              <a:rPr lang="en-US" b="0" dirty="0">
                <a:solidFill>
                  <a:srgbClr val="000000"/>
                </a:solidFill>
                <a:latin typeface="FSBrabo"/>
              </a:rPr>
              <a:t> so </a:t>
            </a:r>
            <a:r>
              <a:rPr lang="en-US" b="0" dirty="0" err="1">
                <a:solidFill>
                  <a:srgbClr val="000000"/>
                </a:solidFill>
                <a:latin typeface="FSBrabo"/>
              </a:rPr>
              <a:t>napetost</a:t>
            </a:r>
            <a:r>
              <a:rPr lang="en-US" b="0" dirty="0">
                <a:solidFill>
                  <a:srgbClr val="000000"/>
                </a:solidFill>
                <a:latin typeface="FSBrabo"/>
              </a:rPr>
              <a:t>, </a:t>
            </a:r>
            <a:r>
              <a:rPr lang="en-US" b="0" dirty="0" err="1">
                <a:solidFill>
                  <a:srgbClr val="000000"/>
                </a:solidFill>
                <a:latin typeface="FSBrabo"/>
              </a:rPr>
              <a:t>tok</a:t>
            </a:r>
            <a:r>
              <a:rPr lang="en-US" b="0" dirty="0">
                <a:solidFill>
                  <a:srgbClr val="000000"/>
                </a:solidFill>
                <a:latin typeface="FSBrabo"/>
              </a:rPr>
              <a:t>, </a:t>
            </a:r>
            <a:r>
              <a:rPr lang="en-US" b="0" dirty="0" err="1">
                <a:solidFill>
                  <a:srgbClr val="000000"/>
                </a:solidFill>
                <a:latin typeface="FSBrabo"/>
              </a:rPr>
              <a:t>temperatura</a:t>
            </a:r>
            <a:r>
              <a:rPr lang="en-US" b="0" dirty="0">
                <a:solidFill>
                  <a:srgbClr val="000000"/>
                </a:solidFill>
                <a:latin typeface="FSBrabo"/>
              </a:rPr>
              <a:t> </a:t>
            </a:r>
            <a:r>
              <a:rPr lang="en-US" b="0" dirty="0" err="1">
                <a:solidFill>
                  <a:srgbClr val="000000"/>
                </a:solidFill>
                <a:latin typeface="FSBrabo"/>
              </a:rPr>
              <a:t>okolja</a:t>
            </a:r>
            <a:r>
              <a:rPr lang="en-US" b="0" dirty="0">
                <a:solidFill>
                  <a:srgbClr val="000000"/>
                </a:solidFill>
                <a:latin typeface="FSBrabo"/>
              </a:rPr>
              <a:t>. Na </a:t>
            </a:r>
            <a:r>
              <a:rPr lang="en-US" b="0" dirty="0" err="1">
                <a:solidFill>
                  <a:srgbClr val="000000"/>
                </a:solidFill>
                <a:latin typeface="FSBrabo"/>
              </a:rPr>
              <a:t>podlagi</a:t>
            </a:r>
            <a:r>
              <a:rPr lang="en-US" b="0" dirty="0">
                <a:solidFill>
                  <a:srgbClr val="000000"/>
                </a:solidFill>
                <a:latin typeface="FSBrabo"/>
              </a:rPr>
              <a:t> </a:t>
            </a:r>
            <a:r>
              <a:rPr lang="en-US" b="0" dirty="0" err="1">
                <a:solidFill>
                  <a:srgbClr val="000000"/>
                </a:solidFill>
                <a:latin typeface="FSBrabo"/>
              </a:rPr>
              <a:t>spremljanih</a:t>
            </a:r>
            <a:r>
              <a:rPr lang="en-US" b="0" dirty="0">
                <a:solidFill>
                  <a:srgbClr val="000000"/>
                </a:solidFill>
                <a:latin typeface="FSBrabo"/>
              </a:rPr>
              <a:t> </a:t>
            </a:r>
            <a:r>
              <a:rPr lang="en-US" b="0" dirty="0" err="1">
                <a:solidFill>
                  <a:srgbClr val="000000"/>
                </a:solidFill>
                <a:latin typeface="FSBrabo"/>
              </a:rPr>
              <a:t>podatkov</a:t>
            </a:r>
            <a:r>
              <a:rPr lang="en-US" b="0" dirty="0">
                <a:solidFill>
                  <a:srgbClr val="000000"/>
                </a:solidFill>
                <a:latin typeface="FSBrabo"/>
              </a:rPr>
              <a:t> je </a:t>
            </a:r>
            <a:r>
              <a:rPr lang="en-US" b="0" dirty="0" err="1">
                <a:solidFill>
                  <a:srgbClr val="000000"/>
                </a:solidFill>
                <a:latin typeface="FSBrabo"/>
              </a:rPr>
              <a:t>mogoče</a:t>
            </a:r>
            <a:r>
              <a:rPr lang="en-US" b="0" dirty="0">
                <a:solidFill>
                  <a:srgbClr val="000000"/>
                </a:solidFill>
                <a:latin typeface="FSBrabo"/>
              </a:rPr>
              <a:t> </a:t>
            </a:r>
            <a:r>
              <a:rPr lang="en-US" b="0" dirty="0" err="1">
                <a:solidFill>
                  <a:srgbClr val="000000"/>
                </a:solidFill>
                <a:latin typeface="FSBrabo"/>
              </a:rPr>
              <a:t>ugotoviti</a:t>
            </a:r>
            <a:r>
              <a:rPr lang="en-US" b="0" dirty="0">
                <a:solidFill>
                  <a:srgbClr val="000000"/>
                </a:solidFill>
                <a:latin typeface="FSBrabo"/>
              </a:rPr>
              <a:t>, </a:t>
            </a:r>
            <a:r>
              <a:rPr lang="en-US" b="0" dirty="0" err="1">
                <a:solidFill>
                  <a:srgbClr val="000000"/>
                </a:solidFill>
                <a:latin typeface="FSBrabo"/>
              </a:rPr>
              <a:t>ali</a:t>
            </a:r>
            <a:r>
              <a:rPr lang="en-US" b="0" dirty="0">
                <a:solidFill>
                  <a:srgbClr val="000000"/>
                </a:solidFill>
                <a:latin typeface="FSBrabo"/>
              </a:rPr>
              <a:t> je PV </a:t>
            </a:r>
            <a:r>
              <a:rPr lang="en-US" b="0" dirty="0" err="1">
                <a:solidFill>
                  <a:srgbClr val="000000"/>
                </a:solidFill>
                <a:latin typeface="FSBrabo"/>
              </a:rPr>
              <a:t>sistem</a:t>
            </a:r>
            <a:r>
              <a:rPr lang="en-US" b="0" dirty="0">
                <a:solidFill>
                  <a:srgbClr val="000000"/>
                </a:solidFill>
                <a:latin typeface="FSBrabo"/>
              </a:rPr>
              <a:t> </a:t>
            </a:r>
            <a:r>
              <a:rPr lang="en-US" b="0" dirty="0" err="1">
                <a:solidFill>
                  <a:srgbClr val="000000"/>
                </a:solidFill>
                <a:latin typeface="FSBrabo"/>
              </a:rPr>
              <a:t>mogoče</a:t>
            </a:r>
            <a:r>
              <a:rPr lang="en-US" b="0" dirty="0">
                <a:solidFill>
                  <a:srgbClr val="000000"/>
                </a:solidFill>
                <a:latin typeface="FSBrabo"/>
              </a:rPr>
              <a:t> </a:t>
            </a:r>
            <a:r>
              <a:rPr lang="en-US" b="0" dirty="0" err="1">
                <a:solidFill>
                  <a:srgbClr val="000000"/>
                </a:solidFill>
                <a:latin typeface="FSBrabo"/>
              </a:rPr>
              <a:t>razširiti</a:t>
            </a:r>
            <a:r>
              <a:rPr lang="en-US" b="0" dirty="0">
                <a:solidFill>
                  <a:srgbClr val="000000"/>
                </a:solidFill>
                <a:latin typeface="FSBrabo"/>
              </a:rPr>
              <a:t> </a:t>
            </a:r>
            <a:r>
              <a:rPr lang="en-US" b="0" dirty="0" err="1">
                <a:solidFill>
                  <a:srgbClr val="000000"/>
                </a:solidFill>
                <a:latin typeface="FSBrabo"/>
              </a:rPr>
              <a:t>ali</a:t>
            </a:r>
            <a:r>
              <a:rPr lang="en-US" b="0" dirty="0">
                <a:solidFill>
                  <a:srgbClr val="000000"/>
                </a:solidFill>
                <a:latin typeface="FSBrabo"/>
              </a:rPr>
              <a:t> ne [3].
</a:t>
            </a:r>
            <a:r>
              <a:rPr lang="en-US" b="0" dirty="0" err="1">
                <a:solidFill>
                  <a:srgbClr val="000000"/>
                </a:solidFill>
                <a:latin typeface="FSBrabo"/>
              </a:rPr>
              <a:t>Tehnologija</a:t>
            </a:r>
            <a:r>
              <a:rPr lang="en-US" b="0" dirty="0">
                <a:solidFill>
                  <a:srgbClr val="000000"/>
                </a:solidFill>
                <a:latin typeface="FSBrabo"/>
              </a:rPr>
              <a:t> IoT, ki </a:t>
            </a:r>
            <a:r>
              <a:rPr lang="en-US" b="0" dirty="0" err="1">
                <a:solidFill>
                  <a:srgbClr val="000000"/>
                </a:solidFill>
                <a:latin typeface="FSBrabo"/>
              </a:rPr>
              <a:t>nadzoruje</a:t>
            </a:r>
            <a:r>
              <a:rPr lang="en-US" b="0" dirty="0">
                <a:solidFill>
                  <a:srgbClr val="000000"/>
                </a:solidFill>
                <a:latin typeface="FSBrabo"/>
              </a:rPr>
              <a:t> </a:t>
            </a:r>
            <a:r>
              <a:rPr lang="en-US" b="0" dirty="0" err="1">
                <a:solidFill>
                  <a:srgbClr val="000000"/>
                </a:solidFill>
                <a:latin typeface="FSBrabo"/>
              </a:rPr>
              <a:t>sončno</a:t>
            </a:r>
            <a:r>
              <a:rPr lang="en-US" b="0" dirty="0">
                <a:solidFill>
                  <a:srgbClr val="000000"/>
                </a:solidFill>
                <a:latin typeface="FSBrabo"/>
              </a:rPr>
              <a:t> PV </a:t>
            </a:r>
            <a:r>
              <a:rPr lang="en-US" b="0" dirty="0" err="1">
                <a:solidFill>
                  <a:srgbClr val="000000"/>
                </a:solidFill>
                <a:latin typeface="FSBrabo"/>
              </a:rPr>
              <a:t>elektrarno</a:t>
            </a:r>
            <a:r>
              <a:rPr lang="en-US" b="0" dirty="0">
                <a:solidFill>
                  <a:srgbClr val="000000"/>
                </a:solidFill>
                <a:latin typeface="FSBrabo"/>
              </a:rPr>
              <a:t>, </a:t>
            </a:r>
            <a:r>
              <a:rPr lang="en-US" b="0" dirty="0" err="1">
                <a:solidFill>
                  <a:srgbClr val="000000"/>
                </a:solidFill>
                <a:latin typeface="FSBrabo"/>
              </a:rPr>
              <a:t>pomaga</a:t>
            </a:r>
            <a:r>
              <a:rPr lang="en-US" b="0" dirty="0">
                <a:solidFill>
                  <a:srgbClr val="000000"/>
                </a:solidFill>
                <a:latin typeface="FSBrabo"/>
              </a:rPr>
              <a:t> </a:t>
            </a:r>
            <a:r>
              <a:rPr lang="en-US" b="0" dirty="0" err="1">
                <a:solidFill>
                  <a:srgbClr val="000000"/>
                </a:solidFill>
                <a:latin typeface="FSBrabo"/>
              </a:rPr>
              <a:t>pri</a:t>
            </a:r>
            <a:r>
              <a:rPr lang="en-US" b="0" dirty="0">
                <a:solidFill>
                  <a:srgbClr val="000000"/>
                </a:solidFill>
                <a:latin typeface="FSBrabo"/>
              </a:rPr>
              <a:t> </a:t>
            </a:r>
            <a:r>
              <a:rPr lang="en-US" b="0" dirty="0" err="1">
                <a:solidFill>
                  <a:srgbClr val="000000"/>
                </a:solidFill>
                <a:latin typeface="FSBrabo"/>
              </a:rPr>
              <a:t>ocenjevanju</a:t>
            </a:r>
            <a:r>
              <a:rPr lang="en-US" b="0" dirty="0">
                <a:solidFill>
                  <a:srgbClr val="000000"/>
                </a:solidFill>
                <a:latin typeface="FSBrabo"/>
              </a:rPr>
              <a:t> </a:t>
            </a:r>
            <a:r>
              <a:rPr lang="en-US" b="0" dirty="0" err="1">
                <a:solidFill>
                  <a:srgbClr val="000000"/>
                </a:solidFill>
                <a:latin typeface="FSBrabo"/>
              </a:rPr>
              <a:t>uspešnosti</a:t>
            </a:r>
            <a:r>
              <a:rPr lang="en-US" b="0" dirty="0">
                <a:solidFill>
                  <a:srgbClr val="000000"/>
                </a:solidFill>
                <a:latin typeface="FSBrabo"/>
              </a:rPr>
              <a:t> PV </a:t>
            </a:r>
            <a:r>
              <a:rPr lang="en-US" b="0" dirty="0" err="1">
                <a:solidFill>
                  <a:srgbClr val="000000"/>
                </a:solidFill>
                <a:latin typeface="FSBrabo"/>
              </a:rPr>
              <a:t>farme</a:t>
            </a:r>
            <a:r>
              <a:rPr lang="en-US" b="0" dirty="0">
                <a:solidFill>
                  <a:srgbClr val="000000"/>
                </a:solidFill>
                <a:latin typeface="FSBrabo"/>
              </a:rPr>
              <a:t> </a:t>
            </a:r>
            <a:r>
              <a:rPr lang="en-US" b="0" dirty="0" err="1">
                <a:solidFill>
                  <a:srgbClr val="000000"/>
                </a:solidFill>
                <a:latin typeface="FSBrabo"/>
              </a:rPr>
              <a:t>na</a:t>
            </a:r>
            <a:r>
              <a:rPr lang="en-US" b="0" dirty="0">
                <a:solidFill>
                  <a:srgbClr val="000000"/>
                </a:solidFill>
                <a:latin typeface="FSBrabo"/>
              </a:rPr>
              <a:t> </a:t>
            </a:r>
            <a:r>
              <a:rPr lang="en-US" b="0" dirty="0" err="1">
                <a:solidFill>
                  <a:srgbClr val="000000"/>
                </a:solidFill>
                <a:latin typeface="FSBrabo"/>
              </a:rPr>
              <a:t>oddaljeni</a:t>
            </a:r>
            <a:r>
              <a:rPr lang="en-US" b="0" dirty="0">
                <a:solidFill>
                  <a:srgbClr val="000000"/>
                </a:solidFill>
                <a:latin typeface="FSBrabo"/>
              </a:rPr>
              <a:t> </a:t>
            </a:r>
            <a:r>
              <a:rPr lang="en-US" b="0" dirty="0" err="1">
                <a:solidFill>
                  <a:srgbClr val="000000"/>
                </a:solidFill>
                <a:latin typeface="FSBrabo"/>
              </a:rPr>
              <a:t>lokaciji</a:t>
            </a:r>
            <a:r>
              <a:rPr lang="en-US" b="0" dirty="0">
                <a:solidFill>
                  <a:srgbClr val="000000"/>
                </a:solidFill>
                <a:latin typeface="FSBrabo"/>
              </a:rPr>
              <a:t>. V </a:t>
            </a:r>
            <a:r>
              <a:rPr lang="en-US" b="0" dirty="0" err="1">
                <a:solidFill>
                  <a:srgbClr val="000000"/>
                </a:solidFill>
                <a:latin typeface="FSBrabo"/>
              </a:rPr>
              <a:t>tej</a:t>
            </a:r>
            <a:r>
              <a:rPr lang="en-US" b="0" dirty="0">
                <a:solidFill>
                  <a:srgbClr val="000000"/>
                </a:solidFill>
                <a:latin typeface="FSBrabo"/>
              </a:rPr>
              <a:t> </a:t>
            </a:r>
            <a:r>
              <a:rPr lang="en-US" b="0" dirty="0" err="1">
                <a:solidFill>
                  <a:srgbClr val="000000"/>
                </a:solidFill>
                <a:latin typeface="FSBrabo"/>
              </a:rPr>
              <a:t>ponujeni</a:t>
            </a:r>
            <a:r>
              <a:rPr lang="en-US" b="0" dirty="0">
                <a:solidFill>
                  <a:srgbClr val="000000"/>
                </a:solidFill>
                <a:latin typeface="FSBrabo"/>
              </a:rPr>
              <a:t> </a:t>
            </a:r>
            <a:r>
              <a:rPr lang="en-US" b="0" dirty="0" err="1">
                <a:solidFill>
                  <a:srgbClr val="000000"/>
                </a:solidFill>
                <a:latin typeface="FSBrabo"/>
              </a:rPr>
              <a:t>metodi</a:t>
            </a:r>
            <a:r>
              <a:rPr lang="en-US" b="0" dirty="0">
                <a:solidFill>
                  <a:srgbClr val="000000"/>
                </a:solidFill>
                <a:latin typeface="FSBrabo"/>
              </a:rPr>
              <a:t> je PV </a:t>
            </a:r>
            <a:r>
              <a:rPr lang="en-US" b="0" dirty="0" err="1">
                <a:solidFill>
                  <a:srgbClr val="000000"/>
                </a:solidFill>
                <a:latin typeface="FSBrabo"/>
              </a:rPr>
              <a:t>napetost</a:t>
            </a:r>
            <a:r>
              <a:rPr lang="en-US" b="0" dirty="0">
                <a:solidFill>
                  <a:srgbClr val="000000"/>
                </a:solidFill>
                <a:latin typeface="FSBrabo"/>
              </a:rPr>
              <a:t> in </a:t>
            </a:r>
            <a:r>
              <a:rPr lang="en-US" b="0" dirty="0" err="1">
                <a:solidFill>
                  <a:srgbClr val="000000"/>
                </a:solidFill>
                <a:latin typeface="FSBrabo"/>
              </a:rPr>
              <a:t>napetost</a:t>
            </a:r>
            <a:r>
              <a:rPr lang="en-US" b="0" dirty="0">
                <a:solidFill>
                  <a:srgbClr val="000000"/>
                </a:solidFill>
                <a:latin typeface="FSBrabo"/>
              </a:rPr>
              <a:t> </a:t>
            </a:r>
            <a:r>
              <a:rPr lang="en-US" b="0" dirty="0" err="1">
                <a:solidFill>
                  <a:srgbClr val="000000"/>
                </a:solidFill>
                <a:latin typeface="FSBrabo"/>
              </a:rPr>
              <a:t>akumulatorja</a:t>
            </a:r>
            <a:r>
              <a:rPr lang="en-US" b="0" dirty="0">
                <a:solidFill>
                  <a:srgbClr val="000000"/>
                </a:solidFill>
                <a:latin typeface="FSBrabo"/>
              </a:rPr>
              <a:t> </a:t>
            </a:r>
            <a:r>
              <a:rPr lang="en-US" b="0" dirty="0" err="1">
                <a:solidFill>
                  <a:srgbClr val="000000"/>
                </a:solidFill>
                <a:latin typeface="FSBrabo"/>
              </a:rPr>
              <a:t>določena</a:t>
            </a:r>
            <a:r>
              <a:rPr lang="en-US" b="0" dirty="0">
                <a:solidFill>
                  <a:srgbClr val="000000"/>
                </a:solidFill>
                <a:latin typeface="FSBrabo"/>
              </a:rPr>
              <a:t> z </a:t>
            </a:r>
            <a:r>
              <a:rPr lang="en-US" b="0" dirty="0" err="1">
                <a:solidFill>
                  <a:srgbClr val="000000"/>
                </a:solidFill>
                <a:latin typeface="FSBrabo"/>
              </a:rPr>
              <a:t>napetostnim</a:t>
            </a:r>
            <a:r>
              <a:rPr lang="en-US" b="0" dirty="0">
                <a:solidFill>
                  <a:srgbClr val="000000"/>
                </a:solidFill>
                <a:latin typeface="FSBrabo"/>
              </a:rPr>
              <a:t> </a:t>
            </a:r>
            <a:r>
              <a:rPr lang="en-US" b="0" dirty="0" err="1">
                <a:solidFill>
                  <a:srgbClr val="000000"/>
                </a:solidFill>
                <a:latin typeface="FSBrabo"/>
              </a:rPr>
              <a:t>delilnikom</a:t>
            </a:r>
            <a:r>
              <a:rPr lang="en-US" b="0" dirty="0">
                <a:solidFill>
                  <a:srgbClr val="000000"/>
                </a:solidFill>
                <a:latin typeface="FSBrabo"/>
              </a:rPr>
              <a:t> </a:t>
            </a:r>
            <a:r>
              <a:rPr lang="en-US" b="0" dirty="0" err="1">
                <a:solidFill>
                  <a:srgbClr val="000000"/>
                </a:solidFill>
                <a:latin typeface="FSBrabo"/>
              </a:rPr>
              <a:t>vezja</a:t>
            </a:r>
            <a:r>
              <a:rPr lang="en-US" b="0" dirty="0">
                <a:solidFill>
                  <a:srgbClr val="000000"/>
                </a:solidFill>
                <a:latin typeface="FSBrabo"/>
              </a:rPr>
              <a:t>, PV </a:t>
            </a:r>
            <a:r>
              <a:rPr lang="en-US" b="0" dirty="0" err="1">
                <a:solidFill>
                  <a:srgbClr val="000000"/>
                </a:solidFill>
                <a:latin typeface="FSBrabo"/>
              </a:rPr>
              <a:t>tok</a:t>
            </a:r>
            <a:r>
              <a:rPr lang="en-US" b="0" dirty="0">
                <a:solidFill>
                  <a:srgbClr val="000000"/>
                </a:solidFill>
                <a:latin typeface="FSBrabo"/>
              </a:rPr>
              <a:t> in </a:t>
            </a:r>
            <a:r>
              <a:rPr lang="en-US" b="0" dirty="0" err="1">
                <a:solidFill>
                  <a:srgbClr val="000000"/>
                </a:solidFill>
                <a:latin typeface="FSBrabo"/>
              </a:rPr>
              <a:t>tok</a:t>
            </a:r>
            <a:r>
              <a:rPr lang="en-US" b="0" dirty="0">
                <a:solidFill>
                  <a:srgbClr val="000000"/>
                </a:solidFill>
                <a:latin typeface="FSBrabo"/>
              </a:rPr>
              <a:t> </a:t>
            </a:r>
            <a:r>
              <a:rPr lang="en-US" b="0" dirty="0" err="1">
                <a:solidFill>
                  <a:srgbClr val="000000"/>
                </a:solidFill>
                <a:latin typeface="FSBrabo"/>
              </a:rPr>
              <a:t>akumulatorja</a:t>
            </a:r>
            <a:r>
              <a:rPr lang="en-US" b="0" dirty="0">
                <a:solidFill>
                  <a:srgbClr val="000000"/>
                </a:solidFill>
                <a:latin typeface="FSBrabo"/>
              </a:rPr>
              <a:t> je </a:t>
            </a:r>
            <a:r>
              <a:rPr lang="en-US" b="0" dirty="0" err="1">
                <a:solidFill>
                  <a:srgbClr val="000000"/>
                </a:solidFill>
                <a:latin typeface="FSBrabo"/>
              </a:rPr>
              <a:t>določen</a:t>
            </a:r>
            <a:r>
              <a:rPr lang="en-US" b="0" dirty="0">
                <a:solidFill>
                  <a:srgbClr val="000000"/>
                </a:solidFill>
                <a:latin typeface="FSBrabo"/>
              </a:rPr>
              <a:t> z </a:t>
            </a:r>
            <a:r>
              <a:rPr lang="en-US" b="0" dirty="0" err="1">
                <a:solidFill>
                  <a:srgbClr val="000000"/>
                </a:solidFill>
                <a:latin typeface="FSBrabo"/>
              </a:rPr>
              <a:t>diferencialnim</a:t>
            </a:r>
            <a:r>
              <a:rPr lang="en-US" b="0" dirty="0">
                <a:solidFill>
                  <a:srgbClr val="000000"/>
                </a:solidFill>
                <a:latin typeface="FSBrabo"/>
              </a:rPr>
              <a:t> </a:t>
            </a:r>
            <a:r>
              <a:rPr lang="en-US" b="0" dirty="0" err="1">
                <a:solidFill>
                  <a:srgbClr val="000000"/>
                </a:solidFill>
                <a:latin typeface="FSBrabo"/>
              </a:rPr>
              <a:t>ojačevalnikom</a:t>
            </a:r>
            <a:r>
              <a:rPr lang="en-US" b="0" dirty="0">
                <a:solidFill>
                  <a:srgbClr val="000000"/>
                </a:solidFill>
                <a:latin typeface="FSBrabo"/>
              </a:rPr>
              <a:t>.</a:t>
            </a:r>
            <a:endParaRPr lang="en-US" b="0" i="0" dirty="0">
              <a:solidFill>
                <a:srgbClr val="000000"/>
              </a:solidFill>
              <a:effectLst/>
              <a:latin typeface="FSBrabo"/>
            </a:endParaRPr>
          </a:p>
        </p:txBody>
      </p:sp>
      <p:pic>
        <p:nvPicPr>
          <p:cNvPr id="4" name="Graphic 6">
            <a:extLst>
              <a:ext uri="{FF2B5EF4-FFF2-40B4-BE49-F238E27FC236}">
                <a16:creationId xmlns:a16="http://schemas.microsoft.com/office/drawing/2014/main" id="{C540B26A-105B-3494-41F4-04E4BF89F31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735960" y="6412891"/>
            <a:ext cx="1368174" cy="356295"/>
          </a:xfrm>
          <a:prstGeom prst="rect">
            <a:avLst/>
          </a:prstGeom>
        </p:spPr>
      </p:pic>
    </p:spTree>
    <p:extLst>
      <p:ext uri="{BB962C8B-B14F-4D97-AF65-F5344CB8AC3E}">
        <p14:creationId xmlns:p14="http://schemas.microsoft.com/office/powerpoint/2010/main" val="39197796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a:extLst>
              <a:ext uri="{FF2B5EF4-FFF2-40B4-BE49-F238E27FC236}">
                <a16:creationId xmlns:a16="http://schemas.microsoft.com/office/drawing/2014/main" id="{42BE0A93-E87D-A841-43A8-B48B6FBED1A4}"/>
              </a:ext>
            </a:extLst>
          </p:cNvPr>
          <p:cNvSpPr>
            <a:spLocks noGrp="1"/>
          </p:cNvSpPr>
          <p:nvPr>
            <p:ph idx="1"/>
          </p:nvPr>
        </p:nvSpPr>
        <p:spPr>
          <a:xfrm>
            <a:off x="498094" y="1268760"/>
            <a:ext cx="11500480" cy="5030856"/>
          </a:xfrm>
        </p:spPr>
        <p:txBody>
          <a:bodyPr/>
          <a:lstStyle/>
          <a:p>
            <a:r>
              <a:rPr lang="en-US" b="0" dirty="0" err="1">
                <a:solidFill>
                  <a:srgbClr val="000000"/>
                </a:solidFill>
                <a:latin typeface="FSBrabo"/>
              </a:rPr>
              <a:t>Omrežna</a:t>
            </a:r>
            <a:r>
              <a:rPr lang="en-US" b="0" dirty="0">
                <a:solidFill>
                  <a:srgbClr val="000000"/>
                </a:solidFill>
                <a:latin typeface="FSBrabo"/>
              </a:rPr>
              <a:t> </a:t>
            </a:r>
            <a:r>
              <a:rPr lang="en-US" b="0" dirty="0" err="1">
                <a:solidFill>
                  <a:srgbClr val="000000"/>
                </a:solidFill>
                <a:latin typeface="FSBrabo"/>
              </a:rPr>
              <a:t>napetost</a:t>
            </a:r>
            <a:r>
              <a:rPr lang="en-US" b="0" dirty="0">
                <a:solidFill>
                  <a:srgbClr val="000000"/>
                </a:solidFill>
                <a:latin typeface="FSBrabo"/>
              </a:rPr>
              <a:t>, </a:t>
            </a:r>
            <a:r>
              <a:rPr lang="en-US" b="0" dirty="0" err="1">
                <a:solidFill>
                  <a:srgbClr val="000000"/>
                </a:solidFill>
                <a:latin typeface="FSBrabo"/>
              </a:rPr>
              <a:t>določena</a:t>
            </a:r>
            <a:r>
              <a:rPr lang="en-US" b="0" dirty="0">
                <a:solidFill>
                  <a:srgbClr val="000000"/>
                </a:solidFill>
                <a:latin typeface="FSBrabo"/>
              </a:rPr>
              <a:t> </a:t>
            </a:r>
            <a:r>
              <a:rPr lang="en-US" b="0" dirty="0" err="1">
                <a:solidFill>
                  <a:srgbClr val="000000"/>
                </a:solidFill>
                <a:latin typeface="FSBrabo"/>
              </a:rPr>
              <a:t>iz</a:t>
            </a:r>
            <a:r>
              <a:rPr lang="en-US" b="0" dirty="0">
                <a:solidFill>
                  <a:srgbClr val="000000"/>
                </a:solidFill>
                <a:latin typeface="FSBrabo"/>
              </a:rPr>
              <a:t> </a:t>
            </a:r>
            <a:r>
              <a:rPr lang="en-US" b="0" dirty="0" err="1">
                <a:solidFill>
                  <a:srgbClr val="000000"/>
                </a:solidFill>
                <a:latin typeface="FSBrabo"/>
              </a:rPr>
              <a:t>potencialnega</a:t>
            </a:r>
            <a:r>
              <a:rPr lang="en-US" b="0" dirty="0">
                <a:solidFill>
                  <a:srgbClr val="000000"/>
                </a:solidFill>
                <a:latin typeface="FSBrabo"/>
              </a:rPr>
              <a:t> </a:t>
            </a:r>
            <a:r>
              <a:rPr lang="en-US" b="0" dirty="0" err="1">
                <a:solidFill>
                  <a:srgbClr val="000000"/>
                </a:solidFill>
                <a:latin typeface="FSBrabo"/>
              </a:rPr>
              <a:t>transformatorja</a:t>
            </a:r>
            <a:r>
              <a:rPr lang="en-US" b="0" dirty="0">
                <a:solidFill>
                  <a:srgbClr val="000000"/>
                </a:solidFill>
                <a:latin typeface="FSBrabo"/>
              </a:rPr>
              <a:t> in </a:t>
            </a:r>
            <a:r>
              <a:rPr lang="en-US" b="0" dirty="0" err="1">
                <a:solidFill>
                  <a:srgbClr val="000000"/>
                </a:solidFill>
                <a:latin typeface="FSBrabo"/>
              </a:rPr>
              <a:t>omrežnega</a:t>
            </a:r>
            <a:r>
              <a:rPr lang="en-US" b="0" dirty="0">
                <a:solidFill>
                  <a:srgbClr val="000000"/>
                </a:solidFill>
                <a:latin typeface="FSBrabo"/>
              </a:rPr>
              <a:t> </a:t>
            </a:r>
            <a:r>
              <a:rPr lang="en-US" b="0" dirty="0" err="1">
                <a:solidFill>
                  <a:srgbClr val="000000"/>
                </a:solidFill>
                <a:latin typeface="FSBrabo"/>
              </a:rPr>
              <a:t>toka</a:t>
            </a:r>
            <a:r>
              <a:rPr lang="en-US" b="0" dirty="0">
                <a:solidFill>
                  <a:srgbClr val="000000"/>
                </a:solidFill>
                <a:latin typeface="FSBrabo"/>
              </a:rPr>
              <a:t>, </a:t>
            </a:r>
            <a:r>
              <a:rPr lang="en-US" b="0" dirty="0" err="1">
                <a:solidFill>
                  <a:srgbClr val="000000"/>
                </a:solidFill>
                <a:latin typeface="FSBrabo"/>
              </a:rPr>
              <a:t>določena</a:t>
            </a:r>
            <a:r>
              <a:rPr lang="en-US" b="0" dirty="0">
                <a:solidFill>
                  <a:srgbClr val="000000"/>
                </a:solidFill>
                <a:latin typeface="FSBrabo"/>
              </a:rPr>
              <a:t> s </a:t>
            </a:r>
            <a:r>
              <a:rPr lang="en-US" b="0" dirty="0" err="1">
                <a:solidFill>
                  <a:srgbClr val="000000"/>
                </a:solidFill>
                <a:latin typeface="FSBrabo"/>
              </a:rPr>
              <a:t>tokovnim</a:t>
            </a:r>
            <a:r>
              <a:rPr lang="en-US" b="0" dirty="0">
                <a:solidFill>
                  <a:srgbClr val="000000"/>
                </a:solidFill>
                <a:latin typeface="FSBrabo"/>
              </a:rPr>
              <a:t> </a:t>
            </a:r>
            <a:r>
              <a:rPr lang="en-US" b="0" dirty="0" err="1">
                <a:solidFill>
                  <a:srgbClr val="000000"/>
                </a:solidFill>
                <a:latin typeface="FSBrabo"/>
              </a:rPr>
              <a:t>transformatorjem</a:t>
            </a:r>
            <a:r>
              <a:rPr lang="en-US" b="0" dirty="0">
                <a:solidFill>
                  <a:srgbClr val="000000"/>
                </a:solidFill>
                <a:latin typeface="FSBrabo"/>
              </a:rPr>
              <a:t>. PIC18F46K22 </a:t>
            </a:r>
            <a:r>
              <a:rPr lang="en-US" b="0" dirty="0" err="1">
                <a:solidFill>
                  <a:srgbClr val="000000"/>
                </a:solidFill>
                <a:latin typeface="FSBrabo"/>
              </a:rPr>
              <a:t>mikrokrmilnik</a:t>
            </a:r>
            <a:r>
              <a:rPr lang="en-US" b="0" dirty="0">
                <a:solidFill>
                  <a:srgbClr val="000000"/>
                </a:solidFill>
                <a:latin typeface="FSBrabo"/>
              </a:rPr>
              <a:t> </a:t>
            </a:r>
            <a:r>
              <a:rPr lang="en-US" b="0" dirty="0" err="1">
                <a:solidFill>
                  <a:srgbClr val="000000"/>
                </a:solidFill>
                <a:latin typeface="FSBrabo"/>
              </a:rPr>
              <a:t>kot</a:t>
            </a:r>
            <a:r>
              <a:rPr lang="en-US" b="0" dirty="0">
                <a:solidFill>
                  <a:srgbClr val="000000"/>
                </a:solidFill>
                <a:latin typeface="FSBrabo"/>
              </a:rPr>
              <a:t> </a:t>
            </a:r>
            <a:r>
              <a:rPr lang="en-US" b="0" dirty="0" err="1">
                <a:solidFill>
                  <a:srgbClr val="000000"/>
                </a:solidFill>
                <a:latin typeface="FSBrabo"/>
              </a:rPr>
              <a:t>srce</a:t>
            </a:r>
            <a:r>
              <a:rPr lang="en-US" b="0" dirty="0">
                <a:solidFill>
                  <a:srgbClr val="000000"/>
                </a:solidFill>
                <a:latin typeface="FSBrabo"/>
              </a:rPr>
              <a:t> </a:t>
            </a:r>
            <a:r>
              <a:rPr lang="en-US" b="0" dirty="0" err="1">
                <a:solidFill>
                  <a:srgbClr val="000000"/>
                </a:solidFill>
                <a:latin typeface="FSBrabo"/>
              </a:rPr>
              <a:t>enote</a:t>
            </a:r>
            <a:r>
              <a:rPr lang="en-US" b="0" dirty="0">
                <a:solidFill>
                  <a:srgbClr val="000000"/>
                </a:solidFill>
                <a:latin typeface="FSBrabo"/>
              </a:rPr>
              <a:t> za </a:t>
            </a:r>
            <a:r>
              <a:rPr lang="en-US" b="0" dirty="0" err="1">
                <a:solidFill>
                  <a:srgbClr val="000000"/>
                </a:solidFill>
                <a:latin typeface="FSBrabo"/>
              </a:rPr>
              <a:t>beleženje</a:t>
            </a:r>
            <a:r>
              <a:rPr lang="en-US" b="0" dirty="0">
                <a:solidFill>
                  <a:srgbClr val="000000"/>
                </a:solidFill>
                <a:latin typeface="FSBrabo"/>
              </a:rPr>
              <a:t> </a:t>
            </a:r>
            <a:r>
              <a:rPr lang="en-US" b="0" dirty="0" err="1">
                <a:solidFill>
                  <a:srgbClr val="000000"/>
                </a:solidFill>
                <a:latin typeface="FSBrabo"/>
              </a:rPr>
              <a:t>podatkov</a:t>
            </a:r>
            <a:r>
              <a:rPr lang="en-US" b="0" dirty="0">
                <a:solidFill>
                  <a:srgbClr val="000000"/>
                </a:solidFill>
                <a:latin typeface="FSBrabo"/>
              </a:rPr>
              <a:t>, SIM900 </a:t>
            </a:r>
            <a:r>
              <a:rPr lang="en-US" b="0" dirty="0" err="1">
                <a:solidFill>
                  <a:srgbClr val="000000"/>
                </a:solidFill>
                <a:latin typeface="FSBrabo"/>
              </a:rPr>
              <a:t>kot</a:t>
            </a:r>
            <a:r>
              <a:rPr lang="en-US" b="0" dirty="0">
                <a:solidFill>
                  <a:srgbClr val="000000"/>
                </a:solidFill>
                <a:latin typeface="FSBrabo"/>
              </a:rPr>
              <a:t> </a:t>
            </a:r>
            <a:r>
              <a:rPr lang="en-US" b="0" dirty="0" err="1">
                <a:solidFill>
                  <a:srgbClr val="000000"/>
                </a:solidFill>
                <a:latin typeface="FSBrabo"/>
              </a:rPr>
              <a:t>komunikacijski</a:t>
            </a:r>
            <a:r>
              <a:rPr lang="en-US" b="0" dirty="0">
                <a:solidFill>
                  <a:srgbClr val="000000"/>
                </a:solidFill>
                <a:latin typeface="FSBrabo"/>
              </a:rPr>
              <a:t> </a:t>
            </a:r>
            <a:r>
              <a:rPr lang="en-US" b="0" dirty="0" err="1">
                <a:solidFill>
                  <a:srgbClr val="000000"/>
                </a:solidFill>
                <a:latin typeface="FSBrabo"/>
              </a:rPr>
              <a:t>modul</a:t>
            </a:r>
            <a:r>
              <a:rPr lang="en-US" b="0" dirty="0">
                <a:solidFill>
                  <a:srgbClr val="000000"/>
                </a:solidFill>
                <a:latin typeface="FSBrabo"/>
              </a:rPr>
              <a:t> je </a:t>
            </a:r>
            <a:r>
              <a:rPr lang="en-US" b="0" dirty="0" err="1">
                <a:solidFill>
                  <a:srgbClr val="000000"/>
                </a:solidFill>
                <a:latin typeface="FSBrabo"/>
              </a:rPr>
              <a:t>povezan</a:t>
            </a:r>
            <a:r>
              <a:rPr lang="en-US" b="0" dirty="0">
                <a:solidFill>
                  <a:srgbClr val="000000"/>
                </a:solidFill>
                <a:latin typeface="FSBrabo"/>
              </a:rPr>
              <a:t> z </a:t>
            </a:r>
            <a:r>
              <a:rPr lang="en-US" b="0" dirty="0" err="1">
                <a:solidFill>
                  <a:srgbClr val="000000"/>
                </a:solidFill>
                <a:latin typeface="FSBrabo"/>
              </a:rPr>
              <a:t>enojedrnim</a:t>
            </a:r>
            <a:r>
              <a:rPr lang="en-US" b="0" dirty="0">
                <a:solidFill>
                  <a:srgbClr val="000000"/>
                </a:solidFill>
                <a:latin typeface="FSBrabo"/>
              </a:rPr>
              <a:t> </a:t>
            </a:r>
            <a:r>
              <a:rPr lang="en-US" b="0" dirty="0" err="1">
                <a:solidFill>
                  <a:srgbClr val="000000"/>
                </a:solidFill>
                <a:latin typeface="FSBrabo"/>
              </a:rPr>
              <a:t>procesorjem</a:t>
            </a:r>
            <a:r>
              <a:rPr lang="en-US" b="0" dirty="0">
                <a:solidFill>
                  <a:srgbClr val="000000"/>
                </a:solidFill>
                <a:latin typeface="FSBrabo"/>
              </a:rPr>
              <a:t> AMR926EJ-S. </a:t>
            </a:r>
            <a:r>
              <a:rPr lang="en-US" b="0" dirty="0" err="1">
                <a:solidFill>
                  <a:srgbClr val="000000"/>
                </a:solidFill>
                <a:latin typeface="FSBrabo"/>
              </a:rPr>
              <a:t>Določa</a:t>
            </a:r>
            <a:r>
              <a:rPr lang="en-US" b="0" dirty="0">
                <a:solidFill>
                  <a:srgbClr val="000000"/>
                </a:solidFill>
                <a:latin typeface="FSBrabo"/>
              </a:rPr>
              <a:t> </a:t>
            </a:r>
            <a:r>
              <a:rPr lang="en-US" b="0" dirty="0" err="1">
                <a:solidFill>
                  <a:srgbClr val="000000"/>
                </a:solidFill>
                <a:latin typeface="FSBrabo"/>
              </a:rPr>
              <a:t>napako</a:t>
            </a:r>
            <a:r>
              <a:rPr lang="en-US" b="0" dirty="0">
                <a:solidFill>
                  <a:srgbClr val="000000"/>
                </a:solidFill>
                <a:latin typeface="FSBrabo"/>
              </a:rPr>
              <a:t>, </a:t>
            </a:r>
            <a:r>
              <a:rPr lang="en-US" b="0" dirty="0" err="1">
                <a:solidFill>
                  <a:srgbClr val="000000"/>
                </a:solidFill>
                <a:latin typeface="FSBrabo"/>
              </a:rPr>
              <a:t>opozarja</a:t>
            </a:r>
            <a:r>
              <a:rPr lang="en-US" b="0" dirty="0">
                <a:solidFill>
                  <a:srgbClr val="000000"/>
                </a:solidFill>
                <a:latin typeface="FSBrabo"/>
              </a:rPr>
              <a:t> </a:t>
            </a:r>
            <a:r>
              <a:rPr lang="en-US" b="0" dirty="0" err="1">
                <a:solidFill>
                  <a:srgbClr val="000000"/>
                </a:solidFill>
                <a:latin typeface="FSBrabo"/>
              </a:rPr>
              <a:t>na</a:t>
            </a:r>
            <a:r>
              <a:rPr lang="en-US" b="0" dirty="0">
                <a:solidFill>
                  <a:srgbClr val="000000"/>
                </a:solidFill>
                <a:latin typeface="FSBrabo"/>
              </a:rPr>
              <a:t> </a:t>
            </a:r>
            <a:r>
              <a:rPr lang="en-US" b="0" dirty="0" err="1">
                <a:solidFill>
                  <a:srgbClr val="000000"/>
                </a:solidFill>
                <a:latin typeface="FSBrabo"/>
              </a:rPr>
              <a:t>urnik</a:t>
            </a:r>
            <a:r>
              <a:rPr lang="en-US" b="0" dirty="0">
                <a:solidFill>
                  <a:srgbClr val="000000"/>
                </a:solidFill>
                <a:latin typeface="FSBrabo"/>
              </a:rPr>
              <a:t> </a:t>
            </a:r>
            <a:r>
              <a:rPr lang="en-US" b="0" dirty="0" err="1">
                <a:solidFill>
                  <a:srgbClr val="000000"/>
                </a:solidFill>
                <a:latin typeface="FSBrabo"/>
              </a:rPr>
              <a:t>vzdrževanja</a:t>
            </a:r>
            <a:r>
              <a:rPr lang="en-US" b="0" dirty="0">
                <a:solidFill>
                  <a:srgbClr val="000000"/>
                </a:solidFill>
                <a:latin typeface="FSBrabo"/>
              </a:rPr>
              <a:t>. </a:t>
            </a:r>
            <a:r>
              <a:rPr lang="en-US" b="0" dirty="0" err="1">
                <a:solidFill>
                  <a:srgbClr val="000000"/>
                </a:solidFill>
                <a:latin typeface="FSBrabo"/>
              </a:rPr>
              <a:t>Podatki</a:t>
            </a:r>
            <a:r>
              <a:rPr lang="en-US" b="0" dirty="0">
                <a:solidFill>
                  <a:srgbClr val="000000"/>
                </a:solidFill>
                <a:latin typeface="FSBrabo"/>
              </a:rPr>
              <a:t> o </a:t>
            </a:r>
            <a:r>
              <a:rPr lang="en-US" b="0" dirty="0" err="1">
                <a:solidFill>
                  <a:srgbClr val="000000"/>
                </a:solidFill>
                <a:latin typeface="FSBrabo"/>
              </a:rPr>
              <a:t>obratu</a:t>
            </a:r>
            <a:r>
              <a:rPr lang="en-US" b="0" dirty="0">
                <a:solidFill>
                  <a:srgbClr val="000000"/>
                </a:solidFill>
                <a:latin typeface="FSBrabo"/>
              </a:rPr>
              <a:t> v </a:t>
            </a:r>
            <a:r>
              <a:rPr lang="en-US" b="0" dirty="0" err="1">
                <a:solidFill>
                  <a:srgbClr val="000000"/>
                </a:solidFill>
                <a:latin typeface="FSBrabo"/>
              </a:rPr>
              <a:t>realnem</a:t>
            </a:r>
            <a:r>
              <a:rPr lang="en-US" b="0" dirty="0">
                <a:solidFill>
                  <a:srgbClr val="000000"/>
                </a:solidFill>
                <a:latin typeface="FSBrabo"/>
              </a:rPr>
              <a:t> </a:t>
            </a:r>
            <a:r>
              <a:rPr lang="en-US" b="0" dirty="0" err="1">
                <a:solidFill>
                  <a:srgbClr val="000000"/>
                </a:solidFill>
                <a:latin typeface="FSBrabo"/>
              </a:rPr>
              <a:t>času</a:t>
            </a:r>
            <a:r>
              <a:rPr lang="en-US" b="0" dirty="0">
                <a:solidFill>
                  <a:srgbClr val="000000"/>
                </a:solidFill>
                <a:latin typeface="FSBrabo"/>
              </a:rPr>
              <a:t> </a:t>
            </a:r>
            <a:r>
              <a:rPr lang="en-US" b="0" dirty="0" err="1">
                <a:solidFill>
                  <a:srgbClr val="000000"/>
                </a:solidFill>
                <a:latin typeface="FSBrabo"/>
              </a:rPr>
              <a:t>bodo</a:t>
            </a:r>
            <a:r>
              <a:rPr lang="en-US" b="0" dirty="0">
                <a:solidFill>
                  <a:srgbClr val="000000"/>
                </a:solidFill>
                <a:latin typeface="FSBrabo"/>
              </a:rPr>
              <a:t> </a:t>
            </a:r>
            <a:r>
              <a:rPr lang="en-US" b="0" dirty="0" err="1">
                <a:solidFill>
                  <a:srgbClr val="000000"/>
                </a:solidFill>
                <a:latin typeface="FSBrabo"/>
              </a:rPr>
              <a:t>zadevni</a:t>
            </a:r>
            <a:r>
              <a:rPr lang="en-US" b="0" dirty="0">
                <a:solidFill>
                  <a:srgbClr val="000000"/>
                </a:solidFill>
                <a:latin typeface="FSBrabo"/>
              </a:rPr>
              <a:t> </a:t>
            </a:r>
            <a:r>
              <a:rPr lang="en-US" b="0" dirty="0" err="1">
                <a:solidFill>
                  <a:srgbClr val="000000"/>
                </a:solidFill>
                <a:latin typeface="FSBrabo"/>
              </a:rPr>
              <a:t>organi</a:t>
            </a:r>
            <a:r>
              <a:rPr lang="en-US" b="0" dirty="0">
                <a:solidFill>
                  <a:srgbClr val="000000"/>
                </a:solidFill>
                <a:latin typeface="FSBrabo"/>
              </a:rPr>
              <a:t> </a:t>
            </a:r>
            <a:r>
              <a:rPr lang="en-US" b="0" dirty="0" err="1">
                <a:solidFill>
                  <a:srgbClr val="000000"/>
                </a:solidFill>
                <a:latin typeface="FSBrabo"/>
              </a:rPr>
              <a:t>izboljšali</a:t>
            </a:r>
            <a:r>
              <a:rPr lang="en-US" b="0" dirty="0">
                <a:solidFill>
                  <a:srgbClr val="000000"/>
                </a:solidFill>
                <a:latin typeface="FSBrabo"/>
              </a:rPr>
              <a:t> </a:t>
            </a:r>
            <a:r>
              <a:rPr lang="en-US" b="0" dirty="0" err="1">
                <a:solidFill>
                  <a:srgbClr val="000000"/>
                </a:solidFill>
                <a:latin typeface="FSBrabo"/>
              </a:rPr>
              <a:t>postopek</a:t>
            </a:r>
            <a:r>
              <a:rPr lang="en-US" b="0" dirty="0">
                <a:solidFill>
                  <a:srgbClr val="000000"/>
                </a:solidFill>
                <a:latin typeface="FSBrabo"/>
              </a:rPr>
              <a:t> </a:t>
            </a:r>
            <a:r>
              <a:rPr lang="en-US" b="0" dirty="0" err="1">
                <a:solidFill>
                  <a:srgbClr val="000000"/>
                </a:solidFill>
                <a:latin typeface="FSBrabo"/>
              </a:rPr>
              <a:t>odločanja</a:t>
            </a:r>
            <a:r>
              <a:rPr lang="en-US" b="0" dirty="0">
                <a:solidFill>
                  <a:srgbClr val="000000"/>
                </a:solidFill>
                <a:latin typeface="FSBrabo"/>
              </a:rPr>
              <a:t>. </a:t>
            </a:r>
            <a:r>
              <a:rPr lang="en-US" b="0" dirty="0" err="1">
                <a:solidFill>
                  <a:srgbClr val="000000"/>
                </a:solidFill>
                <a:latin typeface="FSBrabo"/>
              </a:rPr>
              <a:t>Podatki</a:t>
            </a:r>
            <a:r>
              <a:rPr lang="en-US" b="0" dirty="0">
                <a:solidFill>
                  <a:srgbClr val="000000"/>
                </a:solidFill>
                <a:latin typeface="FSBrabo"/>
              </a:rPr>
              <a:t> v </a:t>
            </a:r>
            <a:r>
              <a:rPr lang="en-US" b="0" dirty="0" err="1">
                <a:solidFill>
                  <a:srgbClr val="000000"/>
                </a:solidFill>
                <a:latin typeface="FSBrabo"/>
              </a:rPr>
              <a:t>realnem</a:t>
            </a:r>
            <a:r>
              <a:rPr lang="en-US" b="0" dirty="0">
                <a:solidFill>
                  <a:srgbClr val="000000"/>
                </a:solidFill>
                <a:latin typeface="FSBrabo"/>
              </a:rPr>
              <a:t> </a:t>
            </a:r>
            <a:r>
              <a:rPr lang="en-US" b="0" dirty="0" err="1">
                <a:solidFill>
                  <a:srgbClr val="000000"/>
                </a:solidFill>
                <a:latin typeface="FSBrabo"/>
              </a:rPr>
              <a:t>času</a:t>
            </a:r>
            <a:r>
              <a:rPr lang="en-US" b="0" dirty="0">
                <a:solidFill>
                  <a:srgbClr val="000000"/>
                </a:solidFill>
                <a:latin typeface="FSBrabo"/>
              </a:rPr>
              <a:t> so </a:t>
            </a:r>
            <a:r>
              <a:rPr lang="en-US" b="0" dirty="0" err="1">
                <a:solidFill>
                  <a:srgbClr val="000000"/>
                </a:solidFill>
                <a:latin typeface="FSBrabo"/>
              </a:rPr>
              <a:t>na</a:t>
            </a:r>
            <a:r>
              <a:rPr lang="en-US" b="0" dirty="0">
                <a:solidFill>
                  <a:srgbClr val="000000"/>
                </a:solidFill>
                <a:latin typeface="FSBrabo"/>
              </a:rPr>
              <a:t> </a:t>
            </a:r>
            <a:r>
              <a:rPr lang="en-US" b="0" dirty="0" err="1">
                <a:solidFill>
                  <a:srgbClr val="000000"/>
                </a:solidFill>
                <a:latin typeface="FSBrabo"/>
              </a:rPr>
              <a:t>voljo</a:t>
            </a:r>
            <a:r>
              <a:rPr lang="en-US" b="0" dirty="0">
                <a:solidFill>
                  <a:srgbClr val="000000"/>
                </a:solidFill>
                <a:latin typeface="FSBrabo"/>
              </a:rPr>
              <a:t> v </a:t>
            </a:r>
            <a:r>
              <a:rPr lang="en-US" b="0" dirty="0" err="1">
                <a:solidFill>
                  <a:srgbClr val="000000"/>
                </a:solidFill>
                <a:latin typeface="FSBrabo"/>
              </a:rPr>
              <a:t>spletnem</a:t>
            </a:r>
            <a:r>
              <a:rPr lang="en-US" b="0" dirty="0">
                <a:solidFill>
                  <a:srgbClr val="000000"/>
                </a:solidFill>
                <a:latin typeface="FSBrabo"/>
              </a:rPr>
              <a:t> </a:t>
            </a:r>
            <a:r>
              <a:rPr lang="en-US" b="0" dirty="0" err="1">
                <a:solidFill>
                  <a:srgbClr val="000000"/>
                </a:solidFill>
                <a:latin typeface="FSBrabo"/>
              </a:rPr>
              <a:t>strežniku</a:t>
            </a:r>
            <a:r>
              <a:rPr lang="en-US" b="0" dirty="0">
                <a:solidFill>
                  <a:srgbClr val="000000"/>
                </a:solidFill>
                <a:latin typeface="FSBrabo"/>
              </a:rPr>
              <a:t>. </a:t>
            </a:r>
            <a:r>
              <a:rPr lang="en-US" b="0" dirty="0" err="1">
                <a:solidFill>
                  <a:srgbClr val="000000"/>
                </a:solidFill>
                <a:latin typeface="FSBrabo"/>
              </a:rPr>
              <a:t>Daljinsko</a:t>
            </a:r>
            <a:r>
              <a:rPr lang="en-US" b="0" dirty="0">
                <a:solidFill>
                  <a:srgbClr val="000000"/>
                </a:solidFill>
                <a:latin typeface="FSBrabo"/>
              </a:rPr>
              <a:t> </a:t>
            </a:r>
            <a:r>
              <a:rPr lang="en-US" b="0" dirty="0" err="1">
                <a:solidFill>
                  <a:srgbClr val="000000"/>
                </a:solidFill>
                <a:latin typeface="FSBrabo"/>
              </a:rPr>
              <a:t>spremljanje</a:t>
            </a:r>
            <a:r>
              <a:rPr lang="en-US" b="0" dirty="0">
                <a:solidFill>
                  <a:srgbClr val="000000"/>
                </a:solidFill>
                <a:latin typeface="FSBrabo"/>
              </a:rPr>
              <a:t> </a:t>
            </a:r>
            <a:r>
              <a:rPr lang="en-US" b="0" dirty="0" err="1">
                <a:solidFill>
                  <a:srgbClr val="000000"/>
                </a:solidFill>
                <a:latin typeface="FSBrabo"/>
              </a:rPr>
              <a:t>postane</a:t>
            </a:r>
            <a:r>
              <a:rPr lang="en-US" b="0" dirty="0">
                <a:solidFill>
                  <a:srgbClr val="000000"/>
                </a:solidFill>
                <a:latin typeface="FSBrabo"/>
              </a:rPr>
              <a:t> </a:t>
            </a:r>
            <a:r>
              <a:rPr lang="en-US" b="0" dirty="0" err="1">
                <a:solidFill>
                  <a:srgbClr val="000000"/>
                </a:solidFill>
                <a:latin typeface="FSBrabo"/>
              </a:rPr>
              <a:t>bistvenega</a:t>
            </a:r>
            <a:r>
              <a:rPr lang="en-US" b="0" dirty="0">
                <a:solidFill>
                  <a:srgbClr val="000000"/>
                </a:solidFill>
                <a:latin typeface="FSBrabo"/>
              </a:rPr>
              <a:t> </a:t>
            </a:r>
            <a:r>
              <a:rPr lang="en-US" b="0" dirty="0" err="1">
                <a:solidFill>
                  <a:srgbClr val="000000"/>
                </a:solidFill>
                <a:latin typeface="FSBrabo"/>
              </a:rPr>
              <a:t>pomena</a:t>
            </a:r>
            <a:r>
              <a:rPr lang="en-US" b="0" dirty="0">
                <a:solidFill>
                  <a:srgbClr val="000000"/>
                </a:solidFill>
                <a:latin typeface="FSBrabo"/>
              </a:rPr>
              <a:t> </a:t>
            </a:r>
            <a:r>
              <a:rPr lang="en-US" b="0" dirty="0" err="1">
                <a:solidFill>
                  <a:srgbClr val="000000"/>
                </a:solidFill>
                <a:latin typeface="FSBrabo"/>
              </a:rPr>
              <a:t>danes</a:t>
            </a:r>
            <a:r>
              <a:rPr lang="en-US" b="0" dirty="0">
                <a:solidFill>
                  <a:srgbClr val="000000"/>
                </a:solidFill>
                <a:latin typeface="FSBrabo"/>
              </a:rPr>
              <a:t>, ko so </a:t>
            </a:r>
            <a:r>
              <a:rPr lang="en-US" b="0" dirty="0" err="1">
                <a:solidFill>
                  <a:srgbClr val="000000"/>
                </a:solidFill>
                <a:latin typeface="FSBrabo"/>
              </a:rPr>
              <a:t>sončne</a:t>
            </a:r>
            <a:r>
              <a:rPr lang="en-US" b="0" dirty="0">
                <a:solidFill>
                  <a:srgbClr val="000000"/>
                </a:solidFill>
                <a:latin typeface="FSBrabo"/>
              </a:rPr>
              <a:t> </a:t>
            </a:r>
            <a:r>
              <a:rPr lang="en-US" b="0" dirty="0" err="1">
                <a:solidFill>
                  <a:srgbClr val="000000"/>
                </a:solidFill>
                <a:latin typeface="FSBrabo"/>
              </a:rPr>
              <a:t>kmetije</a:t>
            </a:r>
            <a:r>
              <a:rPr lang="en-US" b="0" dirty="0">
                <a:solidFill>
                  <a:srgbClr val="000000"/>
                </a:solidFill>
                <a:latin typeface="FSBrabo"/>
              </a:rPr>
              <a:t> </a:t>
            </a:r>
            <a:r>
              <a:rPr lang="en-US" b="0" dirty="0" err="1">
                <a:solidFill>
                  <a:srgbClr val="000000"/>
                </a:solidFill>
                <a:latin typeface="FSBrabo"/>
              </a:rPr>
              <a:t>prepletene</a:t>
            </a:r>
            <a:r>
              <a:rPr lang="en-US" b="0" dirty="0">
                <a:solidFill>
                  <a:srgbClr val="000000"/>
                </a:solidFill>
                <a:latin typeface="FSBrabo"/>
              </a:rPr>
              <a:t> z </a:t>
            </a:r>
            <a:r>
              <a:rPr lang="en-US" b="0" dirty="0" err="1">
                <a:solidFill>
                  <a:srgbClr val="000000"/>
                </a:solidFill>
                <a:latin typeface="FSBrabo"/>
              </a:rPr>
              <a:t>omrežjem</a:t>
            </a:r>
            <a:r>
              <a:rPr lang="en-US" b="0" dirty="0">
                <a:solidFill>
                  <a:srgbClr val="000000"/>
                </a:solidFill>
                <a:latin typeface="FSBrabo"/>
              </a:rPr>
              <a:t>. </a:t>
            </a:r>
            <a:r>
              <a:rPr lang="en-US" b="0" dirty="0" err="1">
                <a:solidFill>
                  <a:srgbClr val="000000"/>
                </a:solidFill>
                <a:latin typeface="FSBrabo"/>
              </a:rPr>
              <a:t>Energetska</a:t>
            </a:r>
            <a:r>
              <a:rPr lang="en-US" b="0" dirty="0">
                <a:solidFill>
                  <a:srgbClr val="000000"/>
                </a:solidFill>
                <a:latin typeface="FSBrabo"/>
              </a:rPr>
              <a:t> </a:t>
            </a:r>
            <a:r>
              <a:rPr lang="en-US" b="0" dirty="0" err="1">
                <a:solidFill>
                  <a:srgbClr val="000000"/>
                </a:solidFill>
                <a:latin typeface="FSBrabo"/>
              </a:rPr>
              <a:t>učinkovitost</a:t>
            </a:r>
            <a:r>
              <a:rPr lang="en-US" b="0" dirty="0">
                <a:solidFill>
                  <a:srgbClr val="000000"/>
                </a:solidFill>
                <a:latin typeface="FSBrabo"/>
              </a:rPr>
              <a:t> PV </a:t>
            </a:r>
            <a:r>
              <a:rPr lang="en-US" b="0" dirty="0" err="1">
                <a:solidFill>
                  <a:srgbClr val="000000"/>
                </a:solidFill>
                <a:latin typeface="FSBrabo"/>
              </a:rPr>
              <a:t>kmetije</a:t>
            </a:r>
            <a:r>
              <a:rPr lang="en-US" b="0" dirty="0">
                <a:solidFill>
                  <a:srgbClr val="000000"/>
                </a:solidFill>
                <a:latin typeface="FSBrabo"/>
              </a:rPr>
              <a:t> se </a:t>
            </a:r>
            <a:r>
              <a:rPr lang="en-US" b="0" dirty="0" err="1">
                <a:solidFill>
                  <a:srgbClr val="000000"/>
                </a:solidFill>
                <a:latin typeface="FSBrabo"/>
              </a:rPr>
              <a:t>izboljša</a:t>
            </a:r>
            <a:r>
              <a:rPr lang="en-US" b="0" dirty="0">
                <a:solidFill>
                  <a:srgbClr val="000000"/>
                </a:solidFill>
                <a:latin typeface="FSBrabo"/>
              </a:rPr>
              <a:t> z </a:t>
            </a:r>
            <a:r>
              <a:rPr lang="en-US" b="0" dirty="0" err="1">
                <a:solidFill>
                  <a:srgbClr val="000000"/>
                </a:solidFill>
                <a:latin typeface="FSBrabo"/>
              </a:rPr>
              <a:t>daljinskim</a:t>
            </a:r>
            <a:r>
              <a:rPr lang="en-US" b="0" dirty="0">
                <a:solidFill>
                  <a:srgbClr val="000000"/>
                </a:solidFill>
                <a:latin typeface="FSBrabo"/>
              </a:rPr>
              <a:t> </a:t>
            </a:r>
            <a:r>
              <a:rPr lang="en-US" b="0" dirty="0" err="1">
                <a:solidFill>
                  <a:srgbClr val="000000"/>
                </a:solidFill>
                <a:latin typeface="FSBrabo"/>
              </a:rPr>
              <a:t>spremljanjem</a:t>
            </a:r>
            <a:r>
              <a:rPr lang="en-US" b="0" dirty="0">
                <a:solidFill>
                  <a:srgbClr val="000000"/>
                </a:solidFill>
                <a:latin typeface="FSBrabo"/>
              </a:rPr>
              <a:t> </a:t>
            </a:r>
            <a:r>
              <a:rPr lang="en-US" b="0" dirty="0" err="1">
                <a:solidFill>
                  <a:srgbClr val="000000"/>
                </a:solidFill>
                <a:latin typeface="FSBrabo"/>
              </a:rPr>
              <a:t>na</a:t>
            </a:r>
            <a:r>
              <a:rPr lang="en-US" b="0" dirty="0">
                <a:solidFill>
                  <a:srgbClr val="000000"/>
                </a:solidFill>
                <a:latin typeface="FSBrabo"/>
              </a:rPr>
              <a:t> </a:t>
            </a:r>
            <a:r>
              <a:rPr lang="en-US" b="0" dirty="0" err="1">
                <a:solidFill>
                  <a:srgbClr val="000000"/>
                </a:solidFill>
                <a:latin typeface="FSBrabo"/>
              </a:rPr>
              <a:t>osnovi</a:t>
            </a:r>
            <a:r>
              <a:rPr lang="en-US" b="0" dirty="0">
                <a:solidFill>
                  <a:srgbClr val="000000"/>
                </a:solidFill>
                <a:latin typeface="FSBrabo"/>
              </a:rPr>
              <a:t> IoT [4].</a:t>
            </a:r>
            <a:endParaRPr lang="sr-Latn-RS" dirty="0"/>
          </a:p>
        </p:txBody>
      </p:sp>
      <p:pic>
        <p:nvPicPr>
          <p:cNvPr id="6" name="Graphic 6">
            <a:extLst>
              <a:ext uri="{FF2B5EF4-FFF2-40B4-BE49-F238E27FC236}">
                <a16:creationId xmlns:a16="http://schemas.microsoft.com/office/drawing/2014/main" id="{3C3BCDE5-A813-C1DB-80D7-E0C3BC4EE78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384032" y="6299616"/>
            <a:ext cx="1368174" cy="356295"/>
          </a:xfrm>
          <a:prstGeom prst="rect">
            <a:avLst/>
          </a:prstGeom>
        </p:spPr>
      </p:pic>
    </p:spTree>
    <p:extLst>
      <p:ext uri="{BB962C8B-B14F-4D97-AF65-F5344CB8AC3E}">
        <p14:creationId xmlns:p14="http://schemas.microsoft.com/office/powerpoint/2010/main" val="1143419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a:extLst>
              <a:ext uri="{FF2B5EF4-FFF2-40B4-BE49-F238E27FC236}">
                <a16:creationId xmlns:a16="http://schemas.microsoft.com/office/drawing/2014/main" id="{5A9F5F0C-B082-1FE9-C6D0-9EC915D65F4B}"/>
              </a:ext>
            </a:extLst>
          </p:cNvPr>
          <p:cNvSpPr>
            <a:spLocks noGrp="1"/>
          </p:cNvSpPr>
          <p:nvPr>
            <p:ph idx="1"/>
          </p:nvPr>
        </p:nvSpPr>
        <p:spPr>
          <a:xfrm>
            <a:off x="498094" y="1988840"/>
            <a:ext cx="11500480" cy="4310776"/>
          </a:xfrm>
        </p:spPr>
        <p:txBody>
          <a:bodyPr/>
          <a:lstStyle/>
          <a:p>
            <a:r>
              <a:rPr lang="en-US" b="0" dirty="0" err="1">
                <a:solidFill>
                  <a:srgbClr val="000000"/>
                </a:solidFill>
                <a:latin typeface="FSBrabo"/>
              </a:rPr>
              <a:t>Spremljana</a:t>
            </a:r>
            <a:r>
              <a:rPr lang="en-US" b="0" dirty="0">
                <a:solidFill>
                  <a:srgbClr val="000000"/>
                </a:solidFill>
                <a:latin typeface="FSBrabo"/>
              </a:rPr>
              <a:t> </a:t>
            </a:r>
            <a:r>
              <a:rPr lang="en-US" b="0" dirty="0" err="1">
                <a:solidFill>
                  <a:srgbClr val="000000"/>
                </a:solidFill>
                <a:latin typeface="FSBrabo"/>
              </a:rPr>
              <a:t>vsebnost</a:t>
            </a:r>
            <a:r>
              <a:rPr lang="en-US" b="0" dirty="0">
                <a:solidFill>
                  <a:srgbClr val="000000"/>
                </a:solidFill>
                <a:latin typeface="FSBrabo"/>
              </a:rPr>
              <a:t> </a:t>
            </a:r>
            <a:r>
              <a:rPr lang="en-US" b="0" dirty="0" err="1">
                <a:solidFill>
                  <a:srgbClr val="000000"/>
                </a:solidFill>
                <a:latin typeface="FSBrabo"/>
              </a:rPr>
              <a:t>vlage</a:t>
            </a:r>
            <a:r>
              <a:rPr lang="en-US" b="0" dirty="0">
                <a:solidFill>
                  <a:srgbClr val="000000"/>
                </a:solidFill>
                <a:latin typeface="FSBrabo"/>
              </a:rPr>
              <a:t> v </a:t>
            </a:r>
            <a:r>
              <a:rPr lang="en-US" b="0" dirty="0" err="1">
                <a:solidFill>
                  <a:srgbClr val="000000"/>
                </a:solidFill>
                <a:latin typeface="FSBrabo"/>
              </a:rPr>
              <a:t>tleh</a:t>
            </a:r>
            <a:r>
              <a:rPr lang="en-US" b="0" dirty="0">
                <a:solidFill>
                  <a:srgbClr val="000000"/>
                </a:solidFill>
                <a:latin typeface="FSBrabo"/>
              </a:rPr>
              <a:t> in </a:t>
            </a:r>
            <a:r>
              <a:rPr lang="en-US" b="0" dirty="0" err="1">
                <a:solidFill>
                  <a:srgbClr val="000000"/>
                </a:solidFill>
                <a:latin typeface="FSBrabo"/>
              </a:rPr>
              <a:t>temperatura</a:t>
            </a:r>
            <a:r>
              <a:rPr lang="en-US" b="0" dirty="0">
                <a:solidFill>
                  <a:srgbClr val="000000"/>
                </a:solidFill>
                <a:latin typeface="FSBrabo"/>
              </a:rPr>
              <a:t> se </a:t>
            </a:r>
            <a:r>
              <a:rPr lang="en-US" b="0" dirty="0" err="1">
                <a:solidFill>
                  <a:srgbClr val="000000"/>
                </a:solidFill>
                <a:latin typeface="FSBrabo"/>
              </a:rPr>
              <a:t>prek</a:t>
            </a:r>
            <a:r>
              <a:rPr lang="en-US" b="0" dirty="0">
                <a:solidFill>
                  <a:srgbClr val="000000"/>
                </a:solidFill>
                <a:latin typeface="FSBrabo"/>
              </a:rPr>
              <a:t> </a:t>
            </a:r>
            <a:r>
              <a:rPr lang="en-US" b="0" dirty="0" err="1">
                <a:solidFill>
                  <a:srgbClr val="000000"/>
                </a:solidFill>
                <a:latin typeface="FSBrabo"/>
              </a:rPr>
              <a:t>brezžičnega</a:t>
            </a:r>
            <a:r>
              <a:rPr lang="en-US" b="0" dirty="0">
                <a:solidFill>
                  <a:srgbClr val="000000"/>
                </a:solidFill>
                <a:latin typeface="FSBrabo"/>
              </a:rPr>
              <a:t> </a:t>
            </a:r>
            <a:r>
              <a:rPr lang="en-US" b="0" dirty="0" err="1">
                <a:solidFill>
                  <a:srgbClr val="000000"/>
                </a:solidFill>
                <a:latin typeface="FSBrabo"/>
              </a:rPr>
              <a:t>omrežja</a:t>
            </a:r>
            <a:r>
              <a:rPr lang="en-US" b="0" dirty="0">
                <a:solidFill>
                  <a:srgbClr val="000000"/>
                </a:solidFill>
                <a:latin typeface="FSBrabo"/>
              </a:rPr>
              <a:t> </a:t>
            </a:r>
            <a:r>
              <a:rPr lang="en-US" b="0" dirty="0" err="1">
                <a:solidFill>
                  <a:srgbClr val="000000"/>
                </a:solidFill>
                <a:latin typeface="FSBrabo"/>
              </a:rPr>
              <a:t>prenašata</a:t>
            </a:r>
            <a:r>
              <a:rPr lang="en-US" b="0" dirty="0">
                <a:solidFill>
                  <a:srgbClr val="000000"/>
                </a:solidFill>
                <a:latin typeface="FSBrabo"/>
              </a:rPr>
              <a:t> </a:t>
            </a:r>
            <a:r>
              <a:rPr lang="en-US" b="0" dirty="0" err="1">
                <a:solidFill>
                  <a:srgbClr val="000000"/>
                </a:solidFill>
                <a:latin typeface="FSBrabo"/>
              </a:rPr>
              <a:t>na</a:t>
            </a:r>
            <a:r>
              <a:rPr lang="en-US" b="0" dirty="0">
                <a:solidFill>
                  <a:srgbClr val="000000"/>
                </a:solidFill>
                <a:latin typeface="FSBrabo"/>
              </a:rPr>
              <a:t> portal v </a:t>
            </a:r>
            <a:r>
              <a:rPr lang="en-US" b="0" dirty="0" err="1">
                <a:solidFill>
                  <a:srgbClr val="000000"/>
                </a:solidFill>
                <a:latin typeface="FSBrabo"/>
              </a:rPr>
              <a:t>oblaku</a:t>
            </a:r>
            <a:r>
              <a:rPr lang="en-US" b="0" dirty="0">
                <a:solidFill>
                  <a:srgbClr val="000000"/>
                </a:solidFill>
                <a:latin typeface="FSBrabo"/>
              </a:rPr>
              <a:t>. </a:t>
            </a:r>
            <a:r>
              <a:rPr lang="en-US" b="0" dirty="0" err="1">
                <a:solidFill>
                  <a:srgbClr val="000000"/>
                </a:solidFill>
                <a:latin typeface="FSBrabo"/>
              </a:rPr>
              <a:t>Obdeluje</a:t>
            </a:r>
            <a:r>
              <a:rPr lang="en-US" b="0" dirty="0">
                <a:solidFill>
                  <a:srgbClr val="000000"/>
                </a:solidFill>
                <a:latin typeface="FSBrabo"/>
              </a:rPr>
              <a:t> </a:t>
            </a:r>
            <a:r>
              <a:rPr lang="en-US" b="0" dirty="0" err="1">
                <a:solidFill>
                  <a:srgbClr val="000000"/>
                </a:solidFill>
                <a:latin typeface="FSBrabo"/>
              </a:rPr>
              <a:t>podatke</a:t>
            </a:r>
            <a:r>
              <a:rPr lang="en-US" b="0" dirty="0">
                <a:solidFill>
                  <a:srgbClr val="000000"/>
                </a:solidFill>
                <a:latin typeface="FSBrabo"/>
              </a:rPr>
              <a:t> in </a:t>
            </a:r>
            <a:r>
              <a:rPr lang="en-US" b="0" dirty="0" err="1">
                <a:solidFill>
                  <a:srgbClr val="000000"/>
                </a:solidFill>
                <a:latin typeface="FSBrabo"/>
              </a:rPr>
              <a:t>izvaja</a:t>
            </a:r>
            <a:r>
              <a:rPr lang="en-US" b="0" dirty="0">
                <a:solidFill>
                  <a:srgbClr val="000000"/>
                </a:solidFill>
                <a:latin typeface="FSBrabo"/>
              </a:rPr>
              <a:t> </a:t>
            </a:r>
            <a:r>
              <a:rPr lang="en-US" b="0" dirty="0" err="1">
                <a:solidFill>
                  <a:srgbClr val="000000"/>
                </a:solidFill>
                <a:latin typeface="FSBrabo"/>
              </a:rPr>
              <a:t>nadzorno</a:t>
            </a:r>
            <a:r>
              <a:rPr lang="en-US" b="0" dirty="0">
                <a:solidFill>
                  <a:srgbClr val="000000"/>
                </a:solidFill>
                <a:latin typeface="FSBrabo"/>
              </a:rPr>
              <a:t> </a:t>
            </a:r>
            <a:r>
              <a:rPr lang="en-US" b="0" dirty="0" err="1">
                <a:solidFill>
                  <a:srgbClr val="000000"/>
                </a:solidFill>
                <a:latin typeface="FSBrabo"/>
              </a:rPr>
              <a:t>dejanje</a:t>
            </a:r>
            <a:r>
              <a:rPr lang="en-US" b="0" dirty="0">
                <a:solidFill>
                  <a:srgbClr val="000000"/>
                </a:solidFill>
                <a:latin typeface="FSBrabo"/>
              </a:rPr>
              <a:t>. </a:t>
            </a:r>
            <a:r>
              <a:rPr lang="en-US" b="0" dirty="0" err="1">
                <a:solidFill>
                  <a:srgbClr val="000000"/>
                </a:solidFill>
                <a:latin typeface="FSBrabo"/>
              </a:rPr>
              <a:t>Krmilna</a:t>
            </a:r>
            <a:r>
              <a:rPr lang="en-US" b="0" dirty="0">
                <a:solidFill>
                  <a:srgbClr val="000000"/>
                </a:solidFill>
                <a:latin typeface="FSBrabo"/>
              </a:rPr>
              <a:t> </a:t>
            </a:r>
            <a:r>
              <a:rPr lang="en-US" b="0" dirty="0" err="1">
                <a:solidFill>
                  <a:srgbClr val="000000"/>
                </a:solidFill>
                <a:latin typeface="FSBrabo"/>
              </a:rPr>
              <a:t>enota</a:t>
            </a:r>
            <a:r>
              <a:rPr lang="en-US" b="0" dirty="0">
                <a:solidFill>
                  <a:srgbClr val="000000"/>
                </a:solidFill>
                <a:latin typeface="FSBrabo"/>
              </a:rPr>
              <a:t> se </a:t>
            </a:r>
            <a:r>
              <a:rPr lang="en-US" b="0" dirty="0" err="1">
                <a:solidFill>
                  <a:srgbClr val="000000"/>
                </a:solidFill>
                <a:latin typeface="FSBrabo"/>
              </a:rPr>
              <a:t>aktivira</a:t>
            </a:r>
            <a:r>
              <a:rPr lang="en-US" b="0" dirty="0">
                <a:solidFill>
                  <a:srgbClr val="000000"/>
                </a:solidFill>
                <a:latin typeface="FSBrabo"/>
              </a:rPr>
              <a:t> za </a:t>
            </a:r>
            <a:r>
              <a:rPr lang="en-US" b="0" dirty="0" err="1">
                <a:solidFill>
                  <a:srgbClr val="000000"/>
                </a:solidFill>
                <a:latin typeface="FSBrabo"/>
              </a:rPr>
              <a:t>črpanje</a:t>
            </a:r>
            <a:r>
              <a:rPr lang="en-US" b="0" dirty="0">
                <a:solidFill>
                  <a:srgbClr val="000000"/>
                </a:solidFill>
                <a:latin typeface="FSBrabo"/>
              </a:rPr>
              <a:t> </a:t>
            </a:r>
            <a:r>
              <a:rPr lang="en-US" b="0" dirty="0" err="1">
                <a:solidFill>
                  <a:srgbClr val="000000"/>
                </a:solidFill>
                <a:latin typeface="FSBrabo"/>
              </a:rPr>
              <a:t>vode</a:t>
            </a:r>
            <a:r>
              <a:rPr lang="en-US" b="0" dirty="0">
                <a:solidFill>
                  <a:srgbClr val="000000"/>
                </a:solidFill>
                <a:latin typeface="FSBrabo"/>
              </a:rPr>
              <a:t> </a:t>
            </a:r>
            <a:r>
              <a:rPr lang="en-US" b="0" dirty="0" err="1">
                <a:solidFill>
                  <a:srgbClr val="000000"/>
                </a:solidFill>
                <a:latin typeface="FSBrabo"/>
              </a:rPr>
              <a:t>na</a:t>
            </a:r>
            <a:r>
              <a:rPr lang="en-US" b="0" dirty="0">
                <a:solidFill>
                  <a:srgbClr val="000000"/>
                </a:solidFill>
                <a:latin typeface="FSBrabo"/>
              </a:rPr>
              <a:t> polje, ko so </a:t>
            </a:r>
            <a:r>
              <a:rPr lang="en-US" b="0" dirty="0" err="1">
                <a:solidFill>
                  <a:srgbClr val="000000"/>
                </a:solidFill>
                <a:latin typeface="FSBrabo"/>
              </a:rPr>
              <a:t>izmerjene</a:t>
            </a:r>
            <a:r>
              <a:rPr lang="en-US" b="0" dirty="0">
                <a:solidFill>
                  <a:srgbClr val="000000"/>
                </a:solidFill>
                <a:latin typeface="FSBrabo"/>
              </a:rPr>
              <a:t> </a:t>
            </a:r>
            <a:r>
              <a:rPr lang="en-US" b="0" dirty="0" err="1">
                <a:solidFill>
                  <a:srgbClr val="000000"/>
                </a:solidFill>
                <a:latin typeface="FSBrabo"/>
              </a:rPr>
              <a:t>vrednosti</a:t>
            </a:r>
            <a:r>
              <a:rPr lang="en-US" b="0" dirty="0">
                <a:solidFill>
                  <a:srgbClr val="000000"/>
                </a:solidFill>
                <a:latin typeface="FSBrabo"/>
              </a:rPr>
              <a:t> </a:t>
            </a:r>
            <a:r>
              <a:rPr lang="en-US" b="0" dirty="0" err="1">
                <a:solidFill>
                  <a:srgbClr val="000000"/>
                </a:solidFill>
                <a:latin typeface="FSBrabo"/>
              </a:rPr>
              <a:t>vsebnosti</a:t>
            </a:r>
            <a:r>
              <a:rPr lang="en-US" b="0" dirty="0">
                <a:solidFill>
                  <a:srgbClr val="000000"/>
                </a:solidFill>
                <a:latin typeface="FSBrabo"/>
              </a:rPr>
              <a:t> </a:t>
            </a:r>
            <a:r>
              <a:rPr lang="en-US" b="0" dirty="0" err="1">
                <a:solidFill>
                  <a:srgbClr val="000000"/>
                </a:solidFill>
                <a:latin typeface="FSBrabo"/>
              </a:rPr>
              <a:t>vlage</a:t>
            </a:r>
            <a:r>
              <a:rPr lang="en-US" b="0" dirty="0">
                <a:solidFill>
                  <a:srgbClr val="000000"/>
                </a:solidFill>
                <a:latin typeface="FSBrabo"/>
              </a:rPr>
              <a:t> in temperature pod </a:t>
            </a:r>
            <a:r>
              <a:rPr lang="en-US" b="0" dirty="0" err="1">
                <a:solidFill>
                  <a:srgbClr val="000000"/>
                </a:solidFill>
                <a:latin typeface="FSBrabo"/>
              </a:rPr>
              <a:t>mejnimi</a:t>
            </a:r>
            <a:r>
              <a:rPr lang="en-US" b="0" dirty="0">
                <a:solidFill>
                  <a:srgbClr val="000000"/>
                </a:solidFill>
                <a:latin typeface="FSBrabo"/>
              </a:rPr>
              <a:t> </a:t>
            </a:r>
            <a:r>
              <a:rPr lang="en-US" b="0" dirty="0" err="1">
                <a:solidFill>
                  <a:srgbClr val="000000"/>
                </a:solidFill>
                <a:latin typeface="FSBrabo"/>
              </a:rPr>
              <a:t>vrednostmi</a:t>
            </a:r>
            <a:r>
              <a:rPr lang="en-US" b="0" dirty="0">
                <a:solidFill>
                  <a:srgbClr val="000000"/>
                </a:solidFill>
                <a:latin typeface="FSBrabo"/>
              </a:rPr>
              <a:t>. </a:t>
            </a:r>
            <a:r>
              <a:rPr lang="en-US" b="0" dirty="0" err="1">
                <a:solidFill>
                  <a:srgbClr val="000000"/>
                </a:solidFill>
                <a:latin typeface="FSBrabo"/>
              </a:rPr>
              <a:t>Če</a:t>
            </a:r>
            <a:r>
              <a:rPr lang="en-US" b="0" dirty="0">
                <a:solidFill>
                  <a:srgbClr val="000000"/>
                </a:solidFill>
                <a:latin typeface="FSBrabo"/>
              </a:rPr>
              <a:t> so </a:t>
            </a:r>
            <a:r>
              <a:rPr lang="en-US" b="0" dirty="0" err="1">
                <a:solidFill>
                  <a:srgbClr val="000000"/>
                </a:solidFill>
                <a:latin typeface="FSBrabo"/>
              </a:rPr>
              <a:t>izmerjene</a:t>
            </a:r>
            <a:r>
              <a:rPr lang="en-US" b="0" dirty="0">
                <a:solidFill>
                  <a:srgbClr val="000000"/>
                </a:solidFill>
                <a:latin typeface="FSBrabo"/>
              </a:rPr>
              <a:t> </a:t>
            </a:r>
            <a:r>
              <a:rPr lang="en-US" b="0" dirty="0" err="1">
                <a:solidFill>
                  <a:srgbClr val="000000"/>
                </a:solidFill>
                <a:latin typeface="FSBrabo"/>
              </a:rPr>
              <a:t>vrednosti</a:t>
            </a:r>
            <a:r>
              <a:rPr lang="en-US" b="0" dirty="0">
                <a:solidFill>
                  <a:srgbClr val="000000"/>
                </a:solidFill>
                <a:latin typeface="FSBrabo"/>
              </a:rPr>
              <a:t> </a:t>
            </a:r>
            <a:r>
              <a:rPr lang="en-US" b="0" dirty="0" err="1">
                <a:solidFill>
                  <a:srgbClr val="000000"/>
                </a:solidFill>
                <a:latin typeface="FSBrabo"/>
              </a:rPr>
              <a:t>nad</a:t>
            </a:r>
            <a:r>
              <a:rPr lang="en-US" b="0" dirty="0">
                <a:solidFill>
                  <a:srgbClr val="000000"/>
                </a:solidFill>
                <a:latin typeface="FSBrabo"/>
              </a:rPr>
              <a:t> </a:t>
            </a:r>
            <a:r>
              <a:rPr lang="en-US" b="0" dirty="0" err="1">
                <a:solidFill>
                  <a:srgbClr val="000000"/>
                </a:solidFill>
                <a:latin typeface="FSBrabo"/>
              </a:rPr>
              <a:t>mejnimi</a:t>
            </a:r>
            <a:r>
              <a:rPr lang="en-US" b="0" dirty="0">
                <a:solidFill>
                  <a:srgbClr val="000000"/>
                </a:solidFill>
                <a:latin typeface="FSBrabo"/>
              </a:rPr>
              <a:t> </a:t>
            </a:r>
            <a:r>
              <a:rPr lang="en-US" b="0" dirty="0" err="1">
                <a:solidFill>
                  <a:srgbClr val="000000"/>
                </a:solidFill>
                <a:latin typeface="FSBrabo"/>
              </a:rPr>
              <a:t>vrednostmi</a:t>
            </a:r>
            <a:r>
              <a:rPr lang="en-US" b="0" dirty="0">
                <a:solidFill>
                  <a:srgbClr val="000000"/>
                </a:solidFill>
                <a:latin typeface="FSBrabo"/>
              </a:rPr>
              <a:t>, </a:t>
            </a:r>
            <a:r>
              <a:rPr lang="en-US" b="0" dirty="0" err="1">
                <a:solidFill>
                  <a:srgbClr val="000000"/>
                </a:solidFill>
                <a:latin typeface="FSBrabo"/>
              </a:rPr>
              <a:t>Agribot</a:t>
            </a:r>
            <a:r>
              <a:rPr lang="en-US" b="0" dirty="0">
                <a:solidFill>
                  <a:srgbClr val="000000"/>
                </a:solidFill>
                <a:latin typeface="FSBrabo"/>
              </a:rPr>
              <a:t> </a:t>
            </a:r>
            <a:r>
              <a:rPr lang="en-US" b="0" dirty="0" err="1">
                <a:solidFill>
                  <a:srgbClr val="000000"/>
                </a:solidFill>
                <a:latin typeface="FSBrabo"/>
              </a:rPr>
              <a:t>samo</a:t>
            </a:r>
            <a:r>
              <a:rPr lang="en-US" b="0" dirty="0">
                <a:solidFill>
                  <a:srgbClr val="000000"/>
                </a:solidFill>
                <a:latin typeface="FSBrabo"/>
              </a:rPr>
              <a:t> </a:t>
            </a:r>
            <a:r>
              <a:rPr lang="en-US" b="0" dirty="0" err="1">
                <a:solidFill>
                  <a:srgbClr val="000000"/>
                </a:solidFill>
                <a:latin typeface="FSBrabo"/>
              </a:rPr>
              <a:t>prečka</a:t>
            </a:r>
            <a:r>
              <a:rPr lang="en-US" b="0" dirty="0">
                <a:solidFill>
                  <a:srgbClr val="000000"/>
                </a:solidFill>
                <a:latin typeface="FSBrabo"/>
              </a:rPr>
              <a:t> to </a:t>
            </a:r>
            <a:r>
              <a:rPr lang="en-US" b="0" dirty="0" err="1">
                <a:solidFill>
                  <a:srgbClr val="000000"/>
                </a:solidFill>
                <a:latin typeface="FSBrabo"/>
              </a:rPr>
              <a:t>območje</a:t>
            </a:r>
            <a:r>
              <a:rPr lang="en-US" b="0" dirty="0">
                <a:solidFill>
                  <a:srgbClr val="000000"/>
                </a:solidFill>
                <a:latin typeface="FSBrabo"/>
              </a:rPr>
              <a:t>, ne da bi </a:t>
            </a:r>
            <a:r>
              <a:rPr lang="en-US" b="0" dirty="0" err="1">
                <a:solidFill>
                  <a:srgbClr val="000000"/>
                </a:solidFill>
                <a:latin typeface="FSBrabo"/>
              </a:rPr>
              <a:t>namakal</a:t>
            </a:r>
            <a:r>
              <a:rPr lang="en-US" b="0" dirty="0">
                <a:solidFill>
                  <a:srgbClr val="000000"/>
                </a:solidFill>
                <a:latin typeface="FSBrabo"/>
              </a:rPr>
              <a:t> polje. </a:t>
            </a:r>
            <a:r>
              <a:rPr lang="en-US" b="0" dirty="0" err="1">
                <a:solidFill>
                  <a:srgbClr val="000000"/>
                </a:solidFill>
                <a:latin typeface="FSBrabo"/>
              </a:rPr>
              <a:t>Enosmerni</a:t>
            </a:r>
            <a:r>
              <a:rPr lang="en-US" b="0" dirty="0">
                <a:solidFill>
                  <a:srgbClr val="000000"/>
                </a:solidFill>
                <a:latin typeface="FSBrabo"/>
              </a:rPr>
              <a:t> motor se </a:t>
            </a:r>
            <a:r>
              <a:rPr lang="en-US" b="0" dirty="0" err="1">
                <a:solidFill>
                  <a:srgbClr val="000000"/>
                </a:solidFill>
                <a:latin typeface="FSBrabo"/>
              </a:rPr>
              <a:t>uporablja</a:t>
            </a:r>
            <a:r>
              <a:rPr lang="en-US" b="0" dirty="0">
                <a:solidFill>
                  <a:srgbClr val="000000"/>
                </a:solidFill>
                <a:latin typeface="FSBrabo"/>
              </a:rPr>
              <a:t> za </a:t>
            </a:r>
            <a:r>
              <a:rPr lang="en-US" b="0" dirty="0" err="1">
                <a:solidFill>
                  <a:srgbClr val="000000"/>
                </a:solidFill>
                <a:latin typeface="FSBrabo"/>
              </a:rPr>
              <a:t>pogon</a:t>
            </a:r>
            <a:r>
              <a:rPr lang="en-US" b="0" dirty="0">
                <a:solidFill>
                  <a:srgbClr val="000000"/>
                </a:solidFill>
                <a:latin typeface="FSBrabo"/>
              </a:rPr>
              <a:t> </a:t>
            </a:r>
            <a:r>
              <a:rPr lang="en-US" b="0" dirty="0" err="1">
                <a:solidFill>
                  <a:srgbClr val="000000"/>
                </a:solidFill>
                <a:latin typeface="FSBrabo"/>
              </a:rPr>
              <a:t>Agribota</a:t>
            </a:r>
            <a:r>
              <a:rPr lang="en-US" b="0" dirty="0">
                <a:solidFill>
                  <a:srgbClr val="000000"/>
                </a:solidFill>
                <a:latin typeface="FSBrabo"/>
              </a:rPr>
              <a:t>. IoT ne </a:t>
            </a:r>
            <a:r>
              <a:rPr lang="en-US" b="0" dirty="0" err="1">
                <a:solidFill>
                  <a:srgbClr val="000000"/>
                </a:solidFill>
                <a:latin typeface="FSBrabo"/>
              </a:rPr>
              <a:t>samo</a:t>
            </a:r>
            <a:r>
              <a:rPr lang="en-US" b="0" dirty="0">
                <a:solidFill>
                  <a:srgbClr val="000000"/>
                </a:solidFill>
                <a:latin typeface="FSBrabo"/>
              </a:rPr>
              <a:t> </a:t>
            </a:r>
            <a:r>
              <a:rPr lang="en-US" b="0" dirty="0" err="1">
                <a:solidFill>
                  <a:srgbClr val="000000"/>
                </a:solidFill>
                <a:latin typeface="FSBrabo"/>
              </a:rPr>
              <a:t>poveča</a:t>
            </a:r>
            <a:r>
              <a:rPr lang="en-US" b="0" dirty="0">
                <a:solidFill>
                  <a:srgbClr val="000000"/>
                </a:solidFill>
                <a:latin typeface="FSBrabo"/>
              </a:rPr>
              <a:t> </a:t>
            </a:r>
            <a:r>
              <a:rPr lang="en-US" b="0" dirty="0" err="1">
                <a:solidFill>
                  <a:srgbClr val="000000"/>
                </a:solidFill>
                <a:latin typeface="FSBrabo"/>
              </a:rPr>
              <a:t>učinkovitost</a:t>
            </a:r>
            <a:r>
              <a:rPr lang="en-US" b="0" dirty="0">
                <a:solidFill>
                  <a:srgbClr val="000000"/>
                </a:solidFill>
                <a:latin typeface="FSBrabo"/>
              </a:rPr>
              <a:t> PV, </a:t>
            </a:r>
            <a:r>
              <a:rPr lang="en-US" b="0" dirty="0" err="1">
                <a:solidFill>
                  <a:srgbClr val="000000"/>
                </a:solidFill>
                <a:latin typeface="FSBrabo"/>
              </a:rPr>
              <a:t>temveč</a:t>
            </a:r>
            <a:r>
              <a:rPr lang="en-US" b="0" dirty="0">
                <a:solidFill>
                  <a:srgbClr val="000000"/>
                </a:solidFill>
                <a:latin typeface="FSBrabo"/>
              </a:rPr>
              <a:t> </a:t>
            </a:r>
            <a:r>
              <a:rPr lang="en-US" b="0" dirty="0" err="1">
                <a:solidFill>
                  <a:srgbClr val="000000"/>
                </a:solidFill>
                <a:latin typeface="FSBrabo"/>
              </a:rPr>
              <a:t>tudi</a:t>
            </a:r>
            <a:r>
              <a:rPr lang="en-US" b="0" dirty="0">
                <a:solidFill>
                  <a:srgbClr val="000000"/>
                </a:solidFill>
                <a:latin typeface="FSBrabo"/>
              </a:rPr>
              <a:t> </a:t>
            </a:r>
            <a:r>
              <a:rPr lang="en-US" b="0" dirty="0" err="1">
                <a:solidFill>
                  <a:srgbClr val="000000"/>
                </a:solidFill>
                <a:latin typeface="FSBrabo"/>
              </a:rPr>
              <a:t>izboljša</a:t>
            </a:r>
            <a:r>
              <a:rPr lang="en-US" b="0" dirty="0">
                <a:solidFill>
                  <a:srgbClr val="000000"/>
                </a:solidFill>
                <a:latin typeface="FSBrabo"/>
              </a:rPr>
              <a:t> </a:t>
            </a:r>
            <a:r>
              <a:rPr lang="en-US" b="0" dirty="0" err="1">
                <a:solidFill>
                  <a:srgbClr val="000000"/>
                </a:solidFill>
                <a:latin typeface="FSBrabo"/>
              </a:rPr>
              <a:t>namakanje</a:t>
            </a:r>
            <a:r>
              <a:rPr lang="en-US" b="0" dirty="0">
                <a:solidFill>
                  <a:srgbClr val="000000"/>
                </a:solidFill>
                <a:latin typeface="FSBrabo"/>
              </a:rPr>
              <a:t> </a:t>
            </a:r>
            <a:r>
              <a:rPr lang="en-US" b="0" dirty="0" err="1">
                <a:solidFill>
                  <a:srgbClr val="000000"/>
                </a:solidFill>
                <a:latin typeface="FSBrabo"/>
              </a:rPr>
              <a:t>kmetije</a:t>
            </a:r>
            <a:r>
              <a:rPr lang="en-US" b="0" dirty="0">
                <a:solidFill>
                  <a:srgbClr val="000000"/>
                </a:solidFill>
                <a:latin typeface="FSBrabo"/>
              </a:rPr>
              <a:t> za </a:t>
            </a:r>
            <a:r>
              <a:rPr lang="en-US" b="0" dirty="0" err="1">
                <a:solidFill>
                  <a:srgbClr val="000000"/>
                </a:solidFill>
                <a:latin typeface="FSBrabo"/>
              </a:rPr>
              <a:t>povečanje</a:t>
            </a:r>
            <a:r>
              <a:rPr lang="en-US" b="0" dirty="0">
                <a:solidFill>
                  <a:srgbClr val="000000"/>
                </a:solidFill>
                <a:latin typeface="FSBrabo"/>
              </a:rPr>
              <a:t> </a:t>
            </a:r>
            <a:r>
              <a:rPr lang="en-US" b="0" dirty="0" err="1">
                <a:solidFill>
                  <a:srgbClr val="000000"/>
                </a:solidFill>
                <a:latin typeface="FSBrabo"/>
              </a:rPr>
              <a:t>donosa</a:t>
            </a:r>
            <a:r>
              <a:rPr lang="en-US" b="0" dirty="0">
                <a:solidFill>
                  <a:srgbClr val="000000"/>
                </a:solidFill>
                <a:latin typeface="FSBrabo"/>
              </a:rPr>
              <a:t> </a:t>
            </a:r>
            <a:r>
              <a:rPr lang="en-US" b="0" dirty="0" err="1">
                <a:solidFill>
                  <a:srgbClr val="000000"/>
                </a:solidFill>
                <a:latin typeface="FSBrabo"/>
              </a:rPr>
              <a:t>kmetijskega</a:t>
            </a:r>
            <a:r>
              <a:rPr lang="en-US" b="0" dirty="0">
                <a:solidFill>
                  <a:srgbClr val="000000"/>
                </a:solidFill>
                <a:latin typeface="FSBrabo"/>
              </a:rPr>
              <a:t> </a:t>
            </a:r>
            <a:r>
              <a:rPr lang="en-US" b="0" dirty="0" err="1">
                <a:solidFill>
                  <a:srgbClr val="000000"/>
                </a:solidFill>
                <a:latin typeface="FSBrabo"/>
              </a:rPr>
              <a:t>polja</a:t>
            </a:r>
            <a:r>
              <a:rPr lang="en-US" b="0" dirty="0">
                <a:solidFill>
                  <a:srgbClr val="000000"/>
                </a:solidFill>
                <a:latin typeface="FSBrabo"/>
              </a:rPr>
              <a:t>.</a:t>
            </a:r>
            <a:endParaRPr lang="en-US" b="0" i="0" dirty="0">
              <a:solidFill>
                <a:srgbClr val="000000"/>
              </a:solidFill>
              <a:effectLst/>
              <a:latin typeface="FSBrabo"/>
            </a:endParaRPr>
          </a:p>
        </p:txBody>
      </p:sp>
      <p:pic>
        <p:nvPicPr>
          <p:cNvPr id="4" name="Graphic 6">
            <a:extLst>
              <a:ext uri="{FF2B5EF4-FFF2-40B4-BE49-F238E27FC236}">
                <a16:creationId xmlns:a16="http://schemas.microsoft.com/office/drawing/2014/main" id="{30232057-7F17-11D2-F831-623DA3DB745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96000" y="6329913"/>
            <a:ext cx="1368174" cy="356295"/>
          </a:xfrm>
          <a:prstGeom prst="rect">
            <a:avLst/>
          </a:prstGeom>
        </p:spPr>
      </p:pic>
    </p:spTree>
    <p:extLst>
      <p:ext uri="{BB962C8B-B14F-4D97-AF65-F5344CB8AC3E}">
        <p14:creationId xmlns:p14="http://schemas.microsoft.com/office/powerpoint/2010/main" val="33184349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a:extLst>
              <a:ext uri="{FF2B5EF4-FFF2-40B4-BE49-F238E27FC236}">
                <a16:creationId xmlns:a16="http://schemas.microsoft.com/office/drawing/2014/main" id="{5693E3B8-1F17-CCBC-0D38-5E4133DBB53F}"/>
              </a:ext>
            </a:extLst>
          </p:cNvPr>
          <p:cNvSpPr>
            <a:spLocks noGrp="1"/>
          </p:cNvSpPr>
          <p:nvPr>
            <p:ph idx="1"/>
          </p:nvPr>
        </p:nvSpPr>
        <p:spPr/>
        <p:txBody>
          <a:bodyPr/>
          <a:lstStyle/>
          <a:p>
            <a:r>
              <a:rPr lang="en-US" b="0" dirty="0">
                <a:solidFill>
                  <a:srgbClr val="000000"/>
                </a:solidFill>
                <a:latin typeface="FSBrabo"/>
              </a:rPr>
              <a:t>IoT se </a:t>
            </a:r>
            <a:r>
              <a:rPr lang="en-US" b="0" dirty="0" err="1">
                <a:solidFill>
                  <a:srgbClr val="000000"/>
                </a:solidFill>
                <a:latin typeface="FSBrabo"/>
              </a:rPr>
              <a:t>izvaja</a:t>
            </a:r>
            <a:r>
              <a:rPr lang="en-US" b="0" dirty="0">
                <a:solidFill>
                  <a:srgbClr val="000000"/>
                </a:solidFill>
                <a:latin typeface="FSBrabo"/>
              </a:rPr>
              <a:t> za </a:t>
            </a:r>
            <a:r>
              <a:rPr lang="en-US" b="0" dirty="0" err="1">
                <a:solidFill>
                  <a:srgbClr val="000000"/>
                </a:solidFill>
                <a:latin typeface="FSBrabo"/>
              </a:rPr>
              <a:t>izkoriščanje</a:t>
            </a:r>
            <a:r>
              <a:rPr lang="en-US" b="0" dirty="0">
                <a:solidFill>
                  <a:srgbClr val="000000"/>
                </a:solidFill>
                <a:latin typeface="FSBrabo"/>
              </a:rPr>
              <a:t> </a:t>
            </a:r>
            <a:r>
              <a:rPr lang="en-US" b="0" dirty="0" err="1">
                <a:solidFill>
                  <a:srgbClr val="000000"/>
                </a:solidFill>
                <a:latin typeface="FSBrabo"/>
              </a:rPr>
              <a:t>največje</a:t>
            </a:r>
            <a:r>
              <a:rPr lang="en-US" b="0" dirty="0">
                <a:solidFill>
                  <a:srgbClr val="000000"/>
                </a:solidFill>
                <a:latin typeface="FSBrabo"/>
              </a:rPr>
              <a:t> </a:t>
            </a:r>
            <a:r>
              <a:rPr lang="en-US" b="0" dirty="0" err="1">
                <a:solidFill>
                  <a:srgbClr val="000000"/>
                </a:solidFill>
                <a:latin typeface="FSBrabo"/>
              </a:rPr>
              <a:t>moči</a:t>
            </a:r>
            <a:r>
              <a:rPr lang="en-US" b="0" dirty="0">
                <a:solidFill>
                  <a:srgbClr val="000000"/>
                </a:solidFill>
                <a:latin typeface="FSBrabo"/>
              </a:rPr>
              <a:t> </a:t>
            </a:r>
            <a:r>
              <a:rPr lang="en-US" b="0" dirty="0" err="1">
                <a:solidFill>
                  <a:srgbClr val="000000"/>
                </a:solidFill>
                <a:latin typeface="FSBrabo"/>
              </a:rPr>
              <a:t>iz</a:t>
            </a:r>
            <a:r>
              <a:rPr lang="en-US" b="0" dirty="0">
                <a:solidFill>
                  <a:srgbClr val="000000"/>
                </a:solidFill>
                <a:latin typeface="FSBrabo"/>
              </a:rPr>
              <a:t> PV. PV </a:t>
            </a:r>
            <a:r>
              <a:rPr lang="en-US" b="0" dirty="0" err="1">
                <a:solidFill>
                  <a:srgbClr val="000000"/>
                </a:solidFill>
                <a:latin typeface="FSBrabo"/>
              </a:rPr>
              <a:t>napetost</a:t>
            </a:r>
            <a:r>
              <a:rPr lang="en-US" b="0" dirty="0">
                <a:solidFill>
                  <a:srgbClr val="000000"/>
                </a:solidFill>
                <a:latin typeface="FSBrabo"/>
              </a:rPr>
              <a:t> in </a:t>
            </a:r>
            <a:r>
              <a:rPr lang="en-US" b="0" dirty="0" err="1">
                <a:solidFill>
                  <a:srgbClr val="000000"/>
                </a:solidFill>
                <a:latin typeface="FSBrabo"/>
              </a:rPr>
              <a:t>tok</a:t>
            </a:r>
            <a:r>
              <a:rPr lang="en-US" b="0" dirty="0">
                <a:solidFill>
                  <a:srgbClr val="000000"/>
                </a:solidFill>
                <a:latin typeface="FSBrabo"/>
              </a:rPr>
              <a:t> </a:t>
            </a:r>
            <a:r>
              <a:rPr lang="en-US" b="0" dirty="0" err="1">
                <a:solidFill>
                  <a:srgbClr val="000000"/>
                </a:solidFill>
                <a:latin typeface="FSBrabo"/>
              </a:rPr>
              <a:t>sta</a:t>
            </a:r>
            <a:r>
              <a:rPr lang="en-US" b="0" dirty="0">
                <a:solidFill>
                  <a:srgbClr val="000000"/>
                </a:solidFill>
                <a:latin typeface="FSBrabo"/>
              </a:rPr>
              <a:t> </a:t>
            </a:r>
            <a:r>
              <a:rPr lang="en-US" b="0" dirty="0" err="1">
                <a:solidFill>
                  <a:srgbClr val="000000"/>
                </a:solidFill>
                <a:latin typeface="FSBrabo"/>
              </a:rPr>
              <a:t>na</a:t>
            </a:r>
            <a:r>
              <a:rPr lang="en-US" b="0" dirty="0">
                <a:solidFill>
                  <a:srgbClr val="000000"/>
                </a:solidFill>
                <a:latin typeface="FSBrabo"/>
              </a:rPr>
              <a:t> </a:t>
            </a:r>
            <a:r>
              <a:rPr lang="en-US" b="0" dirty="0" err="1">
                <a:solidFill>
                  <a:srgbClr val="000000"/>
                </a:solidFill>
                <a:latin typeface="FSBrabo"/>
              </a:rPr>
              <a:t>voljo</a:t>
            </a:r>
            <a:r>
              <a:rPr lang="en-US" b="0" dirty="0">
                <a:solidFill>
                  <a:srgbClr val="000000"/>
                </a:solidFill>
                <a:latin typeface="FSBrabo"/>
              </a:rPr>
              <a:t> </a:t>
            </a:r>
            <a:r>
              <a:rPr lang="en-US" b="0" dirty="0" err="1">
                <a:solidFill>
                  <a:srgbClr val="000000"/>
                </a:solidFill>
                <a:latin typeface="FSBrabo"/>
              </a:rPr>
              <a:t>portalu</a:t>
            </a:r>
            <a:r>
              <a:rPr lang="en-US" b="0" dirty="0">
                <a:solidFill>
                  <a:srgbClr val="000000"/>
                </a:solidFill>
                <a:latin typeface="FSBrabo"/>
              </a:rPr>
              <a:t> v </a:t>
            </a:r>
            <a:r>
              <a:rPr lang="en-US" b="0" dirty="0" err="1">
                <a:solidFill>
                  <a:srgbClr val="000000"/>
                </a:solidFill>
                <a:latin typeface="FSBrabo"/>
              </a:rPr>
              <a:t>oblaku</a:t>
            </a:r>
            <a:r>
              <a:rPr lang="en-US" b="0" dirty="0">
                <a:solidFill>
                  <a:srgbClr val="000000"/>
                </a:solidFill>
                <a:latin typeface="FSBrabo"/>
              </a:rPr>
              <a:t>. Portal v </a:t>
            </a:r>
            <a:r>
              <a:rPr lang="en-US" b="0" dirty="0" err="1">
                <a:solidFill>
                  <a:srgbClr val="000000"/>
                </a:solidFill>
                <a:latin typeface="FSBrabo"/>
              </a:rPr>
              <a:t>oblaku</a:t>
            </a:r>
            <a:r>
              <a:rPr lang="en-US" b="0" dirty="0">
                <a:solidFill>
                  <a:srgbClr val="000000"/>
                </a:solidFill>
                <a:latin typeface="FSBrabo"/>
              </a:rPr>
              <a:t> </a:t>
            </a:r>
            <a:r>
              <a:rPr lang="en-US" b="0" dirty="0" err="1">
                <a:solidFill>
                  <a:srgbClr val="000000"/>
                </a:solidFill>
                <a:latin typeface="FSBrabo"/>
              </a:rPr>
              <a:t>obdeluje</a:t>
            </a:r>
            <a:r>
              <a:rPr lang="en-US" b="0" dirty="0">
                <a:solidFill>
                  <a:srgbClr val="000000"/>
                </a:solidFill>
                <a:latin typeface="FSBrabo"/>
              </a:rPr>
              <a:t> </a:t>
            </a:r>
            <a:r>
              <a:rPr lang="en-US" b="0" dirty="0" err="1">
                <a:solidFill>
                  <a:srgbClr val="000000"/>
                </a:solidFill>
                <a:latin typeface="FSBrabo"/>
              </a:rPr>
              <a:t>napetost</a:t>
            </a:r>
            <a:r>
              <a:rPr lang="en-US" b="0" dirty="0">
                <a:solidFill>
                  <a:srgbClr val="000000"/>
                </a:solidFill>
                <a:latin typeface="FSBrabo"/>
              </a:rPr>
              <a:t> in </a:t>
            </a:r>
            <a:r>
              <a:rPr lang="en-US" b="0" dirty="0" err="1">
                <a:solidFill>
                  <a:srgbClr val="000000"/>
                </a:solidFill>
                <a:latin typeface="FSBrabo"/>
              </a:rPr>
              <a:t>tok</a:t>
            </a:r>
            <a:r>
              <a:rPr lang="en-US" b="0" dirty="0">
                <a:solidFill>
                  <a:srgbClr val="000000"/>
                </a:solidFill>
                <a:latin typeface="FSBrabo"/>
              </a:rPr>
              <a:t>, da </a:t>
            </a:r>
            <a:r>
              <a:rPr lang="en-US" b="0" dirty="0" err="1">
                <a:solidFill>
                  <a:srgbClr val="000000"/>
                </a:solidFill>
                <a:latin typeface="FSBrabo"/>
              </a:rPr>
              <a:t>določi</a:t>
            </a:r>
            <a:r>
              <a:rPr lang="en-US" b="0" dirty="0">
                <a:solidFill>
                  <a:srgbClr val="000000"/>
                </a:solidFill>
                <a:latin typeface="FSBrabo"/>
              </a:rPr>
              <a:t> </a:t>
            </a:r>
            <a:r>
              <a:rPr lang="en-US" b="0" dirty="0" err="1">
                <a:solidFill>
                  <a:srgbClr val="000000"/>
                </a:solidFill>
                <a:latin typeface="FSBrabo"/>
              </a:rPr>
              <a:t>dejansko</a:t>
            </a:r>
            <a:r>
              <a:rPr lang="en-US" b="0" dirty="0">
                <a:solidFill>
                  <a:srgbClr val="000000"/>
                </a:solidFill>
                <a:latin typeface="FSBrabo"/>
              </a:rPr>
              <a:t> </a:t>
            </a:r>
            <a:r>
              <a:rPr lang="en-US" b="0" dirty="0" err="1">
                <a:solidFill>
                  <a:srgbClr val="000000"/>
                </a:solidFill>
                <a:latin typeface="FSBrabo"/>
              </a:rPr>
              <a:t>moč</a:t>
            </a:r>
            <a:r>
              <a:rPr lang="en-US" b="0" dirty="0">
                <a:solidFill>
                  <a:srgbClr val="000000"/>
                </a:solidFill>
                <a:latin typeface="FSBrabo"/>
              </a:rPr>
              <a:t>. </a:t>
            </a:r>
            <a:r>
              <a:rPr lang="en-US" b="0" dirty="0" err="1">
                <a:solidFill>
                  <a:srgbClr val="000000"/>
                </a:solidFill>
                <a:latin typeface="FSBrabo"/>
              </a:rPr>
              <a:t>Dejanska</a:t>
            </a:r>
            <a:r>
              <a:rPr lang="en-US" b="0" dirty="0">
                <a:solidFill>
                  <a:srgbClr val="000000"/>
                </a:solidFill>
                <a:latin typeface="FSBrabo"/>
              </a:rPr>
              <a:t> </a:t>
            </a:r>
            <a:r>
              <a:rPr lang="en-US" b="0" dirty="0" err="1">
                <a:solidFill>
                  <a:srgbClr val="000000"/>
                </a:solidFill>
                <a:latin typeface="FSBrabo"/>
              </a:rPr>
              <a:t>moč</a:t>
            </a:r>
            <a:r>
              <a:rPr lang="en-US" b="0" dirty="0">
                <a:solidFill>
                  <a:srgbClr val="000000"/>
                </a:solidFill>
                <a:latin typeface="FSBrabo"/>
              </a:rPr>
              <a:t> se </a:t>
            </a:r>
            <a:r>
              <a:rPr lang="en-US" b="0" dirty="0" err="1">
                <a:solidFill>
                  <a:srgbClr val="000000"/>
                </a:solidFill>
                <a:latin typeface="FSBrabo"/>
              </a:rPr>
              <a:t>primerja</a:t>
            </a:r>
            <a:r>
              <a:rPr lang="en-US" b="0" dirty="0">
                <a:solidFill>
                  <a:srgbClr val="000000"/>
                </a:solidFill>
                <a:latin typeface="FSBrabo"/>
              </a:rPr>
              <a:t> z </a:t>
            </a:r>
            <a:r>
              <a:rPr lang="en-US" b="0" dirty="0" err="1">
                <a:solidFill>
                  <a:srgbClr val="000000"/>
                </a:solidFill>
                <a:latin typeface="FSBrabo"/>
              </a:rPr>
              <a:t>nastavljeno</a:t>
            </a:r>
            <a:r>
              <a:rPr lang="en-US" b="0" dirty="0">
                <a:solidFill>
                  <a:srgbClr val="000000"/>
                </a:solidFill>
                <a:latin typeface="FSBrabo"/>
              </a:rPr>
              <a:t> </a:t>
            </a:r>
            <a:r>
              <a:rPr lang="en-US" b="0" dirty="0" err="1">
                <a:solidFill>
                  <a:srgbClr val="000000"/>
                </a:solidFill>
                <a:latin typeface="FSBrabo"/>
              </a:rPr>
              <a:t>vrednostjo</a:t>
            </a:r>
            <a:r>
              <a:rPr lang="en-US" b="0" dirty="0">
                <a:solidFill>
                  <a:srgbClr val="000000"/>
                </a:solidFill>
                <a:latin typeface="FSBrabo"/>
              </a:rPr>
              <a:t>. </a:t>
            </a:r>
            <a:r>
              <a:rPr lang="en-US" b="0" dirty="0" err="1">
                <a:solidFill>
                  <a:srgbClr val="000000"/>
                </a:solidFill>
                <a:latin typeface="FSBrabo"/>
              </a:rPr>
              <a:t>Če</a:t>
            </a:r>
            <a:r>
              <a:rPr lang="en-US" b="0" dirty="0">
                <a:solidFill>
                  <a:srgbClr val="000000"/>
                </a:solidFill>
                <a:latin typeface="FSBrabo"/>
              </a:rPr>
              <a:t> je </a:t>
            </a:r>
            <a:r>
              <a:rPr lang="en-US" b="0" dirty="0" err="1">
                <a:solidFill>
                  <a:srgbClr val="000000"/>
                </a:solidFill>
                <a:latin typeface="FSBrabo"/>
              </a:rPr>
              <a:t>enaka</a:t>
            </a:r>
            <a:r>
              <a:rPr lang="en-US" b="0" dirty="0">
                <a:solidFill>
                  <a:srgbClr val="000000"/>
                </a:solidFill>
                <a:latin typeface="FSBrabo"/>
              </a:rPr>
              <a:t> </a:t>
            </a:r>
            <a:r>
              <a:rPr lang="en-US" b="0" dirty="0" err="1">
                <a:solidFill>
                  <a:srgbClr val="000000"/>
                </a:solidFill>
                <a:latin typeface="FSBrabo"/>
              </a:rPr>
              <a:t>nič</a:t>
            </a:r>
            <a:r>
              <a:rPr lang="en-US" b="0" dirty="0">
                <a:solidFill>
                  <a:srgbClr val="000000"/>
                </a:solidFill>
                <a:latin typeface="FSBrabo"/>
              </a:rPr>
              <a:t>, </a:t>
            </a:r>
            <a:r>
              <a:rPr lang="en-US" b="0" dirty="0" err="1">
                <a:solidFill>
                  <a:srgbClr val="000000"/>
                </a:solidFill>
                <a:latin typeface="FSBrabo"/>
              </a:rPr>
              <a:t>potem</a:t>
            </a:r>
            <a:r>
              <a:rPr lang="en-US" b="0" dirty="0">
                <a:solidFill>
                  <a:srgbClr val="000000"/>
                </a:solidFill>
                <a:latin typeface="FSBrabo"/>
              </a:rPr>
              <a:t> </a:t>
            </a:r>
            <a:r>
              <a:rPr lang="en-US" b="0" dirty="0" err="1">
                <a:solidFill>
                  <a:srgbClr val="000000"/>
                </a:solidFill>
                <a:latin typeface="FSBrabo"/>
              </a:rPr>
              <a:t>delovni</a:t>
            </a:r>
            <a:r>
              <a:rPr lang="en-US" b="0" dirty="0">
                <a:solidFill>
                  <a:srgbClr val="000000"/>
                </a:solidFill>
                <a:latin typeface="FSBrabo"/>
              </a:rPr>
              <a:t> </a:t>
            </a:r>
            <a:r>
              <a:rPr lang="en-US" b="0" dirty="0" err="1">
                <a:solidFill>
                  <a:srgbClr val="000000"/>
                </a:solidFill>
                <a:latin typeface="FSBrabo"/>
              </a:rPr>
              <a:t>cikel</a:t>
            </a:r>
            <a:r>
              <a:rPr lang="en-US" b="0" dirty="0">
                <a:solidFill>
                  <a:srgbClr val="000000"/>
                </a:solidFill>
                <a:latin typeface="FSBrabo"/>
              </a:rPr>
              <a:t> za </a:t>
            </a:r>
            <a:r>
              <a:rPr lang="en-US" b="0" dirty="0" err="1">
                <a:solidFill>
                  <a:srgbClr val="000000"/>
                </a:solidFill>
                <a:latin typeface="FSBrabo"/>
              </a:rPr>
              <a:t>preklopno</a:t>
            </a:r>
            <a:r>
              <a:rPr lang="en-US" b="0" dirty="0">
                <a:solidFill>
                  <a:srgbClr val="000000"/>
                </a:solidFill>
                <a:latin typeface="FSBrabo"/>
              </a:rPr>
              <a:t> </a:t>
            </a:r>
            <a:r>
              <a:rPr lang="en-US" b="0" dirty="0" err="1">
                <a:solidFill>
                  <a:srgbClr val="000000"/>
                </a:solidFill>
                <a:latin typeface="FSBrabo"/>
              </a:rPr>
              <a:t>napravo</a:t>
            </a:r>
            <a:r>
              <a:rPr lang="en-US" b="0" dirty="0">
                <a:solidFill>
                  <a:srgbClr val="000000"/>
                </a:solidFill>
                <a:latin typeface="FSBrabo"/>
              </a:rPr>
              <a:t> </a:t>
            </a:r>
            <a:r>
              <a:rPr lang="en-US" b="0" dirty="0" err="1">
                <a:solidFill>
                  <a:srgbClr val="000000"/>
                </a:solidFill>
                <a:latin typeface="FSBrabo"/>
              </a:rPr>
              <a:t>pretvornika</a:t>
            </a:r>
            <a:r>
              <a:rPr lang="en-US" b="0" dirty="0">
                <a:solidFill>
                  <a:srgbClr val="000000"/>
                </a:solidFill>
                <a:latin typeface="FSBrabo"/>
              </a:rPr>
              <a:t> </a:t>
            </a:r>
            <a:r>
              <a:rPr lang="en-US" b="0" dirty="0" err="1">
                <a:solidFill>
                  <a:srgbClr val="000000"/>
                </a:solidFill>
                <a:latin typeface="FSBrabo"/>
              </a:rPr>
              <a:t>ostane</a:t>
            </a:r>
            <a:r>
              <a:rPr lang="en-US" b="0" dirty="0">
                <a:solidFill>
                  <a:srgbClr val="000000"/>
                </a:solidFill>
                <a:latin typeface="FSBrabo"/>
              </a:rPr>
              <a:t> </a:t>
            </a:r>
            <a:r>
              <a:rPr lang="en-US" b="0" dirty="0" err="1">
                <a:solidFill>
                  <a:srgbClr val="000000"/>
                </a:solidFill>
                <a:latin typeface="FSBrabo"/>
              </a:rPr>
              <a:t>enak</a:t>
            </a:r>
            <a:r>
              <a:rPr lang="en-US" b="0" dirty="0">
                <a:solidFill>
                  <a:srgbClr val="000000"/>
                </a:solidFill>
                <a:latin typeface="FSBrabo"/>
              </a:rPr>
              <a:t>. </a:t>
            </a:r>
            <a:r>
              <a:rPr lang="en-US" b="0" dirty="0" err="1">
                <a:solidFill>
                  <a:srgbClr val="000000"/>
                </a:solidFill>
                <a:latin typeface="FSBrabo"/>
              </a:rPr>
              <a:t>Če</a:t>
            </a:r>
            <a:r>
              <a:rPr lang="en-US" b="0" dirty="0">
                <a:solidFill>
                  <a:srgbClr val="000000"/>
                </a:solidFill>
                <a:latin typeface="FSBrabo"/>
              </a:rPr>
              <a:t> </a:t>
            </a:r>
            <a:r>
              <a:rPr lang="en-US" b="0" dirty="0" err="1">
                <a:solidFill>
                  <a:srgbClr val="000000"/>
                </a:solidFill>
                <a:latin typeface="FSBrabo"/>
              </a:rPr>
              <a:t>ni</a:t>
            </a:r>
            <a:r>
              <a:rPr lang="en-US" b="0" dirty="0">
                <a:solidFill>
                  <a:srgbClr val="000000"/>
                </a:solidFill>
                <a:latin typeface="FSBrabo"/>
              </a:rPr>
              <a:t> </a:t>
            </a:r>
            <a:r>
              <a:rPr lang="en-US" b="0" dirty="0" err="1">
                <a:solidFill>
                  <a:srgbClr val="000000"/>
                </a:solidFill>
                <a:latin typeface="FSBrabo"/>
              </a:rPr>
              <a:t>enaka</a:t>
            </a:r>
            <a:r>
              <a:rPr lang="en-US" b="0" dirty="0">
                <a:solidFill>
                  <a:srgbClr val="000000"/>
                </a:solidFill>
                <a:latin typeface="FSBrabo"/>
              </a:rPr>
              <a:t> </a:t>
            </a:r>
            <a:r>
              <a:rPr lang="en-US" b="0" dirty="0" err="1">
                <a:solidFill>
                  <a:srgbClr val="000000"/>
                </a:solidFill>
                <a:latin typeface="FSBrabo"/>
              </a:rPr>
              <a:t>nič</a:t>
            </a:r>
            <a:r>
              <a:rPr lang="en-US" b="0" dirty="0">
                <a:solidFill>
                  <a:srgbClr val="000000"/>
                </a:solidFill>
                <a:latin typeface="FSBrabo"/>
              </a:rPr>
              <a:t>, </a:t>
            </a:r>
            <a:r>
              <a:rPr lang="en-US" b="0" dirty="0" err="1">
                <a:solidFill>
                  <a:srgbClr val="000000"/>
                </a:solidFill>
                <a:latin typeface="FSBrabo"/>
              </a:rPr>
              <a:t>primerja</a:t>
            </a:r>
            <a:r>
              <a:rPr lang="en-US" b="0" dirty="0">
                <a:solidFill>
                  <a:srgbClr val="000000"/>
                </a:solidFill>
                <a:latin typeface="FSBrabo"/>
              </a:rPr>
              <a:t> </a:t>
            </a:r>
            <a:r>
              <a:rPr lang="en-US" b="0" dirty="0" err="1">
                <a:solidFill>
                  <a:srgbClr val="000000"/>
                </a:solidFill>
                <a:latin typeface="FSBrabo"/>
              </a:rPr>
              <a:t>vrednost</a:t>
            </a:r>
            <a:r>
              <a:rPr lang="en-US" b="0" dirty="0">
                <a:solidFill>
                  <a:srgbClr val="000000"/>
                </a:solidFill>
                <a:latin typeface="FSBrabo"/>
              </a:rPr>
              <a:t> PV </a:t>
            </a:r>
            <a:r>
              <a:rPr lang="en-US" b="0" dirty="0" err="1">
                <a:solidFill>
                  <a:srgbClr val="000000"/>
                </a:solidFill>
                <a:latin typeface="FSBrabo"/>
              </a:rPr>
              <a:t>napetosti</a:t>
            </a:r>
            <a:r>
              <a:rPr lang="en-US" b="0" dirty="0">
                <a:solidFill>
                  <a:srgbClr val="000000"/>
                </a:solidFill>
                <a:latin typeface="FSBrabo"/>
              </a:rPr>
              <a:t> z </a:t>
            </a:r>
            <a:r>
              <a:rPr lang="en-US" b="0" dirty="0" err="1">
                <a:solidFill>
                  <a:srgbClr val="000000"/>
                </a:solidFill>
                <a:latin typeface="FSBrabo"/>
              </a:rPr>
              <a:t>vrednostjo</a:t>
            </a:r>
            <a:r>
              <a:rPr lang="en-US" b="0" dirty="0">
                <a:solidFill>
                  <a:srgbClr val="000000"/>
                </a:solidFill>
                <a:latin typeface="FSBrabo"/>
              </a:rPr>
              <a:t> </a:t>
            </a:r>
            <a:r>
              <a:rPr lang="en-US" b="0" dirty="0" err="1">
                <a:solidFill>
                  <a:srgbClr val="000000"/>
                </a:solidFill>
                <a:latin typeface="FSBrabo"/>
              </a:rPr>
              <a:t>praga</a:t>
            </a:r>
            <a:r>
              <a:rPr lang="en-US" b="0" dirty="0">
                <a:solidFill>
                  <a:srgbClr val="000000"/>
                </a:solidFill>
                <a:latin typeface="FSBrabo"/>
              </a:rPr>
              <a:t>. 
</a:t>
            </a:r>
            <a:r>
              <a:rPr lang="en-US" b="0" dirty="0" err="1">
                <a:solidFill>
                  <a:srgbClr val="000000"/>
                </a:solidFill>
                <a:latin typeface="FSBrabo"/>
              </a:rPr>
              <a:t>Če</a:t>
            </a:r>
            <a:r>
              <a:rPr lang="en-US" b="0" dirty="0">
                <a:solidFill>
                  <a:srgbClr val="000000"/>
                </a:solidFill>
                <a:latin typeface="FSBrabo"/>
              </a:rPr>
              <a:t> je </a:t>
            </a:r>
            <a:r>
              <a:rPr lang="en-US" b="0" dirty="0" err="1">
                <a:solidFill>
                  <a:srgbClr val="000000"/>
                </a:solidFill>
                <a:latin typeface="FSBrabo"/>
              </a:rPr>
              <a:t>ustrezno</a:t>
            </a:r>
            <a:r>
              <a:rPr lang="en-US" b="0" dirty="0">
                <a:solidFill>
                  <a:srgbClr val="000000"/>
                </a:solidFill>
                <a:latin typeface="FSBrabo"/>
              </a:rPr>
              <a:t> </a:t>
            </a:r>
            <a:r>
              <a:rPr lang="en-US" b="0" dirty="0" err="1">
                <a:solidFill>
                  <a:srgbClr val="000000"/>
                </a:solidFill>
                <a:latin typeface="FSBrabo"/>
              </a:rPr>
              <a:t>manjša</a:t>
            </a:r>
            <a:r>
              <a:rPr lang="en-US" b="0" dirty="0">
                <a:solidFill>
                  <a:srgbClr val="000000"/>
                </a:solidFill>
                <a:latin typeface="FSBrabo"/>
              </a:rPr>
              <a:t> </a:t>
            </a:r>
            <a:r>
              <a:rPr lang="en-US" b="0" dirty="0" err="1">
                <a:solidFill>
                  <a:srgbClr val="000000"/>
                </a:solidFill>
                <a:latin typeface="FSBrabo"/>
              </a:rPr>
              <a:t>ali</a:t>
            </a:r>
            <a:r>
              <a:rPr lang="en-US" b="0" dirty="0">
                <a:solidFill>
                  <a:srgbClr val="000000"/>
                </a:solidFill>
                <a:latin typeface="FSBrabo"/>
              </a:rPr>
              <a:t> </a:t>
            </a:r>
            <a:r>
              <a:rPr lang="en-US" b="0" dirty="0" err="1">
                <a:solidFill>
                  <a:srgbClr val="000000"/>
                </a:solidFill>
                <a:latin typeface="FSBrabo"/>
              </a:rPr>
              <a:t>večja</a:t>
            </a:r>
            <a:r>
              <a:rPr lang="en-US" b="0" dirty="0">
                <a:solidFill>
                  <a:srgbClr val="000000"/>
                </a:solidFill>
                <a:latin typeface="FSBrabo"/>
              </a:rPr>
              <a:t>, se </a:t>
            </a:r>
            <a:r>
              <a:rPr lang="en-US" b="0" dirty="0" err="1">
                <a:solidFill>
                  <a:srgbClr val="000000"/>
                </a:solidFill>
                <a:latin typeface="FSBrabo"/>
              </a:rPr>
              <a:t>delovni</a:t>
            </a:r>
            <a:r>
              <a:rPr lang="en-US" b="0" dirty="0">
                <a:solidFill>
                  <a:srgbClr val="000000"/>
                </a:solidFill>
                <a:latin typeface="FSBrabo"/>
              </a:rPr>
              <a:t> </a:t>
            </a:r>
            <a:r>
              <a:rPr lang="en-US" b="0" dirty="0" err="1">
                <a:solidFill>
                  <a:srgbClr val="000000"/>
                </a:solidFill>
                <a:latin typeface="FSBrabo"/>
              </a:rPr>
              <a:t>cikel</a:t>
            </a:r>
            <a:r>
              <a:rPr lang="en-US" b="0" dirty="0">
                <a:solidFill>
                  <a:srgbClr val="000000"/>
                </a:solidFill>
                <a:latin typeface="FSBrabo"/>
              </a:rPr>
              <a:t> </a:t>
            </a:r>
            <a:r>
              <a:rPr lang="en-US" b="0" dirty="0" err="1">
                <a:solidFill>
                  <a:srgbClr val="000000"/>
                </a:solidFill>
                <a:latin typeface="FSBrabo"/>
              </a:rPr>
              <a:t>stikalne</a:t>
            </a:r>
            <a:r>
              <a:rPr lang="en-US" b="0" dirty="0">
                <a:solidFill>
                  <a:srgbClr val="000000"/>
                </a:solidFill>
                <a:latin typeface="FSBrabo"/>
              </a:rPr>
              <a:t> </a:t>
            </a:r>
            <a:r>
              <a:rPr lang="en-US" b="0" dirty="0" err="1">
                <a:solidFill>
                  <a:srgbClr val="000000"/>
                </a:solidFill>
                <a:latin typeface="FSBrabo"/>
              </a:rPr>
              <a:t>naprave</a:t>
            </a:r>
            <a:r>
              <a:rPr lang="en-US" b="0" dirty="0">
                <a:solidFill>
                  <a:srgbClr val="000000"/>
                </a:solidFill>
                <a:latin typeface="FSBrabo"/>
              </a:rPr>
              <a:t> </a:t>
            </a:r>
            <a:r>
              <a:rPr lang="en-US" b="0" dirty="0" err="1">
                <a:solidFill>
                  <a:srgbClr val="000000"/>
                </a:solidFill>
                <a:latin typeface="FSBrabo"/>
              </a:rPr>
              <a:t>spremeni</a:t>
            </a:r>
            <a:r>
              <a:rPr lang="en-US" b="0" dirty="0">
                <a:solidFill>
                  <a:srgbClr val="000000"/>
                </a:solidFill>
                <a:latin typeface="FSBrabo"/>
              </a:rPr>
              <a:t>, da se </a:t>
            </a:r>
            <a:r>
              <a:rPr lang="en-US" b="0" dirty="0" err="1">
                <a:solidFill>
                  <a:srgbClr val="000000"/>
                </a:solidFill>
                <a:latin typeface="FSBrabo"/>
              </a:rPr>
              <a:t>sledi</a:t>
            </a:r>
            <a:r>
              <a:rPr lang="en-US" b="0" dirty="0">
                <a:solidFill>
                  <a:srgbClr val="000000"/>
                </a:solidFill>
                <a:latin typeface="FSBrabo"/>
              </a:rPr>
              <a:t> </a:t>
            </a:r>
            <a:r>
              <a:rPr lang="en-US" b="0" dirty="0" err="1">
                <a:solidFill>
                  <a:srgbClr val="000000"/>
                </a:solidFill>
                <a:latin typeface="FSBrabo"/>
              </a:rPr>
              <a:t>največji</a:t>
            </a:r>
            <a:r>
              <a:rPr lang="en-US" b="0" dirty="0">
                <a:solidFill>
                  <a:srgbClr val="000000"/>
                </a:solidFill>
                <a:latin typeface="FSBrabo"/>
              </a:rPr>
              <a:t> </a:t>
            </a:r>
            <a:r>
              <a:rPr lang="en-US" b="0" dirty="0" err="1">
                <a:solidFill>
                  <a:srgbClr val="000000"/>
                </a:solidFill>
                <a:latin typeface="FSBrabo"/>
              </a:rPr>
              <a:t>moči</a:t>
            </a:r>
            <a:r>
              <a:rPr lang="en-US" b="0" dirty="0">
                <a:solidFill>
                  <a:srgbClr val="000000"/>
                </a:solidFill>
                <a:latin typeface="FSBrabo"/>
              </a:rPr>
              <a:t>. </a:t>
            </a:r>
            <a:r>
              <a:rPr lang="en-US" b="0" dirty="0" err="1">
                <a:solidFill>
                  <a:srgbClr val="000000"/>
                </a:solidFill>
                <a:latin typeface="FSBrabo"/>
              </a:rPr>
              <a:t>Zmogljivost</a:t>
            </a:r>
            <a:r>
              <a:rPr lang="en-US" b="0" dirty="0">
                <a:solidFill>
                  <a:srgbClr val="000000"/>
                </a:solidFill>
                <a:latin typeface="FSBrabo"/>
              </a:rPr>
              <a:t> IoT v </a:t>
            </a:r>
            <a:r>
              <a:rPr lang="en-US" b="0" dirty="0" err="1">
                <a:solidFill>
                  <a:srgbClr val="000000"/>
                </a:solidFill>
                <a:latin typeface="FSBrabo"/>
              </a:rPr>
              <a:t>primerjavi</a:t>
            </a:r>
            <a:r>
              <a:rPr lang="en-US" b="0" dirty="0">
                <a:solidFill>
                  <a:srgbClr val="000000"/>
                </a:solidFill>
                <a:latin typeface="FSBrabo"/>
              </a:rPr>
              <a:t> z </a:t>
            </a:r>
            <a:r>
              <a:rPr lang="en-US" b="0" dirty="0" err="1">
                <a:solidFill>
                  <a:srgbClr val="000000"/>
                </a:solidFill>
                <a:latin typeface="FSBrabo"/>
              </a:rPr>
              <a:t>različnimi</a:t>
            </a:r>
            <a:r>
              <a:rPr lang="en-US" b="0" dirty="0">
                <a:solidFill>
                  <a:srgbClr val="000000"/>
                </a:solidFill>
                <a:latin typeface="FSBrabo"/>
              </a:rPr>
              <a:t> </a:t>
            </a:r>
            <a:r>
              <a:rPr lang="en-US" b="0" dirty="0" err="1">
                <a:solidFill>
                  <a:srgbClr val="000000"/>
                </a:solidFill>
                <a:latin typeface="FSBrabo"/>
              </a:rPr>
              <a:t>algoritmi</a:t>
            </a:r>
            <a:r>
              <a:rPr lang="en-US" b="0" dirty="0">
                <a:solidFill>
                  <a:srgbClr val="000000"/>
                </a:solidFill>
                <a:latin typeface="FSBrabo"/>
              </a:rPr>
              <a:t> za </a:t>
            </a:r>
            <a:r>
              <a:rPr lang="en-US" b="0" dirty="0" err="1">
                <a:solidFill>
                  <a:srgbClr val="000000"/>
                </a:solidFill>
                <a:latin typeface="FSBrabo"/>
              </a:rPr>
              <a:t>sledenje</a:t>
            </a:r>
            <a:r>
              <a:rPr lang="en-US" b="0" dirty="0">
                <a:solidFill>
                  <a:srgbClr val="000000"/>
                </a:solidFill>
                <a:latin typeface="FSBrabo"/>
              </a:rPr>
              <a:t> </a:t>
            </a:r>
            <a:r>
              <a:rPr lang="en-US" b="0" dirty="0" err="1">
                <a:solidFill>
                  <a:srgbClr val="000000"/>
                </a:solidFill>
                <a:latin typeface="FSBrabo"/>
              </a:rPr>
              <a:t>največje</a:t>
            </a:r>
            <a:r>
              <a:rPr lang="en-US" b="0" dirty="0">
                <a:solidFill>
                  <a:srgbClr val="000000"/>
                </a:solidFill>
                <a:latin typeface="FSBrabo"/>
              </a:rPr>
              <a:t> </a:t>
            </a:r>
            <a:r>
              <a:rPr lang="en-US" b="0" dirty="0" err="1">
                <a:solidFill>
                  <a:srgbClr val="000000"/>
                </a:solidFill>
                <a:latin typeface="FSBrabo"/>
              </a:rPr>
              <a:t>moči</a:t>
            </a:r>
            <a:r>
              <a:rPr lang="en-US" b="0" dirty="0">
                <a:solidFill>
                  <a:srgbClr val="000000"/>
                </a:solidFill>
                <a:latin typeface="FSBrabo"/>
              </a:rPr>
              <a:t> in </a:t>
            </a:r>
            <a:r>
              <a:rPr lang="en-US" b="0" dirty="0" err="1">
                <a:solidFill>
                  <a:srgbClr val="000000"/>
                </a:solidFill>
                <a:latin typeface="FSBrabo"/>
              </a:rPr>
              <a:t>ugotovili</a:t>
            </a:r>
            <a:r>
              <a:rPr lang="en-US" b="0" dirty="0">
                <a:solidFill>
                  <a:srgbClr val="000000"/>
                </a:solidFill>
                <a:latin typeface="FSBrabo"/>
              </a:rPr>
              <a:t>, da se IoT </a:t>
            </a:r>
            <a:r>
              <a:rPr lang="en-US" b="0" dirty="0" err="1">
                <a:solidFill>
                  <a:srgbClr val="000000"/>
                </a:solidFill>
                <a:latin typeface="FSBrabo"/>
              </a:rPr>
              <a:t>hitro</a:t>
            </a:r>
            <a:r>
              <a:rPr lang="en-US" b="0" dirty="0">
                <a:solidFill>
                  <a:srgbClr val="000000"/>
                </a:solidFill>
                <a:latin typeface="FSBrabo"/>
              </a:rPr>
              <a:t> </a:t>
            </a:r>
            <a:r>
              <a:rPr lang="en-US" b="0" dirty="0" err="1">
                <a:solidFill>
                  <a:srgbClr val="000000"/>
                </a:solidFill>
                <a:latin typeface="FSBrabo"/>
              </a:rPr>
              <a:t>konvergira</a:t>
            </a:r>
            <a:r>
              <a:rPr lang="en-US" b="0" dirty="0">
                <a:solidFill>
                  <a:srgbClr val="000000"/>
                </a:solidFill>
                <a:latin typeface="FSBrabo"/>
              </a:rPr>
              <a:t> in </a:t>
            </a:r>
            <a:r>
              <a:rPr lang="en-US" b="0" dirty="0" err="1">
                <a:solidFill>
                  <a:srgbClr val="000000"/>
                </a:solidFill>
                <a:latin typeface="FSBrabo"/>
              </a:rPr>
              <a:t>kompleksnost</a:t>
            </a:r>
            <a:r>
              <a:rPr lang="en-US" b="0" dirty="0">
                <a:solidFill>
                  <a:srgbClr val="000000"/>
                </a:solidFill>
                <a:latin typeface="FSBrabo"/>
              </a:rPr>
              <a:t> </a:t>
            </a:r>
            <a:r>
              <a:rPr lang="en-US" b="0" dirty="0" err="1">
                <a:solidFill>
                  <a:srgbClr val="000000"/>
                </a:solidFill>
                <a:latin typeface="FSBrabo"/>
              </a:rPr>
              <a:t>izvajanja</a:t>
            </a:r>
            <a:r>
              <a:rPr lang="en-US" b="0" dirty="0">
                <a:solidFill>
                  <a:srgbClr val="000000"/>
                </a:solidFill>
                <a:latin typeface="FSBrabo"/>
              </a:rPr>
              <a:t> </a:t>
            </a:r>
            <a:r>
              <a:rPr lang="en-US" b="0" dirty="0" err="1">
                <a:solidFill>
                  <a:srgbClr val="000000"/>
                </a:solidFill>
                <a:latin typeface="FSBrabo"/>
              </a:rPr>
              <a:t>tudi</a:t>
            </a:r>
            <a:r>
              <a:rPr lang="en-US" b="0" dirty="0">
                <a:solidFill>
                  <a:srgbClr val="000000"/>
                </a:solidFill>
                <a:latin typeface="FSBrabo"/>
              </a:rPr>
              <a:t> </a:t>
            </a:r>
            <a:r>
              <a:rPr lang="en-US" b="0" dirty="0" err="1">
                <a:solidFill>
                  <a:srgbClr val="000000"/>
                </a:solidFill>
                <a:latin typeface="FSBrabo"/>
              </a:rPr>
              <a:t>ni</a:t>
            </a:r>
            <a:r>
              <a:rPr lang="en-US" b="0" dirty="0">
                <a:solidFill>
                  <a:srgbClr val="000000"/>
                </a:solidFill>
                <a:latin typeface="FSBrabo"/>
              </a:rPr>
              <a:t> </a:t>
            </a:r>
            <a:r>
              <a:rPr lang="en-US" b="0" dirty="0" err="1">
                <a:solidFill>
                  <a:srgbClr val="000000"/>
                </a:solidFill>
                <a:latin typeface="FSBrabo"/>
              </a:rPr>
              <a:t>visoka</a:t>
            </a:r>
            <a:r>
              <a:rPr lang="en-US" b="0" dirty="0">
                <a:solidFill>
                  <a:srgbClr val="000000"/>
                </a:solidFill>
                <a:latin typeface="FSBrabo"/>
              </a:rPr>
              <a:t>, </a:t>
            </a:r>
            <a:r>
              <a:rPr lang="en-US" b="0" dirty="0" err="1">
                <a:solidFill>
                  <a:srgbClr val="000000"/>
                </a:solidFill>
                <a:latin typeface="FSBrabo"/>
              </a:rPr>
              <a:t>parametri</a:t>
            </a:r>
            <a:r>
              <a:rPr lang="en-US" b="0" dirty="0">
                <a:solidFill>
                  <a:srgbClr val="000000"/>
                </a:solidFill>
                <a:latin typeface="FSBrabo"/>
              </a:rPr>
              <a:t>, ki </a:t>
            </a:r>
            <a:r>
              <a:rPr lang="en-US" b="0" dirty="0" err="1">
                <a:solidFill>
                  <a:srgbClr val="000000"/>
                </a:solidFill>
                <a:latin typeface="FSBrabo"/>
              </a:rPr>
              <a:t>jih</a:t>
            </a:r>
            <a:r>
              <a:rPr lang="en-US" b="0" dirty="0">
                <a:solidFill>
                  <a:srgbClr val="000000"/>
                </a:solidFill>
                <a:latin typeface="FSBrabo"/>
              </a:rPr>
              <a:t> </a:t>
            </a:r>
            <a:r>
              <a:rPr lang="en-US" b="0" dirty="0" err="1">
                <a:solidFill>
                  <a:srgbClr val="000000"/>
                </a:solidFill>
                <a:latin typeface="FSBrabo"/>
              </a:rPr>
              <a:t>upošteva</a:t>
            </a:r>
            <a:r>
              <a:rPr lang="en-US" b="0" dirty="0">
                <a:solidFill>
                  <a:srgbClr val="000000"/>
                </a:solidFill>
                <a:latin typeface="FSBrabo"/>
              </a:rPr>
              <a:t> IoT, pa so </a:t>
            </a:r>
            <a:r>
              <a:rPr lang="en-US" b="0" dirty="0" err="1">
                <a:solidFill>
                  <a:srgbClr val="000000"/>
                </a:solidFill>
                <a:latin typeface="FSBrabo"/>
              </a:rPr>
              <a:t>napetost</a:t>
            </a:r>
            <a:r>
              <a:rPr lang="en-US" b="0" dirty="0">
                <a:solidFill>
                  <a:srgbClr val="000000"/>
                </a:solidFill>
                <a:latin typeface="FSBrabo"/>
              </a:rPr>
              <a:t>, </a:t>
            </a:r>
            <a:r>
              <a:rPr lang="en-US" b="0" dirty="0" err="1">
                <a:solidFill>
                  <a:srgbClr val="000000"/>
                </a:solidFill>
                <a:latin typeface="FSBrabo"/>
              </a:rPr>
              <a:t>tok</a:t>
            </a:r>
            <a:r>
              <a:rPr lang="en-US" b="0" dirty="0">
                <a:solidFill>
                  <a:srgbClr val="000000"/>
                </a:solidFill>
                <a:latin typeface="FSBrabo"/>
              </a:rPr>
              <a:t> in </a:t>
            </a:r>
            <a:r>
              <a:rPr lang="en-US" b="0" dirty="0" err="1">
                <a:solidFill>
                  <a:srgbClr val="000000"/>
                </a:solidFill>
                <a:latin typeface="FSBrabo"/>
              </a:rPr>
              <a:t>obsevanje</a:t>
            </a:r>
            <a:endParaRPr lang="sr-Latn-RS" dirty="0"/>
          </a:p>
        </p:txBody>
      </p:sp>
      <p:pic>
        <p:nvPicPr>
          <p:cNvPr id="4" name="Graphic 6">
            <a:extLst>
              <a:ext uri="{FF2B5EF4-FFF2-40B4-BE49-F238E27FC236}">
                <a16:creationId xmlns:a16="http://schemas.microsoft.com/office/drawing/2014/main" id="{52D0319C-5974-F887-4A6F-36C0DBA7D8A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56040" y="6299616"/>
            <a:ext cx="1368174" cy="356295"/>
          </a:xfrm>
          <a:prstGeom prst="rect">
            <a:avLst/>
          </a:prstGeom>
        </p:spPr>
      </p:pic>
    </p:spTree>
    <p:extLst>
      <p:ext uri="{BB962C8B-B14F-4D97-AF65-F5344CB8AC3E}">
        <p14:creationId xmlns:p14="http://schemas.microsoft.com/office/powerpoint/2010/main" val="17938961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6">
            <a:extLst>
              <a:ext uri="{FF2B5EF4-FFF2-40B4-BE49-F238E27FC236}">
                <a16:creationId xmlns:a16="http://schemas.microsoft.com/office/drawing/2014/main" id="{8B0568B4-A1F3-3F25-2B78-966CD1D2652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23992" y="6381328"/>
            <a:ext cx="1368174" cy="356295"/>
          </a:xfrm>
          <a:prstGeom prst="rect">
            <a:avLst/>
          </a:prstGeom>
        </p:spPr>
      </p:pic>
      <p:sp>
        <p:nvSpPr>
          <p:cNvPr id="6" name="Okvir za tekst 5">
            <a:extLst>
              <a:ext uri="{FF2B5EF4-FFF2-40B4-BE49-F238E27FC236}">
                <a16:creationId xmlns:a16="http://schemas.microsoft.com/office/drawing/2014/main" id="{208D3C54-41DB-07E3-FC75-D5DDE08D2155}"/>
              </a:ext>
            </a:extLst>
          </p:cNvPr>
          <p:cNvSpPr txBox="1"/>
          <p:nvPr/>
        </p:nvSpPr>
        <p:spPr>
          <a:xfrm>
            <a:off x="1055440" y="980728"/>
            <a:ext cx="10441160" cy="5262979"/>
          </a:xfrm>
          <a:prstGeom prst="rect">
            <a:avLst/>
          </a:prstGeom>
          <a:noFill/>
        </p:spPr>
        <p:txBody>
          <a:bodyPr wrap="square">
            <a:spAutoFit/>
          </a:bodyPr>
          <a:lstStyle/>
          <a:p>
            <a:r>
              <a:rPr lang="en-US" sz="2400" dirty="0">
                <a:solidFill>
                  <a:srgbClr val="000000"/>
                </a:solidFill>
                <a:latin typeface="FSBrabo"/>
              </a:rPr>
              <a:t>IoT za </a:t>
            </a:r>
            <a:r>
              <a:rPr lang="en-US" sz="2400" dirty="0" err="1">
                <a:solidFill>
                  <a:srgbClr val="000000"/>
                </a:solidFill>
                <a:latin typeface="FSBrabo"/>
              </a:rPr>
              <a:t>ponujeni</a:t>
            </a:r>
            <a:r>
              <a:rPr lang="en-US" sz="2400" dirty="0">
                <a:solidFill>
                  <a:srgbClr val="000000"/>
                </a:solidFill>
                <a:latin typeface="FSBrabo"/>
              </a:rPr>
              <a:t> </a:t>
            </a:r>
            <a:r>
              <a:rPr lang="en-US" sz="2400" dirty="0" err="1">
                <a:solidFill>
                  <a:srgbClr val="000000"/>
                </a:solidFill>
                <a:latin typeface="FSBrabo"/>
              </a:rPr>
              <a:t>sistem</a:t>
            </a:r>
            <a:r>
              <a:rPr lang="en-US" sz="2400" dirty="0">
                <a:solidFill>
                  <a:srgbClr val="000000"/>
                </a:solidFill>
                <a:latin typeface="FSBrabo"/>
              </a:rPr>
              <a:t> za </a:t>
            </a:r>
            <a:r>
              <a:rPr lang="en-US" sz="2400" dirty="0" err="1">
                <a:solidFill>
                  <a:srgbClr val="000000"/>
                </a:solidFill>
                <a:latin typeface="FSBrabo"/>
              </a:rPr>
              <a:t>spremljanje</a:t>
            </a:r>
            <a:r>
              <a:rPr lang="en-US" sz="2400" dirty="0">
                <a:solidFill>
                  <a:srgbClr val="000000"/>
                </a:solidFill>
                <a:latin typeface="FSBrabo"/>
              </a:rPr>
              <a:t> </a:t>
            </a:r>
            <a:r>
              <a:rPr lang="en-US" sz="2400" dirty="0" err="1">
                <a:solidFill>
                  <a:srgbClr val="000000"/>
                </a:solidFill>
                <a:latin typeface="FSBrabo"/>
              </a:rPr>
              <a:t>sončne</a:t>
            </a:r>
            <a:r>
              <a:rPr lang="en-US" sz="2400" dirty="0">
                <a:solidFill>
                  <a:srgbClr val="000000"/>
                </a:solidFill>
                <a:latin typeface="FSBrabo"/>
              </a:rPr>
              <a:t> </a:t>
            </a:r>
            <a:r>
              <a:rPr lang="en-US" sz="2400" dirty="0" err="1">
                <a:solidFill>
                  <a:srgbClr val="000000"/>
                </a:solidFill>
                <a:latin typeface="FSBrabo"/>
              </a:rPr>
              <a:t>energije</a:t>
            </a:r>
            <a:r>
              <a:rPr lang="en-US" sz="2400" dirty="0">
                <a:solidFill>
                  <a:srgbClr val="000000"/>
                </a:solidFill>
                <a:latin typeface="FSBrabo"/>
              </a:rPr>
              <a:t> </a:t>
            </a:r>
            <a:r>
              <a:rPr lang="en-US" sz="2400" dirty="0" err="1">
                <a:solidFill>
                  <a:srgbClr val="000000"/>
                </a:solidFill>
                <a:latin typeface="FSBrabo"/>
              </a:rPr>
              <a:t>uporablja</a:t>
            </a:r>
            <a:r>
              <a:rPr lang="en-US" sz="2400" dirty="0">
                <a:solidFill>
                  <a:srgbClr val="000000"/>
                </a:solidFill>
                <a:latin typeface="FSBrabo"/>
              </a:rPr>
              <a:t> Amazon Web Services za </a:t>
            </a:r>
            <a:r>
              <a:rPr lang="en-US" sz="2400" dirty="0" err="1">
                <a:solidFill>
                  <a:srgbClr val="000000"/>
                </a:solidFill>
                <a:latin typeface="FSBrabo"/>
              </a:rPr>
              <a:t>nadzor</a:t>
            </a:r>
            <a:r>
              <a:rPr lang="en-US" sz="2400" dirty="0">
                <a:solidFill>
                  <a:srgbClr val="000000"/>
                </a:solidFill>
                <a:latin typeface="FSBrabo"/>
              </a:rPr>
              <a:t> v </a:t>
            </a:r>
            <a:r>
              <a:rPr lang="en-US" sz="2400" dirty="0" err="1">
                <a:solidFill>
                  <a:srgbClr val="000000"/>
                </a:solidFill>
                <a:latin typeface="FSBrabo"/>
              </a:rPr>
              <a:t>živo</a:t>
            </a:r>
            <a:r>
              <a:rPr lang="en-US" sz="2400" dirty="0">
                <a:solidFill>
                  <a:srgbClr val="000000"/>
                </a:solidFill>
                <a:latin typeface="FSBrabo"/>
              </a:rPr>
              <a:t> </a:t>
            </a:r>
            <a:r>
              <a:rPr lang="en-US" sz="2400" dirty="0" err="1">
                <a:solidFill>
                  <a:srgbClr val="000000"/>
                </a:solidFill>
                <a:latin typeface="FSBrabo"/>
              </a:rPr>
              <a:t>nad</a:t>
            </a:r>
            <a:r>
              <a:rPr lang="en-US" sz="2400" dirty="0">
                <a:solidFill>
                  <a:srgbClr val="000000"/>
                </a:solidFill>
                <a:latin typeface="FSBrabo"/>
              </a:rPr>
              <a:t> </a:t>
            </a:r>
            <a:r>
              <a:rPr lang="en-US" sz="2400" dirty="0" err="1">
                <a:solidFill>
                  <a:srgbClr val="000000"/>
                </a:solidFill>
                <a:latin typeface="FSBrabo"/>
              </a:rPr>
              <a:t>največjo</a:t>
            </a:r>
            <a:r>
              <a:rPr lang="en-US" sz="2400" dirty="0">
                <a:solidFill>
                  <a:srgbClr val="000000"/>
                </a:solidFill>
                <a:latin typeface="FSBrabo"/>
              </a:rPr>
              <a:t> </a:t>
            </a:r>
            <a:r>
              <a:rPr lang="en-US" sz="2400" dirty="0" err="1">
                <a:solidFill>
                  <a:srgbClr val="000000"/>
                </a:solidFill>
                <a:latin typeface="FSBrabo"/>
              </a:rPr>
              <a:t>močjo</a:t>
            </a:r>
            <a:r>
              <a:rPr lang="en-US" sz="2400" dirty="0">
                <a:solidFill>
                  <a:srgbClr val="000000"/>
                </a:solidFill>
                <a:latin typeface="FSBrabo"/>
              </a:rPr>
              <a:t>. </a:t>
            </a:r>
            <a:r>
              <a:rPr lang="en-US" sz="2400" dirty="0" err="1">
                <a:solidFill>
                  <a:srgbClr val="000000"/>
                </a:solidFill>
                <a:latin typeface="FSBrabo"/>
              </a:rPr>
              <a:t>Delovanje</a:t>
            </a:r>
            <a:r>
              <a:rPr lang="en-US" sz="2400" dirty="0">
                <a:solidFill>
                  <a:srgbClr val="000000"/>
                </a:solidFill>
                <a:latin typeface="FSBrabo"/>
              </a:rPr>
              <a:t> </a:t>
            </a:r>
            <a:r>
              <a:rPr lang="en-US" sz="2400" dirty="0" err="1">
                <a:solidFill>
                  <a:srgbClr val="000000"/>
                </a:solidFill>
                <a:latin typeface="FSBrabo"/>
              </a:rPr>
              <a:t>nadzornega</a:t>
            </a:r>
            <a:r>
              <a:rPr lang="en-US" sz="2400" dirty="0">
                <a:solidFill>
                  <a:srgbClr val="000000"/>
                </a:solidFill>
                <a:latin typeface="FSBrabo"/>
              </a:rPr>
              <a:t> </a:t>
            </a:r>
            <a:r>
              <a:rPr lang="en-US" sz="2400" dirty="0" err="1">
                <a:solidFill>
                  <a:srgbClr val="000000"/>
                </a:solidFill>
                <a:latin typeface="FSBrabo"/>
              </a:rPr>
              <a:t>sistema</a:t>
            </a:r>
            <a:r>
              <a:rPr lang="en-US" sz="2400" dirty="0">
                <a:solidFill>
                  <a:srgbClr val="000000"/>
                </a:solidFill>
                <a:latin typeface="FSBrabo"/>
              </a:rPr>
              <a:t> se </a:t>
            </a:r>
            <a:r>
              <a:rPr lang="en-US" sz="2400" dirty="0" err="1">
                <a:solidFill>
                  <a:srgbClr val="000000"/>
                </a:solidFill>
                <a:latin typeface="FSBrabo"/>
              </a:rPr>
              <a:t>izvaja</a:t>
            </a:r>
            <a:r>
              <a:rPr lang="en-US" sz="2400" dirty="0">
                <a:solidFill>
                  <a:srgbClr val="000000"/>
                </a:solidFill>
                <a:latin typeface="FSBrabo"/>
              </a:rPr>
              <a:t> </a:t>
            </a:r>
            <a:r>
              <a:rPr lang="en-US" sz="2400" dirty="0" err="1">
                <a:solidFill>
                  <a:srgbClr val="000000"/>
                </a:solidFill>
                <a:latin typeface="FSBrabo"/>
              </a:rPr>
              <a:t>na</a:t>
            </a:r>
            <a:r>
              <a:rPr lang="en-US" sz="2400" dirty="0">
                <a:solidFill>
                  <a:srgbClr val="000000"/>
                </a:solidFill>
                <a:latin typeface="FSBrabo"/>
              </a:rPr>
              <a:t> </a:t>
            </a:r>
            <a:r>
              <a:rPr lang="en-US" sz="2400" dirty="0" err="1">
                <a:solidFill>
                  <a:srgbClr val="000000"/>
                </a:solidFill>
                <a:latin typeface="FSBrabo"/>
              </a:rPr>
              <a:t>dveh</a:t>
            </a:r>
            <a:r>
              <a:rPr lang="en-US" sz="2400" dirty="0">
                <a:solidFill>
                  <a:srgbClr val="000000"/>
                </a:solidFill>
                <a:latin typeface="FSBrabo"/>
              </a:rPr>
              <a:t> </a:t>
            </a:r>
            <a:r>
              <a:rPr lang="en-US" sz="2400" dirty="0" err="1">
                <a:solidFill>
                  <a:srgbClr val="000000"/>
                </a:solidFill>
                <a:latin typeface="FSBrabo"/>
              </a:rPr>
              <a:t>platformah</a:t>
            </a:r>
            <a:r>
              <a:rPr lang="en-US" sz="2400" dirty="0">
                <a:solidFill>
                  <a:srgbClr val="000000"/>
                </a:solidFill>
                <a:latin typeface="FSBrabo"/>
              </a:rPr>
              <a:t> IoT: Beagle, Bone, Green in ESP8266. </a:t>
            </a:r>
            <a:r>
              <a:rPr lang="en-US" sz="2400" dirty="0" err="1">
                <a:solidFill>
                  <a:srgbClr val="000000"/>
                </a:solidFill>
                <a:latin typeface="FSBrabo"/>
              </a:rPr>
              <a:t>Programska</a:t>
            </a:r>
            <a:r>
              <a:rPr lang="en-US" sz="2400" dirty="0">
                <a:solidFill>
                  <a:srgbClr val="000000"/>
                </a:solidFill>
                <a:latin typeface="FSBrabo"/>
              </a:rPr>
              <a:t> </a:t>
            </a:r>
            <a:r>
              <a:rPr lang="en-US" sz="2400" dirty="0" err="1">
                <a:solidFill>
                  <a:srgbClr val="000000"/>
                </a:solidFill>
                <a:latin typeface="FSBrabo"/>
              </a:rPr>
              <a:t>oprema</a:t>
            </a:r>
            <a:r>
              <a:rPr lang="en-US" sz="2400" dirty="0">
                <a:solidFill>
                  <a:srgbClr val="000000"/>
                </a:solidFill>
                <a:latin typeface="FSBrabo"/>
              </a:rPr>
              <a:t> Maximum Power Point Tracker (MPPT), </a:t>
            </a:r>
            <a:r>
              <a:rPr lang="en-US" sz="2400" dirty="0" err="1">
                <a:solidFill>
                  <a:srgbClr val="000000"/>
                </a:solidFill>
                <a:latin typeface="FSBrabo"/>
              </a:rPr>
              <a:t>naložena</a:t>
            </a:r>
            <a:r>
              <a:rPr lang="en-US" sz="2400" dirty="0">
                <a:solidFill>
                  <a:srgbClr val="000000"/>
                </a:solidFill>
                <a:latin typeface="FSBrabo"/>
              </a:rPr>
              <a:t> </a:t>
            </a:r>
            <a:r>
              <a:rPr lang="en-US" sz="2400" dirty="0" err="1">
                <a:solidFill>
                  <a:srgbClr val="000000"/>
                </a:solidFill>
                <a:latin typeface="FSBrabo"/>
              </a:rPr>
              <a:t>na</a:t>
            </a:r>
            <a:r>
              <a:rPr lang="en-US" sz="2400" dirty="0">
                <a:solidFill>
                  <a:srgbClr val="000000"/>
                </a:solidFill>
                <a:latin typeface="FSBrabo"/>
              </a:rPr>
              <a:t> </a:t>
            </a:r>
            <a:r>
              <a:rPr lang="en-US" sz="2400" dirty="0" err="1">
                <a:solidFill>
                  <a:srgbClr val="000000"/>
                </a:solidFill>
                <a:latin typeface="FSBrabo"/>
              </a:rPr>
              <a:t>teh</a:t>
            </a:r>
            <a:r>
              <a:rPr lang="en-US" sz="2400" dirty="0">
                <a:solidFill>
                  <a:srgbClr val="000000"/>
                </a:solidFill>
                <a:latin typeface="FSBrabo"/>
              </a:rPr>
              <a:t> </a:t>
            </a:r>
            <a:r>
              <a:rPr lang="en-US" sz="2400" dirty="0" err="1">
                <a:solidFill>
                  <a:srgbClr val="000000"/>
                </a:solidFill>
                <a:latin typeface="FSBrabo"/>
              </a:rPr>
              <a:t>dveh</a:t>
            </a:r>
            <a:r>
              <a:rPr lang="en-US" sz="2400" dirty="0">
                <a:solidFill>
                  <a:srgbClr val="000000"/>
                </a:solidFill>
                <a:latin typeface="FSBrabo"/>
              </a:rPr>
              <a:t> </a:t>
            </a:r>
            <a:r>
              <a:rPr lang="en-US" sz="2400" dirty="0" err="1">
                <a:solidFill>
                  <a:srgbClr val="000000"/>
                </a:solidFill>
                <a:latin typeface="FSBrabo"/>
              </a:rPr>
              <a:t>platformah</a:t>
            </a:r>
            <a:r>
              <a:rPr lang="en-US" sz="2400" dirty="0">
                <a:solidFill>
                  <a:srgbClr val="000000"/>
                </a:solidFill>
                <a:latin typeface="FSBrabo"/>
              </a:rPr>
              <a:t> za </a:t>
            </a:r>
            <a:r>
              <a:rPr lang="en-US" sz="2400" dirty="0" err="1">
                <a:solidFill>
                  <a:srgbClr val="000000"/>
                </a:solidFill>
                <a:latin typeface="FSBrabo"/>
              </a:rPr>
              <a:t>topologijo</a:t>
            </a:r>
            <a:r>
              <a:rPr lang="en-US" sz="2400" dirty="0">
                <a:solidFill>
                  <a:srgbClr val="000000"/>
                </a:solidFill>
                <a:latin typeface="FSBrabo"/>
              </a:rPr>
              <a:t> </a:t>
            </a:r>
            <a:r>
              <a:rPr lang="en-US" sz="2400" dirty="0" err="1">
                <a:solidFill>
                  <a:srgbClr val="000000"/>
                </a:solidFill>
                <a:latin typeface="FSBrabo"/>
              </a:rPr>
              <a:t>pretvornika</a:t>
            </a:r>
            <a:r>
              <a:rPr lang="en-US" sz="2400" dirty="0">
                <a:solidFill>
                  <a:srgbClr val="000000"/>
                </a:solidFill>
                <a:latin typeface="FSBrabo"/>
              </a:rPr>
              <a:t>.</a:t>
            </a:r>
          </a:p>
          <a:p>
            <a:r>
              <a:rPr lang="en-US" sz="2400" dirty="0">
                <a:solidFill>
                  <a:srgbClr val="000000"/>
                </a:solidFill>
                <a:latin typeface="FSBrabo"/>
              </a:rPr>
              <a:t> </a:t>
            </a:r>
            <a:r>
              <a:rPr lang="en-US" sz="2400" dirty="0" err="1">
                <a:solidFill>
                  <a:srgbClr val="000000"/>
                </a:solidFill>
                <a:latin typeface="FSBrabo"/>
              </a:rPr>
              <a:t>Zmogljivost</a:t>
            </a:r>
            <a:r>
              <a:rPr lang="en-US" sz="2400" dirty="0">
                <a:solidFill>
                  <a:srgbClr val="000000"/>
                </a:solidFill>
                <a:latin typeface="FSBrabo"/>
              </a:rPr>
              <a:t> </a:t>
            </a:r>
            <a:r>
              <a:rPr lang="en-US" sz="2400" dirty="0" err="1">
                <a:solidFill>
                  <a:srgbClr val="000000"/>
                </a:solidFill>
                <a:latin typeface="FSBrabo"/>
              </a:rPr>
              <a:t>internetne</a:t>
            </a:r>
            <a:r>
              <a:rPr lang="en-US" sz="2400" dirty="0">
                <a:solidFill>
                  <a:srgbClr val="000000"/>
                </a:solidFill>
                <a:latin typeface="FSBrabo"/>
              </a:rPr>
              <a:t> </a:t>
            </a:r>
            <a:r>
              <a:rPr lang="en-US" sz="2400" dirty="0" err="1">
                <a:solidFill>
                  <a:srgbClr val="000000"/>
                </a:solidFill>
                <a:latin typeface="FSBrabo"/>
              </a:rPr>
              <a:t>povezave</a:t>
            </a:r>
            <a:r>
              <a:rPr lang="en-US" sz="2400" dirty="0">
                <a:solidFill>
                  <a:srgbClr val="000000"/>
                </a:solidFill>
                <a:latin typeface="FSBrabo"/>
              </a:rPr>
              <a:t> </a:t>
            </a:r>
            <a:r>
              <a:rPr lang="en-US" sz="2400" dirty="0" err="1">
                <a:solidFill>
                  <a:srgbClr val="000000"/>
                </a:solidFill>
                <a:latin typeface="FSBrabo"/>
              </a:rPr>
              <a:t>določata</a:t>
            </a:r>
            <a:r>
              <a:rPr lang="en-US" sz="2400" dirty="0">
                <a:solidFill>
                  <a:srgbClr val="000000"/>
                </a:solidFill>
                <a:latin typeface="FSBrabo"/>
              </a:rPr>
              <a:t> </a:t>
            </a:r>
            <a:r>
              <a:rPr lang="en-US" sz="2400" dirty="0" err="1">
                <a:solidFill>
                  <a:srgbClr val="000000"/>
                </a:solidFill>
                <a:latin typeface="FSBrabo"/>
              </a:rPr>
              <a:t>dva</a:t>
            </a:r>
            <a:r>
              <a:rPr lang="en-US" sz="2400" dirty="0">
                <a:solidFill>
                  <a:srgbClr val="000000"/>
                </a:solidFill>
                <a:latin typeface="FSBrabo"/>
              </a:rPr>
              <a:t> </a:t>
            </a:r>
            <a:r>
              <a:rPr lang="en-US" sz="2400" dirty="0" err="1">
                <a:solidFill>
                  <a:srgbClr val="000000"/>
                </a:solidFill>
                <a:latin typeface="FSBrabo"/>
              </a:rPr>
              <a:t>parametra</a:t>
            </a:r>
            <a:r>
              <a:rPr lang="en-US" sz="2400" dirty="0">
                <a:solidFill>
                  <a:srgbClr val="000000"/>
                </a:solidFill>
                <a:latin typeface="FSBrabo"/>
              </a:rPr>
              <a:t>, in </a:t>
            </a:r>
            <a:r>
              <a:rPr lang="en-US" sz="2400" dirty="0" err="1">
                <a:solidFill>
                  <a:srgbClr val="000000"/>
                </a:solidFill>
                <a:latin typeface="FSBrabo"/>
              </a:rPr>
              <a:t>sicer</a:t>
            </a:r>
            <a:r>
              <a:rPr lang="en-US" sz="2400" dirty="0">
                <a:solidFill>
                  <a:srgbClr val="000000"/>
                </a:solidFill>
                <a:latin typeface="FSBrabo"/>
              </a:rPr>
              <a:t> </a:t>
            </a:r>
            <a:r>
              <a:rPr lang="en-US" sz="2400" dirty="0" err="1">
                <a:solidFill>
                  <a:srgbClr val="000000"/>
                </a:solidFill>
                <a:latin typeface="FSBrabo"/>
              </a:rPr>
              <a:t>doba</a:t>
            </a:r>
            <a:r>
              <a:rPr lang="en-US" sz="2400" dirty="0">
                <a:solidFill>
                  <a:srgbClr val="000000"/>
                </a:solidFill>
                <a:latin typeface="FSBrabo"/>
              </a:rPr>
              <a:t> </a:t>
            </a:r>
            <a:r>
              <a:rPr lang="en-US" sz="2400" dirty="0" err="1">
                <a:solidFill>
                  <a:srgbClr val="000000"/>
                </a:solidFill>
                <a:latin typeface="FSBrabo"/>
              </a:rPr>
              <a:t>motenj</a:t>
            </a:r>
            <a:r>
              <a:rPr lang="en-US" sz="2400" dirty="0">
                <a:solidFill>
                  <a:srgbClr val="000000"/>
                </a:solidFill>
                <a:latin typeface="FSBrabo"/>
              </a:rPr>
              <a:t> in </a:t>
            </a:r>
            <a:r>
              <a:rPr lang="en-US" sz="2400" dirty="0" err="1">
                <a:solidFill>
                  <a:srgbClr val="000000"/>
                </a:solidFill>
                <a:latin typeface="FSBrabo"/>
              </a:rPr>
              <a:t>njena</a:t>
            </a:r>
            <a:r>
              <a:rPr lang="en-US" sz="2400" dirty="0">
                <a:solidFill>
                  <a:srgbClr val="000000"/>
                </a:solidFill>
                <a:latin typeface="FSBrabo"/>
              </a:rPr>
              <a:t> </a:t>
            </a:r>
            <a:r>
              <a:rPr lang="en-US" sz="2400" dirty="0" err="1">
                <a:solidFill>
                  <a:srgbClr val="000000"/>
                </a:solidFill>
                <a:latin typeface="FSBrabo"/>
              </a:rPr>
              <a:t>velikost</a:t>
            </a:r>
            <a:r>
              <a:rPr lang="en-US" sz="2400" dirty="0">
                <a:solidFill>
                  <a:srgbClr val="000000"/>
                </a:solidFill>
                <a:latin typeface="FSBrabo"/>
              </a:rPr>
              <a:t>. </a:t>
            </a:r>
            <a:r>
              <a:rPr lang="en-US" sz="2400" dirty="0" err="1">
                <a:solidFill>
                  <a:srgbClr val="000000"/>
                </a:solidFill>
                <a:latin typeface="FSBrabo"/>
              </a:rPr>
              <a:t>Čas</a:t>
            </a:r>
            <a:r>
              <a:rPr lang="en-US" sz="2400" dirty="0">
                <a:solidFill>
                  <a:srgbClr val="000000"/>
                </a:solidFill>
                <a:latin typeface="FSBrabo"/>
              </a:rPr>
              <a:t>, </a:t>
            </a:r>
            <a:r>
              <a:rPr lang="en-US" sz="2400" dirty="0" err="1">
                <a:solidFill>
                  <a:srgbClr val="000000"/>
                </a:solidFill>
                <a:latin typeface="FSBrabo"/>
              </a:rPr>
              <a:t>potreben</a:t>
            </a:r>
            <a:r>
              <a:rPr lang="en-US" sz="2400" dirty="0">
                <a:solidFill>
                  <a:srgbClr val="000000"/>
                </a:solidFill>
                <a:latin typeface="FSBrabo"/>
              </a:rPr>
              <a:t> za </a:t>
            </a:r>
            <a:r>
              <a:rPr lang="en-US" sz="2400" dirty="0" err="1">
                <a:solidFill>
                  <a:srgbClr val="000000"/>
                </a:solidFill>
                <a:latin typeface="FSBrabo"/>
              </a:rPr>
              <a:t>sprejem</a:t>
            </a:r>
            <a:r>
              <a:rPr lang="en-US" sz="2400" dirty="0">
                <a:solidFill>
                  <a:srgbClr val="000000"/>
                </a:solidFill>
                <a:latin typeface="FSBrabo"/>
              </a:rPr>
              <a:t> </a:t>
            </a:r>
            <a:r>
              <a:rPr lang="en-US" sz="2400" dirty="0" err="1">
                <a:solidFill>
                  <a:srgbClr val="000000"/>
                </a:solidFill>
                <a:latin typeface="FSBrabo"/>
              </a:rPr>
              <a:t>podatkov</a:t>
            </a:r>
            <a:r>
              <a:rPr lang="en-US" sz="2400" dirty="0">
                <a:solidFill>
                  <a:srgbClr val="000000"/>
                </a:solidFill>
                <a:latin typeface="FSBrabo"/>
              </a:rPr>
              <a:t> o </a:t>
            </a:r>
            <a:r>
              <a:rPr lang="en-US" sz="2400" dirty="0" err="1">
                <a:solidFill>
                  <a:srgbClr val="000000"/>
                </a:solidFill>
                <a:latin typeface="FSBrabo"/>
              </a:rPr>
              <a:t>temperaturi</a:t>
            </a:r>
            <a:r>
              <a:rPr lang="en-US" sz="2400" dirty="0">
                <a:solidFill>
                  <a:srgbClr val="000000"/>
                </a:solidFill>
                <a:latin typeface="FSBrabo"/>
              </a:rPr>
              <a:t> in </a:t>
            </a:r>
            <a:r>
              <a:rPr lang="en-US" sz="2400" dirty="0" err="1">
                <a:solidFill>
                  <a:srgbClr val="000000"/>
                </a:solidFill>
                <a:latin typeface="FSBrabo"/>
              </a:rPr>
              <a:t>sevanju</a:t>
            </a:r>
            <a:r>
              <a:rPr lang="en-US" sz="2400" dirty="0">
                <a:solidFill>
                  <a:srgbClr val="000000"/>
                </a:solidFill>
                <a:latin typeface="FSBrabo"/>
              </a:rPr>
              <a:t>, </a:t>
            </a:r>
            <a:r>
              <a:rPr lang="en-US" sz="2400" dirty="0" err="1">
                <a:solidFill>
                  <a:srgbClr val="000000"/>
                </a:solidFill>
                <a:latin typeface="FSBrabo"/>
              </a:rPr>
              <a:t>pretvorbo</a:t>
            </a:r>
            <a:r>
              <a:rPr lang="en-US" sz="2400" dirty="0">
                <a:solidFill>
                  <a:srgbClr val="000000"/>
                </a:solidFill>
                <a:latin typeface="FSBrabo"/>
              </a:rPr>
              <a:t> </a:t>
            </a:r>
            <a:r>
              <a:rPr lang="en-US" sz="2400" dirty="0" err="1">
                <a:solidFill>
                  <a:srgbClr val="000000"/>
                </a:solidFill>
                <a:latin typeface="FSBrabo"/>
              </a:rPr>
              <a:t>analognih</a:t>
            </a:r>
            <a:r>
              <a:rPr lang="en-US" sz="2400" dirty="0">
                <a:solidFill>
                  <a:srgbClr val="000000"/>
                </a:solidFill>
                <a:latin typeface="FSBrabo"/>
              </a:rPr>
              <a:t> </a:t>
            </a:r>
            <a:r>
              <a:rPr lang="en-US" sz="2400" dirty="0" err="1">
                <a:solidFill>
                  <a:srgbClr val="000000"/>
                </a:solidFill>
                <a:latin typeface="FSBrabo"/>
              </a:rPr>
              <a:t>podatkov</a:t>
            </a:r>
            <a:r>
              <a:rPr lang="en-US" sz="2400" dirty="0">
                <a:solidFill>
                  <a:srgbClr val="000000"/>
                </a:solidFill>
                <a:latin typeface="FSBrabo"/>
              </a:rPr>
              <a:t> v </a:t>
            </a:r>
            <a:r>
              <a:rPr lang="en-US" sz="2400" dirty="0" err="1">
                <a:solidFill>
                  <a:srgbClr val="000000"/>
                </a:solidFill>
                <a:latin typeface="FSBrabo"/>
              </a:rPr>
              <a:t>digitalne</a:t>
            </a:r>
            <a:r>
              <a:rPr lang="en-US" sz="2400" dirty="0">
                <a:solidFill>
                  <a:srgbClr val="000000"/>
                </a:solidFill>
                <a:latin typeface="FSBrabo"/>
              </a:rPr>
              <a:t> </a:t>
            </a:r>
            <a:r>
              <a:rPr lang="en-US" sz="2400" dirty="0" err="1">
                <a:solidFill>
                  <a:srgbClr val="000000"/>
                </a:solidFill>
                <a:latin typeface="FSBrabo"/>
              </a:rPr>
              <a:t>podatke</a:t>
            </a:r>
            <a:r>
              <a:rPr lang="en-US" sz="2400" dirty="0">
                <a:solidFill>
                  <a:srgbClr val="000000"/>
                </a:solidFill>
                <a:latin typeface="FSBrabo"/>
              </a:rPr>
              <a:t>, </a:t>
            </a:r>
            <a:r>
              <a:rPr lang="en-US" sz="2400" dirty="0" err="1">
                <a:solidFill>
                  <a:srgbClr val="000000"/>
                </a:solidFill>
                <a:latin typeface="FSBrabo"/>
              </a:rPr>
              <a:t>izvedbo</a:t>
            </a:r>
            <a:r>
              <a:rPr lang="en-US" sz="2400" dirty="0">
                <a:solidFill>
                  <a:srgbClr val="000000"/>
                </a:solidFill>
                <a:latin typeface="FSBrabo"/>
              </a:rPr>
              <a:t> </a:t>
            </a:r>
            <a:r>
              <a:rPr lang="en-US" sz="2400" dirty="0" err="1">
                <a:solidFill>
                  <a:srgbClr val="000000"/>
                </a:solidFill>
                <a:latin typeface="FSBrabo"/>
              </a:rPr>
              <a:t>algoritma</a:t>
            </a:r>
            <a:r>
              <a:rPr lang="en-US" sz="2400" dirty="0">
                <a:solidFill>
                  <a:srgbClr val="000000"/>
                </a:solidFill>
                <a:latin typeface="FSBrabo"/>
              </a:rPr>
              <a:t> za </a:t>
            </a:r>
            <a:r>
              <a:rPr lang="en-US" sz="2400" dirty="0" err="1">
                <a:solidFill>
                  <a:srgbClr val="000000"/>
                </a:solidFill>
                <a:latin typeface="FSBrabo"/>
              </a:rPr>
              <a:t>določitev</a:t>
            </a:r>
            <a:r>
              <a:rPr lang="en-US" sz="2400" dirty="0">
                <a:solidFill>
                  <a:srgbClr val="000000"/>
                </a:solidFill>
                <a:latin typeface="FSBrabo"/>
              </a:rPr>
              <a:t> </a:t>
            </a:r>
            <a:r>
              <a:rPr lang="en-US" sz="2400" dirty="0" err="1">
                <a:solidFill>
                  <a:srgbClr val="000000"/>
                </a:solidFill>
                <a:latin typeface="FSBrabo"/>
              </a:rPr>
              <a:t>izhoda</a:t>
            </a:r>
            <a:r>
              <a:rPr lang="en-US" sz="2400" dirty="0">
                <a:solidFill>
                  <a:srgbClr val="000000"/>
                </a:solidFill>
                <a:latin typeface="FSBrabo"/>
              </a:rPr>
              <a:t> in </a:t>
            </a:r>
            <a:r>
              <a:rPr lang="en-US" sz="2400" dirty="0" err="1">
                <a:solidFill>
                  <a:srgbClr val="000000"/>
                </a:solidFill>
                <a:latin typeface="FSBrabo"/>
              </a:rPr>
              <a:t>ustrezno</a:t>
            </a:r>
            <a:r>
              <a:rPr lang="en-US" sz="2400" dirty="0">
                <a:solidFill>
                  <a:srgbClr val="000000"/>
                </a:solidFill>
                <a:latin typeface="FSBrabo"/>
              </a:rPr>
              <a:t> </a:t>
            </a:r>
            <a:r>
              <a:rPr lang="en-US" sz="2400" dirty="0" err="1">
                <a:solidFill>
                  <a:srgbClr val="000000"/>
                </a:solidFill>
                <a:latin typeface="FSBrabo"/>
              </a:rPr>
              <a:t>spremembo</a:t>
            </a:r>
            <a:r>
              <a:rPr lang="en-US" sz="2400" dirty="0">
                <a:solidFill>
                  <a:srgbClr val="000000"/>
                </a:solidFill>
                <a:latin typeface="FSBrabo"/>
              </a:rPr>
              <a:t> </a:t>
            </a:r>
            <a:r>
              <a:rPr lang="en-US" sz="2400" dirty="0" err="1">
                <a:solidFill>
                  <a:srgbClr val="000000"/>
                </a:solidFill>
                <a:latin typeface="FSBrabo"/>
              </a:rPr>
              <a:t>vrednosti</a:t>
            </a:r>
            <a:r>
              <a:rPr lang="en-US" sz="2400" dirty="0">
                <a:solidFill>
                  <a:srgbClr val="000000"/>
                </a:solidFill>
                <a:latin typeface="FSBrabo"/>
              </a:rPr>
              <a:t> </a:t>
            </a:r>
            <a:r>
              <a:rPr lang="en-US" sz="2400" dirty="0" err="1">
                <a:solidFill>
                  <a:srgbClr val="000000"/>
                </a:solidFill>
                <a:latin typeface="FSBrabo"/>
              </a:rPr>
              <a:t>delovnega</a:t>
            </a:r>
            <a:r>
              <a:rPr lang="en-US" sz="2400" dirty="0">
                <a:solidFill>
                  <a:srgbClr val="000000"/>
                </a:solidFill>
                <a:latin typeface="FSBrabo"/>
              </a:rPr>
              <a:t> </a:t>
            </a:r>
            <a:r>
              <a:rPr lang="en-US" sz="2400" dirty="0" err="1">
                <a:solidFill>
                  <a:srgbClr val="000000"/>
                </a:solidFill>
                <a:latin typeface="FSBrabo"/>
              </a:rPr>
              <a:t>cikla</a:t>
            </a:r>
            <a:r>
              <a:rPr lang="en-US" sz="2400" dirty="0">
                <a:solidFill>
                  <a:srgbClr val="000000"/>
                </a:solidFill>
                <a:latin typeface="FSBrabo"/>
              </a:rPr>
              <a:t>, mora </a:t>
            </a:r>
            <a:r>
              <a:rPr lang="en-US" sz="2400" dirty="0" err="1">
                <a:solidFill>
                  <a:srgbClr val="000000"/>
                </a:solidFill>
                <a:latin typeface="FSBrabo"/>
              </a:rPr>
              <a:t>biti</a:t>
            </a:r>
            <a:r>
              <a:rPr lang="en-US" sz="2400" dirty="0">
                <a:solidFill>
                  <a:srgbClr val="000000"/>
                </a:solidFill>
                <a:latin typeface="FSBrabo"/>
              </a:rPr>
              <a:t> </a:t>
            </a:r>
            <a:r>
              <a:rPr lang="en-US" sz="2400" dirty="0" err="1">
                <a:solidFill>
                  <a:srgbClr val="000000"/>
                </a:solidFill>
                <a:latin typeface="FSBrabo"/>
              </a:rPr>
              <a:t>krajši</a:t>
            </a:r>
            <a:r>
              <a:rPr lang="en-US" sz="2400" dirty="0">
                <a:solidFill>
                  <a:srgbClr val="000000"/>
                </a:solidFill>
                <a:latin typeface="FSBrabo"/>
              </a:rPr>
              <a:t> od </a:t>
            </a:r>
            <a:r>
              <a:rPr lang="en-US" sz="2400" dirty="0" err="1">
                <a:solidFill>
                  <a:srgbClr val="000000"/>
                </a:solidFill>
                <a:latin typeface="FSBrabo"/>
              </a:rPr>
              <a:t>časa</a:t>
            </a:r>
            <a:r>
              <a:rPr lang="en-US" sz="2400" dirty="0">
                <a:solidFill>
                  <a:srgbClr val="000000"/>
                </a:solidFill>
                <a:latin typeface="FSBrabo"/>
              </a:rPr>
              <a:t> </a:t>
            </a:r>
            <a:r>
              <a:rPr lang="en-US" sz="2400" dirty="0" err="1">
                <a:solidFill>
                  <a:srgbClr val="000000"/>
                </a:solidFill>
                <a:latin typeface="FSBrabo"/>
              </a:rPr>
              <a:t>motenjskega</a:t>
            </a:r>
            <a:r>
              <a:rPr lang="en-US" sz="2400" dirty="0">
                <a:solidFill>
                  <a:srgbClr val="000000"/>
                </a:solidFill>
                <a:latin typeface="FSBrabo"/>
              </a:rPr>
              <a:t> </a:t>
            </a:r>
            <a:r>
              <a:rPr lang="en-US" sz="2400" dirty="0" err="1">
                <a:solidFill>
                  <a:srgbClr val="000000"/>
                </a:solidFill>
                <a:latin typeface="FSBrabo"/>
              </a:rPr>
              <a:t>obdobja</a:t>
            </a:r>
            <a:r>
              <a:rPr lang="en-US" sz="2400" dirty="0">
                <a:solidFill>
                  <a:srgbClr val="000000"/>
                </a:solidFill>
                <a:latin typeface="FSBrabo"/>
              </a:rPr>
              <a:t>. </a:t>
            </a:r>
          </a:p>
          <a:p>
            <a:r>
              <a:rPr lang="en-US" sz="2400" dirty="0">
                <a:solidFill>
                  <a:srgbClr val="000000"/>
                </a:solidFill>
                <a:latin typeface="FSBrabo"/>
              </a:rPr>
              <a:t>Oba </a:t>
            </a:r>
            <a:r>
              <a:rPr lang="en-US" sz="2400" dirty="0" err="1">
                <a:solidFill>
                  <a:srgbClr val="000000"/>
                </a:solidFill>
                <a:latin typeface="FSBrabo"/>
              </a:rPr>
              <a:t>brezžična</a:t>
            </a:r>
            <a:r>
              <a:rPr lang="en-US" sz="2400" dirty="0">
                <a:solidFill>
                  <a:srgbClr val="000000"/>
                </a:solidFill>
                <a:latin typeface="FSBrabo"/>
              </a:rPr>
              <a:t> </a:t>
            </a:r>
            <a:r>
              <a:rPr lang="en-US" sz="2400" dirty="0" err="1">
                <a:solidFill>
                  <a:srgbClr val="000000"/>
                </a:solidFill>
                <a:latin typeface="FSBrabo"/>
              </a:rPr>
              <a:t>profila</a:t>
            </a:r>
            <a:r>
              <a:rPr lang="en-US" sz="2400" dirty="0">
                <a:solidFill>
                  <a:srgbClr val="000000"/>
                </a:solidFill>
                <a:latin typeface="FSBrabo"/>
              </a:rPr>
              <a:t> </a:t>
            </a:r>
            <a:r>
              <a:rPr lang="en-US" sz="2400" dirty="0" err="1">
                <a:solidFill>
                  <a:srgbClr val="000000"/>
                </a:solidFill>
                <a:latin typeface="FSBrabo"/>
              </a:rPr>
              <a:t>sta</a:t>
            </a:r>
            <a:r>
              <a:rPr lang="en-US" sz="2400" dirty="0">
                <a:solidFill>
                  <a:srgbClr val="000000"/>
                </a:solidFill>
                <a:latin typeface="FSBrabo"/>
              </a:rPr>
              <a:t> </a:t>
            </a:r>
            <a:r>
              <a:rPr lang="en-US" sz="2400" dirty="0" err="1">
                <a:solidFill>
                  <a:srgbClr val="000000"/>
                </a:solidFill>
                <a:latin typeface="FSBrabo"/>
              </a:rPr>
              <a:t>bila</a:t>
            </a:r>
            <a:r>
              <a:rPr lang="en-US" sz="2400" dirty="0">
                <a:solidFill>
                  <a:srgbClr val="000000"/>
                </a:solidFill>
                <a:latin typeface="FSBrabo"/>
              </a:rPr>
              <a:t> </a:t>
            </a:r>
            <a:r>
              <a:rPr lang="en-US" sz="2400" dirty="0" err="1">
                <a:solidFill>
                  <a:srgbClr val="000000"/>
                </a:solidFill>
                <a:latin typeface="FSBrabo"/>
              </a:rPr>
              <a:t>programirana</a:t>
            </a:r>
            <a:r>
              <a:rPr lang="en-US" sz="2400" dirty="0">
                <a:solidFill>
                  <a:srgbClr val="000000"/>
                </a:solidFill>
                <a:latin typeface="FSBrabo"/>
              </a:rPr>
              <a:t> z </a:t>
            </a:r>
            <a:r>
              <a:rPr lang="en-US" sz="2400" dirty="0" err="1">
                <a:solidFill>
                  <a:srgbClr val="000000"/>
                </a:solidFill>
                <a:latin typeface="FSBrabo"/>
              </a:rPr>
              <a:t>uporabo</a:t>
            </a:r>
            <a:r>
              <a:rPr lang="en-US" sz="2400" dirty="0">
                <a:solidFill>
                  <a:srgbClr val="000000"/>
                </a:solidFill>
                <a:latin typeface="FSBrabo"/>
              </a:rPr>
              <a:t> </a:t>
            </a:r>
            <a:r>
              <a:rPr lang="en-US" sz="2400" dirty="0" err="1">
                <a:solidFill>
                  <a:srgbClr val="000000"/>
                </a:solidFill>
                <a:latin typeface="FSBrabo"/>
              </a:rPr>
              <a:t>pythona</a:t>
            </a:r>
            <a:r>
              <a:rPr lang="en-US" sz="2400" dirty="0">
                <a:solidFill>
                  <a:srgbClr val="000000"/>
                </a:solidFill>
                <a:latin typeface="FSBrabo"/>
              </a:rPr>
              <a:t> in CPP za </a:t>
            </a:r>
            <a:r>
              <a:rPr lang="en-US" sz="2400" dirty="0" err="1">
                <a:solidFill>
                  <a:srgbClr val="000000"/>
                </a:solidFill>
                <a:latin typeface="FSBrabo"/>
              </a:rPr>
              <a:t>določitev</a:t>
            </a:r>
            <a:r>
              <a:rPr lang="en-US" sz="2400" dirty="0">
                <a:solidFill>
                  <a:srgbClr val="000000"/>
                </a:solidFill>
                <a:latin typeface="FSBrabo"/>
              </a:rPr>
              <a:t> </a:t>
            </a:r>
            <a:r>
              <a:rPr lang="en-US" sz="2400" dirty="0" err="1">
                <a:solidFill>
                  <a:srgbClr val="000000"/>
                </a:solidFill>
                <a:latin typeface="FSBrabo"/>
              </a:rPr>
              <a:t>časa</a:t>
            </a:r>
            <a:r>
              <a:rPr lang="en-US" sz="2400" dirty="0">
                <a:solidFill>
                  <a:srgbClr val="000000"/>
                </a:solidFill>
                <a:latin typeface="FSBrabo"/>
              </a:rPr>
              <a:t> </a:t>
            </a:r>
            <a:r>
              <a:rPr lang="en-US" sz="2400" dirty="0" err="1">
                <a:solidFill>
                  <a:srgbClr val="000000"/>
                </a:solidFill>
                <a:latin typeface="FSBrabo"/>
              </a:rPr>
              <a:t>izvajanja</a:t>
            </a:r>
            <a:r>
              <a:rPr lang="en-US" sz="2400" dirty="0">
                <a:solidFill>
                  <a:srgbClr val="000000"/>
                </a:solidFill>
                <a:latin typeface="FSBrabo"/>
              </a:rPr>
              <a:t> MPPT. </a:t>
            </a:r>
            <a:r>
              <a:rPr lang="en-US" sz="2400" dirty="0" err="1">
                <a:solidFill>
                  <a:srgbClr val="000000"/>
                </a:solidFill>
                <a:latin typeface="FSBrabo"/>
              </a:rPr>
              <a:t>Rezultat</a:t>
            </a:r>
            <a:r>
              <a:rPr lang="en-US" sz="2400" dirty="0">
                <a:solidFill>
                  <a:srgbClr val="000000"/>
                </a:solidFill>
                <a:latin typeface="FSBrabo"/>
              </a:rPr>
              <a:t> </a:t>
            </a:r>
            <a:r>
              <a:rPr lang="en-US" sz="2400" dirty="0" err="1">
                <a:solidFill>
                  <a:srgbClr val="000000"/>
                </a:solidFill>
                <a:latin typeface="FSBrabo"/>
              </a:rPr>
              <a:t>ponujenega</a:t>
            </a:r>
            <a:r>
              <a:rPr lang="en-US" sz="2400" dirty="0">
                <a:solidFill>
                  <a:srgbClr val="000000"/>
                </a:solidFill>
                <a:latin typeface="FSBrabo"/>
              </a:rPr>
              <a:t> </a:t>
            </a:r>
            <a:r>
              <a:rPr lang="en-US" sz="2400" dirty="0" err="1">
                <a:solidFill>
                  <a:srgbClr val="000000"/>
                </a:solidFill>
                <a:latin typeface="FSBrabo"/>
              </a:rPr>
              <a:t>sistema</a:t>
            </a:r>
            <a:r>
              <a:rPr lang="en-US" sz="2400" dirty="0">
                <a:solidFill>
                  <a:srgbClr val="000000"/>
                </a:solidFill>
                <a:latin typeface="FSBrabo"/>
              </a:rPr>
              <a:t> je, da je </a:t>
            </a:r>
            <a:r>
              <a:rPr lang="en-US" sz="2400" dirty="0" err="1">
                <a:solidFill>
                  <a:srgbClr val="000000"/>
                </a:solidFill>
                <a:latin typeface="FSBrabo"/>
              </a:rPr>
              <a:t>pogostost</a:t>
            </a:r>
            <a:r>
              <a:rPr lang="en-US" sz="2400" dirty="0">
                <a:solidFill>
                  <a:srgbClr val="000000"/>
                </a:solidFill>
                <a:latin typeface="FSBrabo"/>
              </a:rPr>
              <a:t> </a:t>
            </a:r>
            <a:r>
              <a:rPr lang="en-US" sz="2400" dirty="0" err="1">
                <a:solidFill>
                  <a:srgbClr val="000000"/>
                </a:solidFill>
                <a:latin typeface="FSBrabo"/>
              </a:rPr>
              <a:t>delovanja</a:t>
            </a:r>
            <a:r>
              <a:rPr lang="en-US" sz="2400" dirty="0">
                <a:solidFill>
                  <a:srgbClr val="000000"/>
                </a:solidFill>
                <a:latin typeface="FSBrabo"/>
              </a:rPr>
              <a:t> MPPT </a:t>
            </a:r>
            <a:r>
              <a:rPr lang="en-US" sz="2400" dirty="0" err="1">
                <a:solidFill>
                  <a:srgbClr val="000000"/>
                </a:solidFill>
                <a:latin typeface="FSBrabo"/>
              </a:rPr>
              <a:t>odvisna</a:t>
            </a:r>
            <a:r>
              <a:rPr lang="en-US" sz="2400" dirty="0">
                <a:solidFill>
                  <a:srgbClr val="000000"/>
                </a:solidFill>
                <a:latin typeface="FSBrabo"/>
              </a:rPr>
              <a:t> od </a:t>
            </a:r>
            <a:r>
              <a:rPr lang="en-US" sz="2400" dirty="0" err="1">
                <a:solidFill>
                  <a:srgbClr val="000000"/>
                </a:solidFill>
                <a:latin typeface="FSBrabo"/>
              </a:rPr>
              <a:t>hitrosti</a:t>
            </a:r>
            <a:r>
              <a:rPr lang="en-US" sz="2400" dirty="0">
                <a:solidFill>
                  <a:srgbClr val="000000"/>
                </a:solidFill>
                <a:latin typeface="FSBrabo"/>
              </a:rPr>
              <a:t> </a:t>
            </a:r>
            <a:r>
              <a:rPr lang="en-US" sz="2400" dirty="0" err="1">
                <a:solidFill>
                  <a:srgbClr val="000000"/>
                </a:solidFill>
                <a:latin typeface="FSBrabo"/>
              </a:rPr>
              <a:t>prenosa</a:t>
            </a:r>
            <a:r>
              <a:rPr lang="en-US" sz="2400" dirty="0">
                <a:solidFill>
                  <a:srgbClr val="000000"/>
                </a:solidFill>
                <a:latin typeface="FSBrabo"/>
              </a:rPr>
              <a:t> in </a:t>
            </a:r>
            <a:r>
              <a:rPr lang="en-US" sz="2400" dirty="0" err="1">
                <a:solidFill>
                  <a:srgbClr val="000000"/>
                </a:solidFill>
                <a:latin typeface="FSBrabo"/>
              </a:rPr>
              <a:t>prejemanja</a:t>
            </a:r>
            <a:r>
              <a:rPr lang="en-US" sz="2400" dirty="0">
                <a:solidFill>
                  <a:srgbClr val="000000"/>
                </a:solidFill>
                <a:latin typeface="FSBrabo"/>
              </a:rPr>
              <a:t> </a:t>
            </a:r>
            <a:r>
              <a:rPr lang="en-US" sz="2400" dirty="0" err="1">
                <a:solidFill>
                  <a:srgbClr val="000000"/>
                </a:solidFill>
                <a:latin typeface="FSBrabo"/>
              </a:rPr>
              <a:t>podatkov</a:t>
            </a:r>
            <a:r>
              <a:rPr lang="en-US" sz="2400" dirty="0">
                <a:solidFill>
                  <a:srgbClr val="000000"/>
                </a:solidFill>
                <a:latin typeface="FSBrabo"/>
              </a:rPr>
              <a:t>. </a:t>
            </a:r>
            <a:r>
              <a:rPr lang="en-US" sz="2400" dirty="0" err="1">
                <a:solidFill>
                  <a:srgbClr val="000000"/>
                </a:solidFill>
                <a:latin typeface="FSBrabo"/>
              </a:rPr>
              <a:t>Metodologija</a:t>
            </a:r>
            <a:r>
              <a:rPr lang="en-US" sz="2400" dirty="0">
                <a:solidFill>
                  <a:srgbClr val="000000"/>
                </a:solidFill>
                <a:latin typeface="FSBrabo"/>
              </a:rPr>
              <a:t> za </a:t>
            </a:r>
            <a:r>
              <a:rPr lang="en-US" sz="2400" dirty="0" err="1">
                <a:solidFill>
                  <a:srgbClr val="000000"/>
                </a:solidFill>
                <a:latin typeface="FSBrabo"/>
              </a:rPr>
              <a:t>sledenje</a:t>
            </a:r>
            <a:r>
              <a:rPr lang="en-US" sz="2400" dirty="0">
                <a:solidFill>
                  <a:srgbClr val="000000"/>
                </a:solidFill>
                <a:latin typeface="FSBrabo"/>
              </a:rPr>
              <a:t> </a:t>
            </a:r>
            <a:r>
              <a:rPr lang="en-US" sz="2400" dirty="0" err="1">
                <a:solidFill>
                  <a:srgbClr val="000000"/>
                </a:solidFill>
                <a:latin typeface="FSBrabo"/>
              </a:rPr>
              <a:t>največje</a:t>
            </a:r>
            <a:r>
              <a:rPr lang="en-US" sz="2400" dirty="0">
                <a:solidFill>
                  <a:srgbClr val="000000"/>
                </a:solidFill>
                <a:latin typeface="FSBrabo"/>
              </a:rPr>
              <a:t> </a:t>
            </a:r>
            <a:r>
              <a:rPr lang="en-US" sz="2400" dirty="0" err="1">
                <a:solidFill>
                  <a:srgbClr val="000000"/>
                </a:solidFill>
                <a:latin typeface="FSBrabo"/>
              </a:rPr>
              <a:t>moči</a:t>
            </a:r>
            <a:r>
              <a:rPr lang="en-US" sz="2400" dirty="0">
                <a:solidFill>
                  <a:srgbClr val="000000"/>
                </a:solidFill>
                <a:latin typeface="FSBrabo"/>
              </a:rPr>
              <a:t>, ki </a:t>
            </a:r>
            <a:r>
              <a:rPr lang="en-US" sz="2400" dirty="0" err="1">
                <a:solidFill>
                  <a:srgbClr val="000000"/>
                </a:solidFill>
                <a:latin typeface="FSBrabo"/>
              </a:rPr>
              <a:t>temelji</a:t>
            </a:r>
            <a:r>
              <a:rPr lang="en-US" sz="2400" dirty="0">
                <a:solidFill>
                  <a:srgbClr val="000000"/>
                </a:solidFill>
                <a:latin typeface="FSBrabo"/>
              </a:rPr>
              <a:t> </a:t>
            </a:r>
            <a:r>
              <a:rPr lang="en-US" sz="2400" dirty="0" err="1">
                <a:solidFill>
                  <a:srgbClr val="000000"/>
                </a:solidFill>
                <a:latin typeface="FSBrabo"/>
              </a:rPr>
              <a:t>na</a:t>
            </a:r>
            <a:r>
              <a:rPr lang="en-US" sz="2400" dirty="0">
                <a:solidFill>
                  <a:srgbClr val="000000"/>
                </a:solidFill>
                <a:latin typeface="FSBrabo"/>
              </a:rPr>
              <a:t> </a:t>
            </a:r>
            <a:r>
              <a:rPr lang="en-US" sz="2400" dirty="0" err="1">
                <a:solidFill>
                  <a:srgbClr val="000000"/>
                </a:solidFill>
                <a:latin typeface="FSBrabo"/>
              </a:rPr>
              <a:t>portalu</a:t>
            </a:r>
            <a:r>
              <a:rPr lang="en-US" sz="2400" dirty="0">
                <a:solidFill>
                  <a:srgbClr val="000000"/>
                </a:solidFill>
                <a:latin typeface="FSBrabo"/>
              </a:rPr>
              <a:t> v </a:t>
            </a:r>
            <a:r>
              <a:rPr lang="en-US" sz="2400" dirty="0" err="1">
                <a:solidFill>
                  <a:srgbClr val="000000"/>
                </a:solidFill>
                <a:latin typeface="FSBrabo"/>
              </a:rPr>
              <a:t>oblaku</a:t>
            </a:r>
            <a:r>
              <a:rPr lang="en-US" sz="2400" dirty="0">
                <a:solidFill>
                  <a:srgbClr val="000000"/>
                </a:solidFill>
                <a:latin typeface="FSBrabo"/>
              </a:rPr>
              <a:t>, je </a:t>
            </a:r>
            <a:r>
              <a:rPr lang="en-US" sz="2400" dirty="0" err="1">
                <a:solidFill>
                  <a:srgbClr val="000000"/>
                </a:solidFill>
                <a:latin typeface="FSBrabo"/>
              </a:rPr>
              <a:t>izvedljiva</a:t>
            </a:r>
            <a:endParaRPr lang="sr-Latn-RS" sz="2400" dirty="0"/>
          </a:p>
        </p:txBody>
      </p:sp>
    </p:spTree>
    <p:extLst>
      <p:ext uri="{BB962C8B-B14F-4D97-AF65-F5344CB8AC3E}">
        <p14:creationId xmlns:p14="http://schemas.microsoft.com/office/powerpoint/2010/main" val="428572672"/>
      </p:ext>
    </p:extLst>
  </p:cSld>
  <p:clrMapOvr>
    <a:masterClrMapping/>
  </p:clrMapOvr>
</p:sld>
</file>

<file path=ppt/theme/theme1.xml><?xml version="1.0" encoding="utf-8"?>
<a:theme xmlns:a="http://schemas.openxmlformats.org/drawingml/2006/main" name="Officeova tema">
  <a:themeElements>
    <a:clrScheme name="Pisar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isar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b">
        <a:noAutofit/>
      </a:bodyPr>
      <a:lstStyle>
        <a:defPPr>
          <a:defRPr dirty="0" smtClean="0"/>
        </a:defPPr>
      </a:lstStyle>
    </a:txDef>
  </a:objectDefaults>
  <a:extraClrSchemeLst/>
  <a:extLst>
    <a:ext uri="{05A4C25C-085E-4340-85A3-A5531E510DB2}">
      <thm15:themeFamily xmlns:thm15="http://schemas.microsoft.com/office/thememl/2012/main" name="PPT predloga FS-UM -SI.potx" id="{0A831B43-74DB-4CEF-BD3C-8687393C48A4}" vid="{3E769CCC-650A-45E0-849F-4F1EA55D1140}"/>
    </a:ext>
  </a:extLst>
</a:theme>
</file>

<file path=ppt/theme/theme2.xml><?xml version="1.0" encoding="utf-8"?>
<a:theme xmlns:a="http://schemas.openxmlformats.org/drawingml/2006/main" name="Officeova tema">
  <a:themeElements>
    <a:clrScheme name="Pisar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isar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1319</TotalTime>
  <Words>1244</Words>
  <Application>Microsoft Office PowerPoint</Application>
  <PresentationFormat>Široki ekran</PresentationFormat>
  <Paragraphs>23</Paragraphs>
  <Slides>15</Slides>
  <Notes>0</Notes>
  <HiddenSlides>0</HiddenSlides>
  <MMClips>0</MMClips>
  <ScaleCrop>false</ScaleCrop>
  <HeadingPairs>
    <vt:vector size="6" baseType="variant">
      <vt:variant>
        <vt:lpstr>Korišćeni fontovi</vt:lpstr>
      </vt:variant>
      <vt:variant>
        <vt:i4>3</vt:i4>
      </vt:variant>
      <vt:variant>
        <vt:lpstr>Tema</vt:lpstr>
      </vt:variant>
      <vt:variant>
        <vt:i4>1</vt:i4>
      </vt:variant>
      <vt:variant>
        <vt:lpstr>Naslovi slajdova</vt:lpstr>
      </vt:variant>
      <vt:variant>
        <vt:i4>15</vt:i4>
      </vt:variant>
    </vt:vector>
  </HeadingPairs>
  <TitlesOfParts>
    <vt:vector size="19" baseType="lpstr">
      <vt:lpstr>Arial</vt:lpstr>
      <vt:lpstr>Calibri</vt:lpstr>
      <vt:lpstr>FSBrabo</vt:lpstr>
      <vt:lpstr>Officeova tema</vt:lpstr>
      <vt:lpstr>Energija in okolje:   IoT for renewable energy  </vt:lpstr>
      <vt:lpstr>Uvod</vt:lpstr>
      <vt:lpstr>PowerPoint prezentacija</vt:lpstr>
      <vt:lpstr>Izziv</vt:lpstr>
      <vt:lpstr>Arhitektura IoT za obnovljive vire energije</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Vpliv uvajanja zaključkov novih referenčnih dokumentov najboljših razpoložljivih tehnik (BREF/BAT) na zmanjšanje okoljske obremenitve energetske predelave odpadkov</dc:title>
  <dc:creator>Tomas Zadravec</dc:creator>
  <cp:lastModifiedBy>dr Dejan Blagojević</cp:lastModifiedBy>
  <cp:revision>77</cp:revision>
  <dcterms:created xsi:type="dcterms:W3CDTF">2020-09-21T21:54:36Z</dcterms:created>
  <dcterms:modified xsi:type="dcterms:W3CDTF">2025-02-19T11:22:30Z</dcterms:modified>
</cp:coreProperties>
</file>