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notesSlides/notesSlide9.xml" ContentType="application/vnd.openxmlformats-officedocument.presentationml.notesSlide+xml"/>
  <Override PartName="/ppt/ink/ink6.xml" ContentType="application/inkml+xml"/>
  <Override PartName="/ppt/notesSlides/notesSlide10.xml" ContentType="application/vnd.openxmlformats-officedocument.presentationml.notesSlide+xml"/>
  <Override PartName="/ppt/ink/ink7.xml" ContentType="application/inkml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ink/ink8.xml" ContentType="application/inkml+xml"/>
  <Override PartName="/ppt/ink/ink9.xml" ContentType="application/inkml+xml"/>
  <Override PartName="/ppt/notesSlides/notesSlide17.xml" ContentType="application/vnd.openxmlformats-officedocument.presentationml.notesSlide+xml"/>
  <Override PartName="/ppt/ink/ink10.xml" ContentType="application/inkml+xml"/>
  <Override PartName="/ppt/ink/ink11.xml" ContentType="application/inkml+xml"/>
  <Override PartName="/ppt/ink/ink12.xml" ContentType="application/inkml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ink/ink13.xml" ContentType="application/inkml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8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</p:sldIdLst>
  <p:sldSz cx="12192000" cy="6858000"/>
  <p:notesSz cx="12192000" cy="6858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0A5A9D4-9350-46A6-9F55-ABC47843CA93}" v="1" dt="2023-03-27T16:07:20.957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850" y="6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13592" units="1/cm"/>
          <inkml:channelProperty channel="Y" name="resolution" value="62.42775" units="1/cm"/>
          <inkml:channelProperty channel="T" name="resolution" value="1" units="1/dev"/>
        </inkml:channelProperties>
      </inkml:inkSource>
      <inkml:timestamp xml:id="ts0" timeString="2023-03-27T07:57:41.773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22701 10425 0,'0'-18'16,"0"0"0,18 18 46,0 0-46,-1 0-16,54 0 15,52 0 1,71 0 0,18 0-1,-18-17 1,-35-1-1,-71 0 1,-70 18 15,17 0-15,0 0 0,0 0-1,89 18 1,-54-18-16,71 0 15,-17 18 1,-71-18 0,0 17-1,-18-17 1,0 18 0,18-18-1,-17 0 1,-36 18-1,0-1 17,17 19-17,36 105 1,-18-36 0,-17-52-1,17-35 1,-17 0-1,-18 17 17,-35 0-17,17 0 1,-17 36 0,17-18-1,-17 18 1,-71 34-1,18-16 17,-18-37-17,88-16 1,-17-36 0,-18 17-1,-17-17 1,-89 0-1,-53 0 1,36 0 0,70 0-1,71 0 1,17 0 0,-17 0-1,-36 0 1,-35 0-1,-35 0 17,71 0-17,34 0 1,19 0 0,-1 0-1,-35 0 1,-106 0-1,-123 0 1,194 0-16,17 0 16,54 0-1,17-35 1,0 0 0,0-36-1,35 36 1,-35-18 15,18 18-15,17 17-1,-17 18 1,17-70 0,0 34-1,1 1 1,-36 0-1,17-1 1,1 1 0,-18 18-1,35-36 1,0 0 0,-17 35-1,0 0 16,-1 18-15,19-35 0,34 0-1,-17 0 1,-35 17 0,-1 18-1,1-18 1,17 1-1,0-1 1,-17 0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13592" units="1/cm"/>
          <inkml:channelProperty channel="Y" name="resolution" value="62.42775" units="1/cm"/>
          <inkml:channelProperty channel="T" name="resolution" value="1" units="1/dev"/>
        </inkml:channelProperties>
      </inkml:inkSource>
      <inkml:timestamp xml:id="ts0" timeString="2023-03-27T08:02:48.968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15769 11695 0,'-17'0'78,"-1"0"-62,0 0-16,1 17 16,-1 1-1,-17 0 1,17 17-1,-17-18 1,17 1 0,-17 0-1,-18 17 1,35-17-16,1 17 16,-1 0-1,0-17 1,1 17-1,17-17 32,0-1-31,0 19 0,-18-1-1,0 35 1,18-52-1,0 17 1,0-17-16,0 0 16,-35-1-1,-35 19 1,17-1 0,0 0-1,18-17 1,35 17-1,0-53 110,0 1-125,0-18 16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13592" units="1/cm"/>
          <inkml:channelProperty channel="Y" name="resolution" value="62.42775" units="1/cm"/>
          <inkml:channelProperty channel="T" name="resolution" value="1" units="1/dev"/>
        </inkml:channelProperties>
      </inkml:inkSource>
      <inkml:timestamp xml:id="ts0" timeString="2023-03-27T08:02:50.781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21467 12206 0,'0'18'78,"-18"-18"-63,18 17-15,0 1 16,0 0 0,0-1-1,-18 1 1,-17 35 0,17 17-1,1 19 1,-1-1-1,0-35 1,1-36-16,-1 19 16,1 34-1,-36-35 1,0 54 0,17-36-1,36-18 16,-17-17-15,-1-18 0,-17 17-1,17 1 1,-17 17 0,0-35-1,35 18-15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13592" units="1/cm"/>
          <inkml:channelProperty channel="Y" name="resolution" value="62.42775" units="1/cm"/>
          <inkml:channelProperty channel="T" name="resolution" value="1" units="1/dev"/>
        </inkml:channelProperties>
      </inkml:inkSource>
      <inkml:timestamp xml:id="ts0" timeString="2023-03-27T08:02:51.710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23618 12806 0,'-17'17'15,"17"1"1,-18 0-1,18 17 1,-35 71 0,0 53-1,17 35 1,18-36 0,0-52-1,-53-18 1,35-35-1,18-35-15,-17 17 16,-1-35 203,18-17-188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13592" units="1/cm"/>
          <inkml:channelProperty channel="Y" name="resolution" value="62.42775" units="1/cm"/>
          <inkml:channelProperty channel="T" name="resolution" value="1" units="1/dev"/>
        </inkml:channelProperties>
      </inkml:inkSource>
      <inkml:timestamp xml:id="ts0" timeString="2023-03-27T08:03:50.285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19279 7444 0,'-17'0'172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13592" units="1/cm"/>
          <inkml:channelProperty channel="Y" name="resolution" value="62.42775" units="1/cm"/>
          <inkml:channelProperty channel="T" name="resolution" value="1" units="1/dev"/>
        </inkml:channelProperties>
      </inkml:inkSource>
      <inkml:timestamp xml:id="ts0" timeString="2023-03-27T08:06:43.510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14323 12383 0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13592" units="1/cm"/>
          <inkml:channelProperty channel="Y" name="resolution" value="62.42775" units="1/cm"/>
          <inkml:channelProperty channel="T" name="resolution" value="1" units="1/dev"/>
        </inkml:channelProperties>
      </inkml:inkSource>
      <inkml:timestamp xml:id="ts0" timeString="2023-03-27T08:06:44.662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11695 12594 0,'17'0'94,"1"0"-94,0 0 16,-1 0-1,1 0-15,-1 0 16,36 18-1,18-18 1,-36 17 0,-17 1-1,-1-18 1,-34 0 125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13592" units="1/cm"/>
          <inkml:channelProperty channel="Y" name="resolution" value="62.42775" units="1/cm"/>
          <inkml:channelProperty channel="T" name="resolution" value="1" units="1/dev"/>
        </inkml:channelProperties>
      </inkml:inkSource>
      <inkml:timestamp xml:id="ts0" timeString="2023-03-27T08:06:45.629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14023 12682 0,'18'0'16,"-1"0"15,1 0-31,-1-17 32,-17-1-32,18 18 15,17 0 16,1 0-15,-19 0 0,1 0-1,0 0 32,-1 0-31,-17 18 109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13592" units="1/cm"/>
          <inkml:channelProperty channel="Y" name="resolution" value="62.42775" units="1/cm"/>
          <inkml:channelProperty channel="T" name="resolution" value="1" units="1/dev"/>
        </inkml:channelProperties>
      </inkml:inkSource>
      <inkml:timestamp xml:id="ts0" timeString="2023-03-27T08:06:46.598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11800 12718 0,'18'0'78,"0"0"-62,-1 0-16,1 0 15,0 0 1,-1 17-1,1-17-15,0 18 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13592" units="1/cm"/>
          <inkml:channelProperty channel="Y" name="resolution" value="62.42775" units="1/cm"/>
          <inkml:channelProperty channel="T" name="resolution" value="1" units="1/dev"/>
        </inkml:channelProperties>
      </inkml:inkSource>
      <inkml:timestamp xml:id="ts0" timeString="2023-03-27T07:57:48.702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23989 8026 0,'18'0'0,"-18"-18"16,0 0-1,17 18 1,1 0 15,-1 0-31,1-17 16,17 17 0,-17-18-1,123-17 1,-53-18-1,-35 35 1,-35 1 0,17 17-1,36-18 1,17-17 0,53-36 15,-18 18-16,-34 36 1,-19-1 0,1 0-1,-18 18 1,53-17 0,35-19-1,-18 1 1,1 18-1,-54-1 1,-17 18 0,-35 0-1,52 0 1,71-18 15,0-17-15,54 35-1,-125 0 1,-52 0 0,17 0-1,18 0 1,-18 0 0,89 0-1,-19 0 1,1 0-1,-35-18 1,-18 18 0,-18 0-1,18 0 17,-18 0-17,89 0 1,-18 0-1,35 0 1,-53 0 0,-18 0-1,-34 0 1,34 0 0,18 0-1,54 0 1,16 0-1,-87 0-15,70 0 16,-53 0 0,-35 0-1,-18 18 17,1-18-17,34 18 1,107 17-1,17 0 1,-36 0 0,-69-17-1,-19 17 1,-52-35 0,-1 18-1,1 0 1,70 35-1,18-18 1,-53 0 0,-35-17 15,17-1-15,-17 36-1,34 18 1,1-18-1,0 0 1,-53-36-16,36-17 16,-19 36-1,1 34 1,17 1 0,0 17-1,54 35 1,-54-52-1,0-18 1,0-18 0,-35 0-1,18 36 17,0 52-17,-18 1 1,35-36-1,-17-35 1,-18 0 0,0-18-1,0 53 1,0 1 0,0-19-1,0-35 1,0 1-1,0-19 1,0 36 0,-18 0 15,18 18-15,-35-1-1,17 1 1,18-36-1,-35-17 1,17 17 0,-17 18-1,-18-18 1,18 18 0,-1 0-1,1-18 1,17 1-1,-17-19 1,-35 19 0,-1-1 15,18-18-15,36 19-1,-19-19 1,1-17-1,17 18 1,-35 0 0,-70 17-1,-71 53 1,106-35 0,35-18-1,18-17 1,17 0-1,0-18 1,-52 35 0,-54-17 15,-35 17-15,1 0-1,87-17 1,1-1-1,17-17 1,0 0 0,-106 18-1,-35-18 1,35 0 0,53 0-1,54 0 1,34 0-1,-17 0 17,-1 0-1,-87 0-15,17 0-16,-70 0 15,35 0 1,70 0-1,53 0 1,1 0 0,-1 0-1,-17 0 1,-36 0 0,-88 0-1,1 0 1,52 0-1,71 0-15,-1 0 16,19 0 31,-1 0-31,-17-18-1,-89-17 1,18 0-1,18 17 1,35 18 0,18 0-1,17-17 1,1-1 0,-1 0-16,-194-17 15,-105-18 1,-18 0-1,194 18 1,70 17 15,54-17-15,17 17 15,-18 1-15,0-1-1,1 0 1,-1-35 0,0 53-16,1-35 15,-1 0 1,-17 0 0,17-1-1,-35-17 1,18 1-1,0-1 1,-1 0 15,1 35-15,17-35 0,-52-17-1,-36-19 1,53 36-1,18 1 1,35-1 0,-18 0-1,-17-18 1,0 1 0,-1 17-1,-16 0 1,34 35-1,18-17 17,-18-36-17,-17 36 1,17-36 0,1 36-1,17 0 1,0 17-1,0-35 1,0-35 0,0 18-1,0-19 1,0 37 0,0-1-1,0 17 1,0 19-16,0-36 15,35-18 17,-17 1-17,-1 34 1,1-17 0,17 18-1,-35 18 1,18-1-1,-1 0 1,1 1 15,0 17 32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13592" units="1/cm"/>
          <inkml:channelProperty channel="Y" name="resolution" value="62.42775" units="1/cm"/>
          <inkml:channelProperty channel="T" name="resolution" value="1" units="1/dev"/>
        </inkml:channelProperties>
      </inkml:inkSource>
      <inkml:timestamp xml:id="ts0" timeString="2023-03-27T07:58:16.726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30674 14728 0,'-18'0'16,"1"0"0,-1 0-1,-17 0 1,-53 0 0,-1 0-1,-16 0 1,-89 0 15,-89 0-15,-211 0-1,159 0 1,53 0 0,35 0-1,53 0 1,35 0-1,-52 0 1,-36 18 0,-18 17-1,54 36 1,-54-18 0,-17-35-1,105-18-15,-193 0 16,-18 0 15,70 0-15,54 35-1,87-18 1,1 19 0,70-1-1,-35 18 1,-88 17-1,-36-34 1,1 17 0,-89 17-1,212-52 1,35 17 0,-35-17-1,-53 35 1,-71 0 15,71-18-15,53 18-1,53 35 1,53-53 0,17-17-1,0 17 1,18-17-16,0 35 15,0 105 1,71 107 0,35 17-1,-71-158 1,18-36 0,-18-35-1,53-18 1,36-17 15,-18-1-15,35 19-1,194 17 1,-106-53 0,18 17-1,53 19 1,35-1-1,18 53 1,17-17 0,-35-71-1,-52 0 1,-36 0 0,70-106-1,-17 0 16,247 71-15,-159 35 0,70 0-1,-34 0 1,-19-53 0,-69-35-1,-125 70 1,-17 0-1,-53 18 1,18 0 0,35 0-1,-88 0 1,35-35 0,0-36-1,36 1 16,17 52-15,-36 18 0,1 0-1,0 0 1,-71-35 0,18-36-1,-35 1 1,-36-1-1,18-17 1,-18 18 0,-17 34-1,-18-52 1,0-18 0,-53-35-1,17 18 16,1 52-15,35 53 0,-17-17-1,-1 0 1,18 0 0,-35-54-1,17 36 1,0 18-1,18 18 1,-17-1 0,-19 0-1,1-35 1,0 18 0,-36 0-1,18 35 16,18 0-15,17 0 15,1 0-15,-36-18 0,-53 1-1,18 17 1,35 0-1,18 0 1,35-18 47,-18 18-48,0 0-15,1 0 16,-1-18-1,-35 18 1,0 0 0,36 0-1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13592" units="1/cm"/>
          <inkml:channelProperty channel="Y" name="resolution" value="62.42775" units="1/cm"/>
          <inkml:channelProperty channel="T" name="resolution" value="1" units="1/dev"/>
        </inkml:channelProperties>
      </inkml:inkSource>
      <inkml:timestamp xml:id="ts0" timeString="2023-03-27T07:58:27.693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29104 13212 0,'0'17'78,"0"1"-62,18 35 0,-1 17-1,19 54 1,-19-54-1,19-17 1,-19-17 0,1-19-1,0 1-15,17-18 16,-18 0 0,72 0-1,105-124 1,70-158-1,1-53 1,35-18 0,-36 53 15,-17 53-15,-53 18-1,-70 106 1,-36 17-1,-70 106 1,-18 17 78,0 1-94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13592" units="1/cm"/>
          <inkml:channelProperty channel="Y" name="resolution" value="62.42775" units="1/cm"/>
          <inkml:channelProperty channel="T" name="resolution" value="1" units="1/dev"/>
        </inkml:channelProperties>
      </inkml:inkSource>
      <inkml:timestamp xml:id="ts0" timeString="2023-03-27T07:58:29.430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29792 12806 0,'18'0'63,"-18"17"-48,17-17 1,-17 18-16,0 0 16,36 52-1,-19 19 1,1 69-1,52 107 1,-17-106 0,-17-106-1,-19-36 1,-17 1 15,18-1-15,0-17-1,-1 0 1,1 0 15,0 0 32,-1 0-48,1 0 17,-1 0-32,1 0 15,17-35 1,89-53 0,35-71-1,52-17 1,107-1-1,70-140 17,-18-18-17,-176 123 1,-141 142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13592" units="1/cm"/>
          <inkml:channelProperty channel="Y" name="resolution" value="62.42775" units="1/cm"/>
          <inkml:channelProperty channel="T" name="resolution" value="1" units="1/dev"/>
        </inkml:channelProperties>
      </inkml:inkSource>
      <inkml:timestamp xml:id="ts0" timeString="2023-03-27T07:59:02.942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23601 10901 0,'-18'-53'16,"36"106"-16,-53-106 0,-1 0 15,-17 35 1,36 1 15,17-1-15,-18 0-16,-17 18 15,-18-17 1,-35-18 0,-36-1-1,89 36 1,0 0 0,-1 0-1,1 0 1,-88 0-1,-1 0 1,-17 0 0,88 0-16,-70 0 15,17 0 1,35 0 15,-17 0-15,-71 0-1,1 0 1,-36 0 0,88 0-1,35 0 1,54 0 0,-36 0-1,0 0 1,-106 0-1,18 0 1,53 0 0,-1 0-1,37 0 1,-1 0 15,-18 0-15,-88 18-1,-52 0 1,17 17 0,17-18-1,107 1 1,17 0 0,0-18-1,-18 35 1,-35 0-1,-52 18 1,87-18 0,54-17-1,-1-18 32,18 35-31,-18-17-1,-35 17 1,18 1-16,-18 34 16,0 1-1,18-1 1,35-17 0,0-18-1,0-17 16,0 17-15,0 36 0,0 35-1,0 17 1,0-70 15,0-35-31,0-1 16,0 19-1,0-19 1,18 19 0,17 87-1,18 18 1,-18-17 0,0-71-1,-35-36 1,0 1 31,18-18-47,0 18 15,17 17 17,0 18-17,0-36 1,1 1-1,-1-18 1,-17 0 0,-18 18-1,17-1 1,36-17 0,-18 18-16,1-18 15,-1 0-15,53 0 16,0 0-1,-35 0 1,-17 0 0,-1 0-1,35 18 17,19-1-17,52 1 1,0-1-1,18-17 1,-54 18 0,72 17-1,-54-17 1,18 35 0,1-35-1,16-18 1,-34 0-1,17 0 1,-35 0 0,-36 0 15,-17 17-15,0-17-1,18 18 1,34-1-1,1-17 1,35 0 0,1-17-1,-19 17 1,36 0 0,-1 0-1,-16 0 1,-1 0-1,-35-35 1,17 17 0,53-70 15,-140 70-15,17 0-1,-36 1 1,19-1-1,34-35 1,18-35 0,-17 35-1,-1 0 1,-70 18 0,0 17-1,0-35 1,0-35-1,0-18 1,0 1 15,0 16-15,0 54 0,0 0-1,0 0 1,0-18-1,0-36 1,0 1 0,0-18-1,0 18 1,0 53 0,-17 17-1,17-17 1,-18 17-1,18-17 1,-35 17 15,0 1-15,35-1 0,0 1-1,-18-1 16,0 18-15,1 0-16,-1-18 16,0 1-1,-17 17 1,-18-18 0,18 18-1,17-35 1,1-1-1,-1 36 1,0-17 15,1 17-15,-19 0 0,1-36-1,0 36 1,17-17-1,-17 17 1,17 0 0,-52-18-1,-54 1 1,54-1 0,17 0-1,35 18 63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13592" units="1/cm"/>
          <inkml:channelProperty channel="Y" name="resolution" value="62.42775" units="1/cm"/>
          <inkml:channelProperty channel="T" name="resolution" value="1" units="1/dev"/>
        </inkml:channelProperties>
      </inkml:inkSource>
      <inkml:timestamp xml:id="ts0" timeString="2023-03-27T07:59:28.214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24271 7020 0,'0'0'0,"0"-17"16,0-19-1,0 1 1,0 17 0,-18 1-1,1-1 1,-18 1-1,-1-19 1,-34-17 0,-18 18-1,35 17 1,-88-34 0,35-1-1,17 17 1,1 1-1,0-18 1,0 18 0,0 0-1,17 17 1,1-17 0,-1-1-1,0 1 1,1 17-16,17 1 15,-141-1 1,88 18 0,-35 0-1,18-17 17,-1 17-17,-70 0 1,35-18-1,1 18 1,-1 0 0,71 0-1,-1 0 1,-34 0 0,-1 0-1,-70 0 1,53 0-1,-17 0 1,16 35 0,37 0-1,-19 18 1,18-53 15,-35 0-15,-18 18-1,-35 0 1,36-1 0,17 19-1,123-36-15,-35 35 16,18-18 0,-106 1-1,-36 35 1,1-35-1,-18 17 1,35 36 0,89-36-1,17 18 1,35-36 15,-17 1-15,-18 0-1,0-1 1,-18 36 0,1 35-1,17 1 1,0-19 0,35-17-1,-17-18 1,-36 18-1,19 18 1,-19 17 0,-17 71-1,-18 70 17,53-141-17,18 0 1,-18 1-1,18-19 1,-36 71 0,0 89-1,1 105 1,17-53 0,35-141-1,1-53 1,-19 18-1,1 88 1,0 18 0,35 70-1,0-53 1,0-70 15,-18-71-15,1 0-1,-1 36 1,18 17 0,0 35-1,0-17 1,0-18 0,0-70-1,-18-18 1,18 0-1,0 53 1,0 52 0,89 19-1,-19-36 17,-52-35-17,-1-36 1,1-35-1,0 18 1,35 124 0,-1-71-1,19 35 1,-18-35 0,-18-54-1,-35-34 1,0 17-1,35 1 1,1 52 0,17 18-1,17-1 17,36 19-17,-35-36 1,-18-88-1,-36 18 1,1-18 0,-1 35-1,19-17 1,34 17 0,54 36-1,-54-36 1,-52-18-1,35 1 1,17 0 0,-17 17 15,71 18-15,70-18-1,0 0 1,-35-17-1,-18-18 1,-53 0 0,0 18-1,53-1 1,0 19 0,18-1-1,70-35 1,-35 0-1,36 0 1,-36-35 0,-35 35 15,-1 0-15,1 0-1,35 35 1,-18-35-1,-17 0 1,0 0 0,53 0-1,123-35 1,-141 35 0,17 0-1,19 17 1,17-17-1,17-35 1,-105 0 0,-18-18 15,0 18-15,18-1-1,53-17 1,35 18-1,176-88 1,-211-1 0,-54 36-1,-52 35 1,0 0 0,17-35-1,-17-18 1,53 0-1,-35 0 1,-1-52 0,-52 34 15,17-35-15,-35 54-1,35-72 1,0-34-1,18-19 1,-36 19 0,-52 52-1,-18 18 1,0 17 0,0-34-1,0-1 1,0-35-1,0-36 1,0 89 15,0 0-15,-53 35 0,36-17-1,-19-18 1,-17 0-1,-17 52 1,17-34 0,-18 35-1,1 17 1,17-35 0,-18-52-1,-17 17 1,-18-36-1,-17 1 1,35 35 15,-18 17-15,53 18 0,-35 18-1,35-35 1,-35-18-1,-18-18 1,35 71-16,-52-71 16,34 71-1,19 17 1,-1-35 0,18 18-1,-17-35 1,-1 34-1,1 1 1,-18 35 15,17 18-15,53 17 0,-17 1-1,-18-18 1,18-1-1,0 1 1,-18 35 0,17 0-1,-16 0 1,16 0 0,1 0-1,17-18 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13592" units="1/cm"/>
          <inkml:channelProperty channel="Y" name="resolution" value="62.42775" units="1/cm"/>
          <inkml:channelProperty channel="T" name="resolution" value="1" units="1/dev"/>
        </inkml:channelProperties>
      </inkml:inkSource>
      <inkml:timestamp xml:id="ts0" timeString="2023-03-27T08:02:31.230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31627 9208 0,'0'-18'47,"0"0"-47,-18 18 16,18-17-1,-71 17 1,-34-18 0,16 0 15,1 18-15,0 0-1,-18-17 1,0-19-1,-35 19 1,0 17 0,53-18-1,0 0 1,35 1 0,-35-18-1,-1 17-15,-105-35 16,-35 0-1,0 35 1,52 18 0,36 0 15,0 0-15,0 0-1,18-35 1,-54 18-1,-35 17 1,36 0 0,17 0-1,89 17-15,17 1 16,35-1 0,-17-17-1,0 18 1,-18 0-1,35-1 1,-52 36 15,34-17-15,19-1 0,17 0-1,-36-35 1,1 18-1,-18 17 1,0 0 0,18 18-1,17-35 1,18 0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13592" units="1/cm"/>
          <inkml:channelProperty channel="Y" name="resolution" value="62.42775" units="1/cm"/>
          <inkml:channelProperty channel="T" name="resolution" value="1" units="1/dev"/>
        </inkml:channelProperties>
      </inkml:inkSource>
      <inkml:timestamp xml:id="ts0" timeString="2023-03-27T08:02:35.134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27817 8908 0,'-18'0'0,"0"0"31,1 0-15,-1 0-1,0 0 17,18 17-32,-17 1 15,-19-18 1,19 18-1,-1-1 17,1-17-17,17 18 1,-36 17 0,-17 0-1,0 18 1,18-35-1,17-18-15,-17 18 16,18-1 0,17 1-1,-18 17 1,-17 36 0,-1-1-1,1-52 1,0 17-1,17 0 17,18 1-17,-35-19 1,0 54 0,17-1-1,-17-52 1,17 17-1,0 1 1,-17-19 0,0 19-1,17 17 1,1-1 0,-19 19-1,19-36 1,-1 1 15,-17 34-15,17 1-1,-17 34 1,0 19 0,17 17-1,0-35 1,18-36-1,-17 1 1,-1 0 0,0 17-1,1 18 1,17 35 0,0-53-16,0 35 15,0-34 1,0-19 15,0-17-15,0 35-1,0 0 1,0 54 0,0 34-1,53 0 1,17-52-1,-52-54 1,-1-17 0,1 0-1,35 35 1,18 53 0,17-17-1,-18-53 16,-17-19-15,-17-34 0,-19 17-1,1-17 1,17 17 0,36 1-1,17-1 1,-53 0-1,18 0 1,0-17 0,-18-18-1,18 18 1,35-18 0,1 0-1,52 0 16,0-18-15,-18-53 0,71 36-1,-88 18 1,18-1 0,34-35-1,36 0 1,-53-17-1,1 34 1,-19 1 0,18 0-1,-35-18 1,35 35 0,18-35-1,-89 18 16,19-18-15,-19 0 0,1 18-1,17-36 1,0 18 0,53-52-1,18-19 1,-53 1-1,0-1 1,-53 1 0,52-1-1,-16 18 1,16-17 0,19-54 15,-36 36-16,-35 18 1,0-1 0,-18 36-1,0 18 1,18-54 0,-35 18-1,0-17 1,-18 88-16,0-54 15,0 1 1,0 18 0,0-1-1,0-17 1,0-18 0,0-17-1,-36 52 16,19 18-15,-1 35 0,18-17-1,0 0 1,0 17-16,-18 1 16,18-19-1,-17-17 1,-1 18-1,1 35 1,-1-17 0,0-1-1,1 0 1,17 1 0,0-19 15,-36 36-16,1 0 1,17-17 47,18-1-63,0 0 15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57156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399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79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7571" y="757462"/>
            <a:ext cx="10356856" cy="588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3290" y="2901360"/>
            <a:ext cx="10185418" cy="16744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39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png"/><Relationship Id="rId5" Type="http://schemas.openxmlformats.org/officeDocument/2006/relationships/image" Target="../media/image19.png"/><Relationship Id="rId4" Type="http://schemas.openxmlformats.org/officeDocument/2006/relationships/customXml" Target="../ink/ink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.png"/><Relationship Id="rId3" Type="http://schemas.openxmlformats.org/officeDocument/2006/relationships/image" Target="../media/image28.jpg"/><Relationship Id="rId12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8.xml"/><Relationship Id="rId11" Type="http://schemas.openxmlformats.org/officeDocument/2006/relationships/image" Target="../media/image41.png"/><Relationship Id="rId5" Type="http://schemas.openxmlformats.org/officeDocument/2006/relationships/image" Target="../media/image30.jpg"/><Relationship Id="rId10" Type="http://schemas.openxmlformats.org/officeDocument/2006/relationships/customXml" Target="../ink/ink9.xml"/><Relationship Id="rId4" Type="http://schemas.openxmlformats.org/officeDocument/2006/relationships/image" Target="../media/image29.png"/><Relationship Id="rId9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customXml" Target="../ink/ink11.xml"/><Relationship Id="rId3" Type="http://schemas.openxmlformats.org/officeDocument/2006/relationships/image" Target="../media/image31.jpg"/><Relationship Id="rId7" Type="http://schemas.openxmlformats.org/officeDocument/2006/relationships/image" Target="../media/image44.png"/><Relationship Id="rId12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11" Type="http://schemas.openxmlformats.org/officeDocument/2006/relationships/image" Target="../media/image46.png"/><Relationship Id="rId10" Type="http://schemas.openxmlformats.org/officeDocument/2006/relationships/customXml" Target="../ink/ink12.xml"/><Relationship Id="rId4" Type="http://schemas.openxmlformats.org/officeDocument/2006/relationships/customXml" Target="../ink/ink10.xml"/><Relationship Id="rId9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68.png"/><Relationship Id="rId4" Type="http://schemas.openxmlformats.org/officeDocument/2006/relationships/customXml" Target="../ink/ink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9.png"/><Relationship Id="rId18" Type="http://schemas.openxmlformats.org/officeDocument/2006/relationships/image" Target="../media/image3.png"/><Relationship Id="rId3" Type="http://schemas.openxmlformats.org/officeDocument/2006/relationships/image" Target="../media/image38.jpg"/><Relationship Id="rId12" Type="http://schemas.openxmlformats.org/officeDocument/2006/relationships/customXml" Target="../ink/ink15.xml"/><Relationship Id="rId17" Type="http://schemas.openxmlformats.org/officeDocument/2006/relationships/image" Target="../media/image91.png"/><Relationship Id="rId2" Type="http://schemas.openxmlformats.org/officeDocument/2006/relationships/notesSlide" Target="../notesSlides/notesSlide23.xml"/><Relationship Id="rId16" Type="http://schemas.openxmlformats.org/officeDocument/2006/relationships/customXml" Target="../ink/ink17.xml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88.png"/><Relationship Id="rId15" Type="http://schemas.openxmlformats.org/officeDocument/2006/relationships/image" Target="../media/image90.png"/><Relationship Id="rId19" Type="http://schemas.openxmlformats.org/officeDocument/2006/relationships/image" Target="../media/image4.png"/><Relationship Id="rId4" Type="http://schemas.openxmlformats.org/officeDocument/2006/relationships/customXml" Target="../ink/ink14.xml"/><Relationship Id="rId14" Type="http://schemas.openxmlformats.org/officeDocument/2006/relationships/customXml" Target="../ink/ink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13" Type="http://schemas.openxmlformats.org/officeDocument/2006/relationships/customXml" Target="../ink/ink5.xml"/><Relationship Id="rId3" Type="http://schemas.openxmlformats.org/officeDocument/2006/relationships/image" Target="../media/image10.jpg"/><Relationship Id="rId7" Type="http://schemas.openxmlformats.org/officeDocument/2006/relationships/customXml" Target="../ink/ink2.xml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customXml" Target="../ink/ink4.xml"/><Relationship Id="rId5" Type="http://schemas.openxmlformats.org/officeDocument/2006/relationships/customXml" Target="../ink/ink1.xml"/><Relationship Id="rId15" Type="http://schemas.openxmlformats.org/officeDocument/2006/relationships/image" Target="../media/image3.png"/><Relationship Id="rId10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customXml" Target="../ink/ink3.xml"/><Relationship Id="rId1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customXml" Target="../ink/ink6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091817" y="1599638"/>
            <a:ext cx="6022340" cy="788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6000" b="1" dirty="0">
                <a:latin typeface="Times New Roman"/>
                <a:cs typeface="Times New Roman"/>
              </a:rPr>
              <a:t>I</a:t>
            </a:r>
            <a:r>
              <a:rPr sz="6000" b="1" spc="-50" dirty="0">
                <a:latin typeface="Times New Roman"/>
                <a:cs typeface="Times New Roman"/>
              </a:rPr>
              <a:t>n</a:t>
            </a:r>
            <a:r>
              <a:rPr sz="6000" b="1" spc="-40" dirty="0">
                <a:latin typeface="Times New Roman"/>
                <a:cs typeface="Times New Roman"/>
              </a:rPr>
              <a:t>du</a:t>
            </a:r>
            <a:r>
              <a:rPr sz="6000" b="1" spc="-114" dirty="0">
                <a:latin typeface="Times New Roman"/>
                <a:cs typeface="Times New Roman"/>
              </a:rPr>
              <a:t>k</a:t>
            </a:r>
            <a:r>
              <a:rPr sz="6000" b="1" spc="15" dirty="0">
                <a:latin typeface="Times New Roman"/>
                <a:cs typeface="Times New Roman"/>
              </a:rPr>
              <a:t>t</a:t>
            </a:r>
            <a:r>
              <a:rPr sz="6000" b="1" spc="-20" dirty="0">
                <a:latin typeface="Times New Roman"/>
                <a:cs typeface="Times New Roman"/>
              </a:rPr>
              <a:t>i</a:t>
            </a:r>
            <a:r>
              <a:rPr sz="6000" b="1" spc="65" dirty="0">
                <a:latin typeface="Times New Roman"/>
                <a:cs typeface="Times New Roman"/>
              </a:rPr>
              <a:t>v</a:t>
            </a:r>
            <a:r>
              <a:rPr sz="6000" b="1" spc="-40" dirty="0">
                <a:latin typeface="Times New Roman"/>
                <a:cs typeface="Times New Roman"/>
              </a:rPr>
              <a:t>n</a:t>
            </a:r>
            <a:r>
              <a:rPr sz="6000" b="1" dirty="0">
                <a:latin typeface="Times New Roman"/>
                <a:cs typeface="Times New Roman"/>
              </a:rPr>
              <a:t>i</a:t>
            </a:r>
            <a:r>
              <a:rPr sz="6000" b="1" spc="215" dirty="0">
                <a:latin typeface="Times New Roman"/>
                <a:cs typeface="Times New Roman"/>
              </a:rPr>
              <a:t> </a:t>
            </a:r>
            <a:r>
              <a:rPr sz="6000" b="1" dirty="0">
                <a:latin typeface="Times New Roman"/>
                <a:cs typeface="Times New Roman"/>
              </a:rPr>
              <a:t>s</a:t>
            </a:r>
            <a:r>
              <a:rPr sz="6000" b="1" spc="15" dirty="0">
                <a:latin typeface="Times New Roman"/>
                <a:cs typeface="Times New Roman"/>
              </a:rPr>
              <a:t>e</a:t>
            </a:r>
            <a:r>
              <a:rPr sz="6000" b="1" spc="-40" dirty="0">
                <a:latin typeface="Times New Roman"/>
                <a:cs typeface="Times New Roman"/>
              </a:rPr>
              <a:t>n</a:t>
            </a:r>
            <a:r>
              <a:rPr sz="6000" b="1" spc="-45" dirty="0">
                <a:latin typeface="Times New Roman"/>
                <a:cs typeface="Times New Roman"/>
              </a:rPr>
              <a:t>z</a:t>
            </a:r>
            <a:r>
              <a:rPr sz="6000" b="1" dirty="0">
                <a:latin typeface="Times New Roman"/>
                <a:cs typeface="Times New Roman"/>
              </a:rPr>
              <a:t>o</a:t>
            </a:r>
            <a:r>
              <a:rPr sz="6000" b="1" spc="30" dirty="0">
                <a:latin typeface="Times New Roman"/>
                <a:cs typeface="Times New Roman"/>
              </a:rPr>
              <a:t>r</a:t>
            </a:r>
            <a:r>
              <a:rPr sz="6000" b="1" dirty="0">
                <a:latin typeface="Times New Roman"/>
                <a:cs typeface="Times New Roman"/>
              </a:rPr>
              <a:t>i</a:t>
            </a:r>
            <a:endParaRPr sz="60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890522" y="3065782"/>
            <a:ext cx="2295015" cy="245694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096000" y="3152140"/>
            <a:ext cx="3600450" cy="17145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Slika 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B1943604-5451-7FE1-DA6F-4238C1B4C0B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4581"/>
            <a:ext cx="2098212" cy="54638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C97097C8-E9FD-505B-334F-50ABBB1CE8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450" y="132866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495550" y="1863089"/>
            <a:ext cx="6705600" cy="328041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539999" y="5633787"/>
            <a:ext cx="2820035" cy="378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750" spc="-120" dirty="0">
                <a:latin typeface="Times New Roman"/>
                <a:cs typeface="Times New Roman"/>
              </a:rPr>
              <a:t>V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-25" dirty="0">
                <a:latin typeface="Times New Roman"/>
                <a:cs typeface="Times New Roman"/>
              </a:rPr>
              <a:t>šes</a:t>
            </a:r>
            <a:r>
              <a:rPr sz="2750" spc="-95" dirty="0">
                <a:latin typeface="Times New Roman"/>
                <a:cs typeface="Times New Roman"/>
              </a:rPr>
              <a:t>l</a:t>
            </a:r>
            <a:r>
              <a:rPr sz="2750" spc="40" dirty="0">
                <a:latin typeface="Times New Roman"/>
                <a:cs typeface="Times New Roman"/>
              </a:rPr>
              <a:t>o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114" dirty="0">
                <a:latin typeface="Times New Roman"/>
                <a:cs typeface="Times New Roman"/>
              </a:rPr>
              <a:t>n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26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95" dirty="0">
                <a:latin typeface="Times New Roman"/>
                <a:cs typeface="Times New Roman"/>
              </a:rPr>
              <a:t>l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40" dirty="0">
                <a:latin typeface="Times New Roman"/>
                <a:cs typeface="Times New Roman"/>
              </a:rPr>
              <a:t>v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endParaRPr sz="2750">
              <a:latin typeface="Times New Roman"/>
              <a:cs typeface="Times New Roman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Zapis perom 3">
                <a:extLst>
                  <a:ext uri="{FF2B5EF4-FFF2-40B4-BE49-F238E27FC236}">
                    <a16:creationId xmlns:a16="http://schemas.microsoft.com/office/drawing/2014/main" id="{B4CDBC8F-D6EA-3CAA-75D6-722AEFE416D0}"/>
                  </a:ext>
                </a:extLst>
              </p14:cNvPr>
              <p14:cNvContentPartPr/>
              <p14:nvPr/>
            </p14:nvContentPartPr>
            <p14:xfrm>
              <a:off x="6026040" y="2235240"/>
              <a:ext cx="3556440" cy="2883240"/>
            </p14:xfrm>
          </p:contentPart>
        </mc:Choice>
        <mc:Fallback xmlns="">
          <p:pic>
            <p:nvPicPr>
              <p:cNvPr id="4" name="Zapis perom 3">
                <a:extLst>
                  <a:ext uri="{FF2B5EF4-FFF2-40B4-BE49-F238E27FC236}">
                    <a16:creationId xmlns:a16="http://schemas.microsoft.com/office/drawing/2014/main" id="{B4CDBC8F-D6EA-3CAA-75D6-722AEFE416D0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010200" y="2171880"/>
                <a:ext cx="3587760" cy="3009960"/>
              </a:xfrm>
              <a:prstGeom prst="rect">
                <a:avLst/>
              </a:prstGeom>
            </p:spPr>
          </p:pic>
        </mc:Fallback>
      </mc:AlternateContent>
      <p:pic>
        <p:nvPicPr>
          <p:cNvPr id="5" name="Slika 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08A46934-BA1D-1E78-B1A5-3C4C85CBF53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29" y="165592"/>
            <a:ext cx="2034019" cy="52966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05CB240F-0C55-D445-C14A-1CACFA2D1BB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33" y="98887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4414" y="747650"/>
            <a:ext cx="6774698" cy="243369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942975" y="3343290"/>
            <a:ext cx="6774698" cy="235445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8047987" y="2220746"/>
            <a:ext cx="3702050" cy="14274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</a:pPr>
            <a:r>
              <a:rPr sz="2400" spc="30" dirty="0">
                <a:latin typeface="Arial"/>
                <a:cs typeface="Arial"/>
              </a:rPr>
              <a:t>Z</a:t>
            </a:r>
            <a:r>
              <a:rPr sz="2400" dirty="0">
                <a:latin typeface="Arial"/>
                <a:cs typeface="Arial"/>
              </a:rPr>
              <a:t>a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165" dirty="0">
                <a:latin typeface="Times New Roman"/>
                <a:cs typeface="Times New Roman"/>
              </a:rPr>
              <a:t> </a:t>
            </a:r>
            <a:r>
              <a:rPr sz="2400" spc="10" dirty="0">
                <a:latin typeface="Arial"/>
                <a:cs typeface="Arial"/>
              </a:rPr>
              <a:t>n</a:t>
            </a:r>
            <a:r>
              <a:rPr sz="2400" spc="-65" dirty="0">
                <a:latin typeface="Arial"/>
                <a:cs typeface="Arial"/>
              </a:rPr>
              <a:t>a</a:t>
            </a:r>
            <a:r>
              <a:rPr sz="2400" spc="20" dirty="0">
                <a:latin typeface="Arial"/>
                <a:cs typeface="Arial"/>
              </a:rPr>
              <a:t>m</a:t>
            </a:r>
            <a:r>
              <a:rPr sz="2400" spc="-65" dirty="0">
                <a:latin typeface="Arial"/>
                <a:cs typeface="Arial"/>
              </a:rPr>
              <a:t>o</a:t>
            </a:r>
            <a:r>
              <a:rPr sz="2400" spc="75" dirty="0">
                <a:latin typeface="Arial"/>
                <a:cs typeface="Arial"/>
              </a:rPr>
              <a:t>t</a:t>
            </a:r>
            <a:r>
              <a:rPr sz="2400" spc="-65" dirty="0">
                <a:latin typeface="Arial"/>
                <a:cs typeface="Arial"/>
              </a:rPr>
              <a:t>a</a:t>
            </a:r>
            <a:r>
              <a:rPr sz="2400" spc="60" dirty="0">
                <a:latin typeface="Arial"/>
                <a:cs typeface="Arial"/>
              </a:rPr>
              <a:t>j</a:t>
            </a:r>
            <a:r>
              <a:rPr sz="2400" dirty="0">
                <a:latin typeface="Arial"/>
                <a:cs typeface="Arial"/>
              </a:rPr>
              <a:t>e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17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Arial"/>
                <a:cs typeface="Arial"/>
              </a:rPr>
              <a:t>s</a:t>
            </a:r>
            <a:r>
              <a:rPr sz="2400" dirty="0">
                <a:latin typeface="Arial"/>
                <a:cs typeface="Arial"/>
              </a:rPr>
              <a:t>e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165" dirty="0">
                <a:latin typeface="Times New Roman"/>
                <a:cs typeface="Times New Roman"/>
              </a:rPr>
              <a:t> </a:t>
            </a:r>
            <a:r>
              <a:rPr sz="2400" spc="85" dirty="0">
                <a:latin typeface="Arial"/>
                <a:cs typeface="Arial"/>
              </a:rPr>
              <a:t>n</a:t>
            </a:r>
            <a:r>
              <a:rPr sz="2400" spc="-60" dirty="0">
                <a:latin typeface="Arial"/>
                <a:cs typeface="Arial"/>
              </a:rPr>
              <a:t>a</a:t>
            </a:r>
            <a:r>
              <a:rPr sz="2400" spc="-10" dirty="0">
                <a:latin typeface="Arial"/>
                <a:cs typeface="Arial"/>
              </a:rPr>
              <a:t>j</a:t>
            </a:r>
            <a:r>
              <a:rPr sz="2400" spc="70" dirty="0">
                <a:latin typeface="Arial"/>
                <a:cs typeface="Arial"/>
              </a:rPr>
              <a:t>č</a:t>
            </a:r>
            <a:r>
              <a:rPr sz="2400" spc="-60" dirty="0">
                <a:latin typeface="Arial"/>
                <a:cs typeface="Arial"/>
              </a:rPr>
              <a:t>e</a:t>
            </a:r>
            <a:r>
              <a:rPr sz="2400" dirty="0">
                <a:latin typeface="Arial"/>
                <a:cs typeface="Arial"/>
              </a:rPr>
              <a:t>š</a:t>
            </a:r>
            <a:r>
              <a:rPr sz="2400" spc="65" dirty="0">
                <a:latin typeface="Arial"/>
                <a:cs typeface="Arial"/>
              </a:rPr>
              <a:t>ć</a:t>
            </a:r>
            <a:r>
              <a:rPr sz="2400" dirty="0">
                <a:latin typeface="Arial"/>
                <a:cs typeface="Arial"/>
              </a:rPr>
              <a:t>e k</a:t>
            </a:r>
            <a:r>
              <a:rPr sz="2400" spc="-65" dirty="0">
                <a:latin typeface="Arial"/>
                <a:cs typeface="Arial"/>
              </a:rPr>
              <a:t>o</a:t>
            </a:r>
            <a:r>
              <a:rPr sz="2400" spc="20" dirty="0">
                <a:latin typeface="Arial"/>
                <a:cs typeface="Arial"/>
              </a:rPr>
              <a:t>r</a:t>
            </a:r>
            <a:r>
              <a:rPr sz="2400" spc="-5" dirty="0">
                <a:latin typeface="Arial"/>
                <a:cs typeface="Arial"/>
              </a:rPr>
              <a:t>i</a:t>
            </a:r>
            <a:r>
              <a:rPr sz="2400" spc="25" dirty="0">
                <a:latin typeface="Arial"/>
                <a:cs typeface="Arial"/>
              </a:rPr>
              <a:t>-</a:t>
            </a:r>
            <a:r>
              <a:rPr sz="2400" dirty="0">
                <a:latin typeface="Arial"/>
                <a:cs typeface="Arial"/>
              </a:rPr>
              <a:t>ste</a:t>
            </a:r>
            <a:r>
              <a:rPr sz="2400" dirty="0">
                <a:latin typeface="Times New Roman"/>
                <a:cs typeface="Times New Roman"/>
              </a:rPr>
              <a:t>   </a:t>
            </a:r>
            <a:r>
              <a:rPr sz="2400" spc="-200" dirty="0">
                <a:latin typeface="Times New Roman"/>
                <a:cs typeface="Times New Roman"/>
              </a:rPr>
              <a:t> </a:t>
            </a:r>
            <a:r>
              <a:rPr sz="2400" spc="60" dirty="0">
                <a:latin typeface="Arial"/>
                <a:cs typeface="Arial"/>
              </a:rPr>
              <a:t>l</a:t>
            </a:r>
            <a:r>
              <a:rPr sz="2400" spc="-65" dirty="0">
                <a:latin typeface="Arial"/>
                <a:cs typeface="Arial"/>
              </a:rPr>
              <a:t>a</a:t>
            </a:r>
            <a:r>
              <a:rPr sz="2400" spc="70" dirty="0">
                <a:latin typeface="Arial"/>
                <a:cs typeface="Arial"/>
              </a:rPr>
              <a:t>k</a:t>
            </a:r>
            <a:r>
              <a:rPr sz="2400" spc="-65" dirty="0">
                <a:latin typeface="Arial"/>
                <a:cs typeface="Arial"/>
              </a:rPr>
              <a:t>o</a:t>
            </a:r>
            <a:r>
              <a:rPr sz="2400" dirty="0">
                <a:latin typeface="Arial"/>
                <a:cs typeface="Arial"/>
              </a:rPr>
              <a:t>m</a:t>
            </a:r>
            <a:r>
              <a:rPr sz="2400" dirty="0">
                <a:latin typeface="Times New Roman"/>
                <a:cs typeface="Times New Roman"/>
              </a:rPr>
              <a:t>   </a:t>
            </a:r>
            <a:r>
              <a:rPr sz="2400" spc="-12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Arial"/>
                <a:cs typeface="Arial"/>
              </a:rPr>
              <a:t>i</a:t>
            </a:r>
            <a:r>
              <a:rPr sz="2400" dirty="0">
                <a:latin typeface="Arial"/>
                <a:cs typeface="Arial"/>
              </a:rPr>
              <a:t>z</a:t>
            </a:r>
            <a:r>
              <a:rPr sz="2400" spc="-65" dirty="0">
                <a:latin typeface="Arial"/>
                <a:cs typeface="Arial"/>
              </a:rPr>
              <a:t>o</a:t>
            </a:r>
            <a:r>
              <a:rPr sz="2400" spc="60" dirty="0">
                <a:latin typeface="Arial"/>
                <a:cs typeface="Arial"/>
              </a:rPr>
              <a:t>l</a:t>
            </a:r>
            <a:r>
              <a:rPr sz="2400" spc="10" dirty="0">
                <a:latin typeface="Arial"/>
                <a:cs typeface="Arial"/>
              </a:rPr>
              <a:t>o</a:t>
            </a:r>
            <a:r>
              <a:rPr sz="2400" dirty="0">
                <a:latin typeface="Arial"/>
                <a:cs typeface="Arial"/>
              </a:rPr>
              <a:t>v</a:t>
            </a:r>
            <a:r>
              <a:rPr sz="2400" spc="-65" dirty="0">
                <a:latin typeface="Arial"/>
                <a:cs typeface="Arial"/>
              </a:rPr>
              <a:t>a</a:t>
            </a:r>
            <a:r>
              <a:rPr sz="2400" spc="85" dirty="0">
                <a:latin typeface="Arial"/>
                <a:cs typeface="Arial"/>
              </a:rPr>
              <a:t>n</a:t>
            </a:r>
            <a:r>
              <a:rPr sz="2400" dirty="0">
                <a:latin typeface="Arial"/>
                <a:cs typeface="Arial"/>
              </a:rPr>
              <a:t>e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10" dirty="0">
                <a:latin typeface="Arial"/>
                <a:cs typeface="Arial"/>
              </a:rPr>
              <a:t>b</a:t>
            </a:r>
            <a:r>
              <a:rPr sz="2400" spc="-65" dirty="0">
                <a:latin typeface="Arial"/>
                <a:cs typeface="Arial"/>
              </a:rPr>
              <a:t>a</a:t>
            </a:r>
            <a:r>
              <a:rPr sz="2400" dirty="0">
                <a:latin typeface="Arial"/>
                <a:cs typeface="Arial"/>
              </a:rPr>
              <a:t>k</a:t>
            </a:r>
            <a:r>
              <a:rPr sz="2400" spc="-65" dirty="0">
                <a:latin typeface="Arial"/>
                <a:cs typeface="Arial"/>
              </a:rPr>
              <a:t>a</a:t>
            </a:r>
            <a:r>
              <a:rPr sz="2400" spc="20" dirty="0">
                <a:latin typeface="Arial"/>
                <a:cs typeface="Arial"/>
              </a:rPr>
              <a:t>r</a:t>
            </a:r>
            <a:r>
              <a:rPr sz="2400" spc="85" dirty="0">
                <a:latin typeface="Arial"/>
                <a:cs typeface="Arial"/>
              </a:rPr>
              <a:t>n</a:t>
            </a:r>
            <a:r>
              <a:rPr sz="2400" dirty="0">
                <a:latin typeface="Arial"/>
                <a:cs typeface="Arial"/>
              </a:rPr>
              <a:t>e</a:t>
            </a:r>
            <a:r>
              <a:rPr sz="2400" dirty="0">
                <a:latin typeface="Times New Roman"/>
                <a:cs typeface="Times New Roman"/>
              </a:rPr>
              <a:t>      </a:t>
            </a:r>
            <a:r>
              <a:rPr sz="2400" spc="254" dirty="0">
                <a:latin typeface="Times New Roman"/>
                <a:cs typeface="Times New Roman"/>
              </a:rPr>
              <a:t> </a:t>
            </a:r>
            <a:r>
              <a:rPr sz="2400" spc="-80" dirty="0">
                <a:latin typeface="Arial"/>
                <a:cs typeface="Arial"/>
              </a:rPr>
              <a:t>ž</a:t>
            </a:r>
            <a:r>
              <a:rPr sz="2400" spc="-10" dirty="0">
                <a:latin typeface="Arial"/>
                <a:cs typeface="Arial"/>
              </a:rPr>
              <a:t>i</a:t>
            </a:r>
            <a:r>
              <a:rPr sz="2400" spc="70" dirty="0">
                <a:latin typeface="Arial"/>
                <a:cs typeface="Arial"/>
              </a:rPr>
              <a:t>c</a:t>
            </a:r>
            <a:r>
              <a:rPr sz="2400" spc="-60" dirty="0">
                <a:latin typeface="Arial"/>
                <a:cs typeface="Arial"/>
              </a:rPr>
              <a:t>e</a:t>
            </a:r>
            <a:r>
              <a:rPr sz="2400" dirty="0">
                <a:latin typeface="Arial"/>
                <a:cs typeface="Arial"/>
              </a:rPr>
              <a:t>.</a:t>
            </a:r>
            <a:r>
              <a:rPr sz="2400" dirty="0">
                <a:latin typeface="Times New Roman"/>
                <a:cs typeface="Times New Roman"/>
              </a:rPr>
              <a:t>      </a:t>
            </a:r>
            <a:r>
              <a:rPr sz="2400" spc="229" dirty="0">
                <a:latin typeface="Times New Roman"/>
                <a:cs typeface="Times New Roman"/>
              </a:rPr>
              <a:t> </a:t>
            </a:r>
            <a:r>
              <a:rPr sz="2400" spc="45" dirty="0">
                <a:latin typeface="Arial"/>
                <a:cs typeface="Arial"/>
              </a:rPr>
              <a:t>P</a:t>
            </a:r>
            <a:r>
              <a:rPr sz="2400" spc="-65" dirty="0">
                <a:latin typeface="Arial"/>
                <a:cs typeface="Arial"/>
              </a:rPr>
              <a:t>o</a:t>
            </a:r>
            <a:r>
              <a:rPr sz="2400" spc="95" dirty="0">
                <a:latin typeface="Arial"/>
                <a:cs typeface="Arial"/>
              </a:rPr>
              <a:t>r</a:t>
            </a:r>
            <a:r>
              <a:rPr sz="2400" spc="10" dirty="0">
                <a:latin typeface="Arial"/>
                <a:cs typeface="Arial"/>
              </a:rPr>
              <a:t>e</a:t>
            </a:r>
            <a:r>
              <a:rPr sz="2400" dirty="0">
                <a:latin typeface="Arial"/>
                <a:cs typeface="Arial"/>
              </a:rPr>
              <a:t>d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20" dirty="0">
                <a:latin typeface="Arial"/>
                <a:cs typeface="Arial"/>
              </a:rPr>
              <a:t>m</a:t>
            </a:r>
            <a:r>
              <a:rPr sz="2400" spc="-65" dirty="0">
                <a:latin typeface="Arial"/>
                <a:cs typeface="Arial"/>
              </a:rPr>
              <a:t>a</a:t>
            </a:r>
            <a:r>
              <a:rPr sz="2400" dirty="0">
                <a:latin typeface="Arial"/>
                <a:cs typeface="Arial"/>
              </a:rPr>
              <a:t>s</a:t>
            </a:r>
            <a:r>
              <a:rPr sz="2400" spc="60" dirty="0">
                <a:latin typeface="Arial"/>
                <a:cs typeface="Arial"/>
              </a:rPr>
              <a:t>i</a:t>
            </a:r>
            <a:r>
              <a:rPr sz="2400" spc="-80" dirty="0">
                <a:latin typeface="Arial"/>
                <a:cs typeface="Arial"/>
              </a:rPr>
              <a:t>v</a:t>
            </a:r>
            <a:r>
              <a:rPr sz="2400" spc="10" dirty="0">
                <a:latin typeface="Arial"/>
                <a:cs typeface="Arial"/>
              </a:rPr>
              <a:t>n</a:t>
            </a:r>
            <a:r>
              <a:rPr sz="2400" dirty="0">
                <a:latin typeface="Arial"/>
                <a:cs typeface="Arial"/>
              </a:rPr>
              <a:t>e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125" dirty="0">
                <a:latin typeface="Times New Roman"/>
                <a:cs typeface="Times New Roman"/>
              </a:rPr>
              <a:t> </a:t>
            </a:r>
            <a:r>
              <a:rPr sz="2400" spc="-80" dirty="0">
                <a:latin typeface="Arial"/>
                <a:cs typeface="Arial"/>
              </a:rPr>
              <a:t>ž</a:t>
            </a:r>
            <a:r>
              <a:rPr sz="2400" spc="-10" dirty="0">
                <a:latin typeface="Arial"/>
                <a:cs typeface="Arial"/>
              </a:rPr>
              <a:t>i</a:t>
            </a:r>
            <a:r>
              <a:rPr sz="2400" spc="70" dirty="0">
                <a:latin typeface="Arial"/>
                <a:cs typeface="Arial"/>
              </a:rPr>
              <a:t>c</a:t>
            </a:r>
            <a:r>
              <a:rPr sz="2400" spc="-60" dirty="0">
                <a:latin typeface="Arial"/>
                <a:cs typeface="Arial"/>
              </a:rPr>
              <a:t>e</a:t>
            </a:r>
            <a:r>
              <a:rPr sz="2400" dirty="0">
                <a:latin typeface="Arial"/>
                <a:cs typeface="Arial"/>
              </a:rPr>
              <a:t>,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14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Arial"/>
                <a:cs typeface="Arial"/>
              </a:rPr>
              <a:t>k</a:t>
            </a:r>
            <a:r>
              <a:rPr sz="2400" spc="-60" dirty="0">
                <a:latin typeface="Arial"/>
                <a:cs typeface="Arial"/>
              </a:rPr>
              <a:t>o</a:t>
            </a:r>
            <a:r>
              <a:rPr sz="2400" spc="25" dirty="0">
                <a:latin typeface="Arial"/>
                <a:cs typeface="Arial"/>
              </a:rPr>
              <a:t>-</a:t>
            </a:r>
            <a:r>
              <a:rPr sz="2400" spc="20" dirty="0">
                <a:latin typeface="Arial"/>
                <a:cs typeface="Arial"/>
              </a:rPr>
              <a:t>r</a:t>
            </a:r>
            <a:r>
              <a:rPr sz="2400" spc="-10" dirty="0">
                <a:latin typeface="Arial"/>
                <a:cs typeface="Arial"/>
              </a:rPr>
              <a:t>i</a:t>
            </a:r>
            <a:r>
              <a:rPr sz="2400" dirty="0">
                <a:latin typeface="Arial"/>
                <a:cs typeface="Arial"/>
              </a:rPr>
              <a:t>ste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200" dirty="0">
                <a:latin typeface="Times New Roman"/>
                <a:cs typeface="Times New Roman"/>
              </a:rPr>
              <a:t> </a:t>
            </a:r>
            <a:r>
              <a:rPr sz="2400" spc="70" dirty="0">
                <a:latin typeface="Arial"/>
                <a:cs typeface="Arial"/>
              </a:rPr>
              <a:t>s</a:t>
            </a:r>
            <a:r>
              <a:rPr sz="2400" dirty="0">
                <a:latin typeface="Arial"/>
                <a:cs typeface="Arial"/>
              </a:rPr>
              <a:t>e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2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Arial"/>
                <a:cs typeface="Arial"/>
              </a:rPr>
              <a:t>i</a:t>
            </a:r>
            <a:endParaRPr sz="24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047996" y="3689498"/>
            <a:ext cx="2205990" cy="330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80" dirty="0">
                <a:latin typeface="Arial"/>
                <a:cs typeface="Arial"/>
              </a:rPr>
              <a:t>v</a:t>
            </a:r>
            <a:r>
              <a:rPr sz="2400" spc="-10" dirty="0">
                <a:latin typeface="Arial"/>
                <a:cs typeface="Arial"/>
              </a:rPr>
              <a:t>i</a:t>
            </a:r>
            <a:r>
              <a:rPr sz="2400" spc="65" dirty="0">
                <a:latin typeface="Arial"/>
                <a:cs typeface="Arial"/>
              </a:rPr>
              <a:t>s</a:t>
            </a:r>
            <a:r>
              <a:rPr sz="2400" spc="-65" dirty="0">
                <a:latin typeface="Arial"/>
                <a:cs typeface="Arial"/>
              </a:rPr>
              <a:t>o</a:t>
            </a:r>
            <a:r>
              <a:rPr sz="2400" spc="65" dirty="0">
                <a:latin typeface="Arial"/>
                <a:cs typeface="Arial"/>
              </a:rPr>
              <a:t>k</a:t>
            </a:r>
            <a:r>
              <a:rPr sz="2400" spc="-65" dirty="0">
                <a:latin typeface="Arial"/>
                <a:cs typeface="Arial"/>
              </a:rPr>
              <a:t>o</a:t>
            </a:r>
            <a:r>
              <a:rPr sz="2400" spc="75" dirty="0">
                <a:latin typeface="Arial"/>
                <a:cs typeface="Arial"/>
              </a:rPr>
              <a:t>f</a:t>
            </a:r>
            <a:r>
              <a:rPr sz="2400" spc="20" dirty="0">
                <a:latin typeface="Arial"/>
                <a:cs typeface="Arial"/>
              </a:rPr>
              <a:t>r</a:t>
            </a:r>
            <a:r>
              <a:rPr sz="2400" spc="-65" dirty="0">
                <a:latin typeface="Arial"/>
                <a:cs typeface="Arial"/>
              </a:rPr>
              <a:t>e</a:t>
            </a:r>
            <a:r>
              <a:rPr sz="2400" dirty="0">
                <a:latin typeface="Arial"/>
                <a:cs typeface="Arial"/>
              </a:rPr>
              <a:t>kv</a:t>
            </a:r>
            <a:r>
              <a:rPr sz="2400" spc="-70" dirty="0">
                <a:latin typeface="Arial"/>
                <a:cs typeface="Arial"/>
              </a:rPr>
              <a:t>e</a:t>
            </a:r>
            <a:r>
              <a:rPr sz="2400" spc="5" dirty="0">
                <a:latin typeface="Arial"/>
                <a:cs typeface="Arial"/>
              </a:rPr>
              <a:t>n</a:t>
            </a:r>
            <a:r>
              <a:rPr sz="2400" dirty="0">
                <a:latin typeface="Arial"/>
                <a:cs typeface="Arial"/>
              </a:rPr>
              <a:t>t</a:t>
            </a:r>
            <a:r>
              <a:rPr sz="2400" spc="15" dirty="0">
                <a:latin typeface="Arial"/>
                <a:cs typeface="Arial"/>
              </a:rPr>
              <a:t>n</a:t>
            </a:r>
            <a:r>
              <a:rPr sz="2400" dirty="0">
                <a:latin typeface="Arial"/>
                <a:cs typeface="Arial"/>
              </a:rPr>
              <a:t>i</a:t>
            </a:r>
            <a:endParaRPr sz="24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248791" y="3689498"/>
            <a:ext cx="2511425" cy="14274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16510" algn="r">
              <a:lnSpc>
                <a:spcPts val="2865"/>
              </a:lnSpc>
            </a:pPr>
            <a:r>
              <a:rPr sz="2400" spc="20" dirty="0">
                <a:latin typeface="Arial"/>
                <a:cs typeface="Arial"/>
              </a:rPr>
              <a:t>(</a:t>
            </a:r>
            <a:r>
              <a:rPr sz="2400" spc="-30" dirty="0">
                <a:latin typeface="Arial"/>
                <a:cs typeface="Arial"/>
              </a:rPr>
              <a:t>V</a:t>
            </a:r>
            <a:r>
              <a:rPr sz="2400" spc="25" dirty="0">
                <a:latin typeface="Arial"/>
                <a:cs typeface="Arial"/>
              </a:rPr>
              <a:t>F</a:t>
            </a:r>
            <a:r>
              <a:rPr sz="2400" dirty="0">
                <a:latin typeface="Arial"/>
                <a:cs typeface="Arial"/>
              </a:rPr>
              <a:t>)</a:t>
            </a:r>
            <a:endParaRPr sz="2400">
              <a:latin typeface="Arial"/>
              <a:cs typeface="Arial"/>
            </a:endParaRPr>
          </a:p>
          <a:p>
            <a:pPr marR="5080" algn="r">
              <a:lnSpc>
                <a:spcPts val="2865"/>
              </a:lnSpc>
              <a:tabLst>
                <a:tab pos="771525" algn="l"/>
                <a:tab pos="1982470" algn="l"/>
              </a:tabLst>
            </a:pPr>
            <a:r>
              <a:rPr sz="2400" spc="-30" dirty="0">
                <a:latin typeface="Arial"/>
                <a:cs typeface="Arial"/>
              </a:rPr>
              <a:t>V</a:t>
            </a:r>
            <a:r>
              <a:rPr sz="2400" dirty="0">
                <a:latin typeface="Arial"/>
                <a:cs typeface="Arial"/>
              </a:rPr>
              <a:t>F</a:t>
            </a:r>
            <a:r>
              <a:rPr sz="2400" dirty="0">
                <a:latin typeface="Times New Roman"/>
                <a:cs typeface="Times New Roman"/>
              </a:rPr>
              <a:t>	</a:t>
            </a:r>
            <a:r>
              <a:rPr sz="2400" spc="10" dirty="0">
                <a:latin typeface="Arial"/>
                <a:cs typeface="Arial"/>
              </a:rPr>
              <a:t>g</a:t>
            </a:r>
            <a:r>
              <a:rPr sz="2400" spc="-65" dirty="0">
                <a:latin typeface="Arial"/>
                <a:cs typeface="Arial"/>
              </a:rPr>
              <a:t>a</a:t>
            </a:r>
            <a:r>
              <a:rPr sz="2400" spc="-10" dirty="0">
                <a:latin typeface="Arial"/>
                <a:cs typeface="Arial"/>
              </a:rPr>
              <a:t>j</a:t>
            </a:r>
            <a:r>
              <a:rPr sz="2400" spc="75" dirty="0">
                <a:latin typeface="Arial"/>
                <a:cs typeface="Arial"/>
              </a:rPr>
              <a:t>t</a:t>
            </a:r>
            <a:r>
              <a:rPr sz="2400" spc="-65" dirty="0">
                <a:latin typeface="Arial"/>
                <a:cs typeface="Arial"/>
              </a:rPr>
              <a:t>a</a:t>
            </a:r>
            <a:r>
              <a:rPr sz="2400" dirty="0">
                <a:latin typeface="Arial"/>
                <a:cs typeface="Arial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	</a:t>
            </a:r>
            <a:r>
              <a:rPr sz="2400" spc="70" dirty="0">
                <a:latin typeface="Arial"/>
                <a:cs typeface="Arial"/>
              </a:rPr>
              <a:t>se</a:t>
            </a:r>
            <a:endParaRPr sz="2400">
              <a:latin typeface="Arial"/>
              <a:cs typeface="Arial"/>
            </a:endParaRPr>
          </a:p>
          <a:p>
            <a:pPr marL="231775">
              <a:lnSpc>
                <a:spcPts val="2865"/>
              </a:lnSpc>
              <a:spcBef>
                <a:spcPts val="50"/>
              </a:spcBef>
            </a:pPr>
            <a:r>
              <a:rPr sz="2400" spc="10" dirty="0">
                <a:latin typeface="Arial"/>
                <a:cs typeface="Arial"/>
              </a:rPr>
              <a:t>od</a:t>
            </a:r>
            <a:endParaRPr sz="2400">
              <a:latin typeface="Arial"/>
              <a:cs typeface="Arial"/>
            </a:endParaRPr>
          </a:p>
          <a:p>
            <a:pPr marR="1671320" algn="ctr">
              <a:lnSpc>
                <a:spcPts val="2865"/>
              </a:lnSpc>
            </a:pPr>
            <a:r>
              <a:rPr sz="2400" spc="-10" dirty="0">
                <a:latin typeface="Arial"/>
                <a:cs typeface="Arial"/>
              </a:rPr>
              <a:t>l</a:t>
            </a:r>
            <a:r>
              <a:rPr sz="2400" spc="-65" dirty="0">
                <a:latin typeface="Arial"/>
                <a:cs typeface="Arial"/>
              </a:rPr>
              <a:t>a</a:t>
            </a:r>
            <a:r>
              <a:rPr sz="2400" spc="70" dirty="0">
                <a:latin typeface="Arial"/>
                <a:cs typeface="Arial"/>
              </a:rPr>
              <a:t>k</a:t>
            </a:r>
            <a:r>
              <a:rPr sz="2400" spc="-65" dirty="0">
                <a:latin typeface="Arial"/>
                <a:cs typeface="Arial"/>
              </a:rPr>
              <a:t>o</a:t>
            </a:r>
            <a:r>
              <a:rPr sz="2400" dirty="0">
                <a:latin typeface="Arial"/>
                <a:cs typeface="Arial"/>
              </a:rPr>
              <a:t>m</a:t>
            </a:r>
            <a:endParaRPr sz="24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047983" y="4051960"/>
            <a:ext cx="1184910" cy="1428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2400" spc="10" dirty="0">
                <a:latin typeface="Arial"/>
                <a:cs typeface="Arial"/>
              </a:rPr>
              <a:t>g</a:t>
            </a:r>
            <a:r>
              <a:rPr sz="2400" spc="-65" dirty="0">
                <a:latin typeface="Arial"/>
                <a:cs typeface="Arial"/>
              </a:rPr>
              <a:t>a</a:t>
            </a:r>
            <a:r>
              <a:rPr sz="2400" spc="-10" dirty="0">
                <a:latin typeface="Arial"/>
                <a:cs typeface="Arial"/>
              </a:rPr>
              <a:t>j</a:t>
            </a:r>
            <a:r>
              <a:rPr sz="2400" dirty="0">
                <a:latin typeface="Arial"/>
                <a:cs typeface="Arial"/>
              </a:rPr>
              <a:t>t</a:t>
            </a:r>
            <a:r>
              <a:rPr sz="2400" spc="-55" dirty="0">
                <a:latin typeface="Arial"/>
                <a:cs typeface="Arial"/>
              </a:rPr>
              <a:t>a</a:t>
            </a:r>
            <a:r>
              <a:rPr sz="2400" spc="10" dirty="0">
                <a:latin typeface="Arial"/>
                <a:cs typeface="Arial"/>
              </a:rPr>
              <a:t>n</a:t>
            </a:r>
            <a:r>
              <a:rPr sz="2400" spc="-5" dirty="0">
                <a:latin typeface="Arial"/>
                <a:cs typeface="Arial"/>
              </a:rPr>
              <a:t>i</a:t>
            </a:r>
            <a:r>
              <a:rPr sz="2400" dirty="0">
                <a:latin typeface="Arial"/>
                <a:cs typeface="Arial"/>
              </a:rPr>
              <a:t>.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Arial"/>
                <a:cs typeface="Arial"/>
              </a:rPr>
              <a:t>s</a:t>
            </a:r>
            <a:r>
              <a:rPr sz="2400" spc="-70" dirty="0">
                <a:latin typeface="Arial"/>
                <a:cs typeface="Arial"/>
              </a:rPr>
              <a:t>a</a:t>
            </a:r>
            <a:r>
              <a:rPr sz="2400" dirty="0">
                <a:latin typeface="Arial"/>
                <a:cs typeface="Arial"/>
              </a:rPr>
              <a:t>st</a:t>
            </a:r>
            <a:r>
              <a:rPr sz="2400" spc="10" dirty="0">
                <a:latin typeface="Arial"/>
                <a:cs typeface="Arial"/>
              </a:rPr>
              <a:t>o</a:t>
            </a:r>
            <a:r>
              <a:rPr sz="2400" spc="-10" dirty="0">
                <a:latin typeface="Arial"/>
                <a:cs typeface="Arial"/>
              </a:rPr>
              <a:t>j</a:t>
            </a:r>
            <a:r>
              <a:rPr sz="2400" dirty="0">
                <a:latin typeface="Arial"/>
                <a:cs typeface="Arial"/>
              </a:rPr>
              <a:t>i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Arial"/>
                <a:cs typeface="Arial"/>
              </a:rPr>
              <a:t>t</a:t>
            </a:r>
            <a:r>
              <a:rPr sz="2400" spc="-55" dirty="0">
                <a:latin typeface="Arial"/>
                <a:cs typeface="Arial"/>
              </a:rPr>
              <a:t>a</a:t>
            </a:r>
            <a:r>
              <a:rPr sz="2400" spc="10" dirty="0">
                <a:latin typeface="Arial"/>
                <a:cs typeface="Arial"/>
              </a:rPr>
              <a:t>n</a:t>
            </a:r>
            <a:r>
              <a:rPr sz="2400" dirty="0">
                <a:latin typeface="Arial"/>
                <a:cs typeface="Arial"/>
              </a:rPr>
              <a:t>k</a:t>
            </a:r>
            <a:r>
              <a:rPr sz="2400" spc="-10" dirty="0">
                <a:latin typeface="Arial"/>
                <a:cs typeface="Arial"/>
              </a:rPr>
              <a:t>i</a:t>
            </a:r>
            <a:r>
              <a:rPr sz="2400" spc="15" dirty="0">
                <a:latin typeface="Arial"/>
                <a:cs typeface="Arial"/>
              </a:rPr>
              <a:t>h</a:t>
            </a:r>
            <a:r>
              <a:rPr sz="2400" dirty="0">
                <a:latin typeface="Arial"/>
                <a:cs typeface="Arial"/>
              </a:rPr>
              <a:t>,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10" dirty="0">
                <a:latin typeface="Arial"/>
                <a:cs typeface="Arial"/>
              </a:rPr>
              <a:t>b</a:t>
            </a:r>
            <a:r>
              <a:rPr sz="2400" spc="-65" dirty="0">
                <a:latin typeface="Arial"/>
                <a:cs typeface="Arial"/>
              </a:rPr>
              <a:t>a</a:t>
            </a:r>
            <a:r>
              <a:rPr sz="2400" dirty="0">
                <a:latin typeface="Arial"/>
                <a:cs typeface="Arial"/>
              </a:rPr>
              <a:t>k</a:t>
            </a:r>
            <a:r>
              <a:rPr sz="2400" spc="-65" dirty="0">
                <a:latin typeface="Arial"/>
                <a:cs typeface="Arial"/>
              </a:rPr>
              <a:t>a</a:t>
            </a:r>
            <a:r>
              <a:rPr sz="2400" spc="20" dirty="0">
                <a:latin typeface="Arial"/>
                <a:cs typeface="Arial"/>
              </a:rPr>
              <a:t>r</a:t>
            </a:r>
            <a:r>
              <a:rPr sz="2400" spc="10" dirty="0">
                <a:latin typeface="Arial"/>
                <a:cs typeface="Arial"/>
              </a:rPr>
              <a:t>n</a:t>
            </a:r>
            <a:r>
              <a:rPr sz="2400" spc="-10" dirty="0">
                <a:latin typeface="Arial"/>
                <a:cs typeface="Arial"/>
              </a:rPr>
              <a:t>i</a:t>
            </a:r>
            <a:r>
              <a:rPr sz="2400" dirty="0">
                <a:latin typeface="Arial"/>
                <a:cs typeface="Arial"/>
              </a:rPr>
              <a:t>h</a:t>
            </a:r>
            <a:endParaRPr sz="24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0354708" y="4423940"/>
            <a:ext cx="1385570" cy="6934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865"/>
              </a:lnSpc>
            </a:pPr>
            <a:r>
              <a:rPr sz="2400" spc="85" dirty="0">
                <a:latin typeface="Arial"/>
                <a:cs typeface="Arial"/>
              </a:rPr>
              <a:t>u</a:t>
            </a:r>
            <a:r>
              <a:rPr sz="2400" spc="-65" dirty="0">
                <a:latin typeface="Arial"/>
                <a:cs typeface="Arial"/>
              </a:rPr>
              <a:t>p</a:t>
            </a:r>
            <a:r>
              <a:rPr sz="2400" spc="20" dirty="0">
                <a:latin typeface="Arial"/>
                <a:cs typeface="Arial"/>
              </a:rPr>
              <a:t>r</a:t>
            </a:r>
            <a:r>
              <a:rPr sz="2400" spc="5" dirty="0">
                <a:latin typeface="Arial"/>
                <a:cs typeface="Arial"/>
              </a:rPr>
              <a:t>ed</a:t>
            </a:r>
            <a:r>
              <a:rPr sz="2400" spc="-65" dirty="0">
                <a:latin typeface="Arial"/>
                <a:cs typeface="Arial"/>
              </a:rPr>
              <a:t>e</a:t>
            </a:r>
            <a:r>
              <a:rPr sz="2400" spc="5" dirty="0">
                <a:latin typeface="Arial"/>
                <a:cs typeface="Arial"/>
              </a:rPr>
              <a:t>n</a:t>
            </a:r>
            <a:r>
              <a:rPr sz="2400" spc="-10" dirty="0">
                <a:latin typeface="Arial"/>
                <a:cs typeface="Arial"/>
              </a:rPr>
              <a:t>i</a:t>
            </a:r>
            <a:r>
              <a:rPr sz="2400" dirty="0">
                <a:latin typeface="Arial"/>
                <a:cs typeface="Arial"/>
              </a:rPr>
              <a:t>h</a:t>
            </a:r>
            <a:endParaRPr sz="2400">
              <a:latin typeface="Arial"/>
              <a:cs typeface="Arial"/>
            </a:endParaRPr>
          </a:p>
          <a:p>
            <a:pPr marL="21590">
              <a:lnSpc>
                <a:spcPts val="2865"/>
              </a:lnSpc>
            </a:pPr>
            <a:r>
              <a:rPr sz="2400" spc="-10" dirty="0">
                <a:latin typeface="Arial"/>
                <a:cs typeface="Arial"/>
              </a:rPr>
              <a:t>i</a:t>
            </a:r>
            <a:r>
              <a:rPr sz="2400" dirty="0">
                <a:latin typeface="Arial"/>
                <a:cs typeface="Arial"/>
              </a:rPr>
              <a:t>z</a:t>
            </a:r>
            <a:r>
              <a:rPr sz="2400" spc="-65" dirty="0">
                <a:latin typeface="Arial"/>
                <a:cs typeface="Arial"/>
              </a:rPr>
              <a:t>o</a:t>
            </a:r>
            <a:r>
              <a:rPr sz="2400" spc="60" dirty="0">
                <a:latin typeface="Arial"/>
                <a:cs typeface="Arial"/>
              </a:rPr>
              <a:t>l</a:t>
            </a:r>
            <a:r>
              <a:rPr sz="2400" spc="10" dirty="0">
                <a:latin typeface="Arial"/>
                <a:cs typeface="Arial"/>
              </a:rPr>
              <a:t>o</a:t>
            </a:r>
            <a:r>
              <a:rPr sz="2400" dirty="0">
                <a:latin typeface="Arial"/>
                <a:cs typeface="Arial"/>
              </a:rPr>
              <a:t>v</a:t>
            </a:r>
            <a:r>
              <a:rPr sz="2400" spc="-65" dirty="0">
                <a:latin typeface="Arial"/>
                <a:cs typeface="Arial"/>
              </a:rPr>
              <a:t>a</a:t>
            </a:r>
            <a:r>
              <a:rPr sz="2400" spc="10" dirty="0">
                <a:latin typeface="Arial"/>
                <a:cs typeface="Arial"/>
              </a:rPr>
              <a:t>n</a:t>
            </a:r>
            <a:r>
              <a:rPr sz="2400" spc="-10" dirty="0">
                <a:latin typeface="Arial"/>
                <a:cs typeface="Arial"/>
              </a:rPr>
              <a:t>i</a:t>
            </a:r>
            <a:r>
              <a:rPr sz="2400" dirty="0">
                <a:latin typeface="Arial"/>
                <a:cs typeface="Arial"/>
              </a:rPr>
              <a:t>h</a:t>
            </a:r>
            <a:endParaRPr sz="24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515888" y="5148983"/>
            <a:ext cx="2234565" cy="330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165860" algn="l"/>
              </a:tabLst>
            </a:pPr>
            <a:r>
              <a:rPr sz="2400" spc="-80" dirty="0">
                <a:latin typeface="Arial"/>
                <a:cs typeface="Arial"/>
              </a:rPr>
              <a:t>ž</a:t>
            </a:r>
            <a:r>
              <a:rPr sz="2400" spc="-10" dirty="0">
                <a:latin typeface="Arial"/>
                <a:cs typeface="Arial"/>
              </a:rPr>
              <a:t>i</a:t>
            </a:r>
            <a:r>
              <a:rPr sz="2400" spc="25" dirty="0">
                <a:latin typeface="Arial"/>
                <a:cs typeface="Arial"/>
              </a:rPr>
              <a:t>-</a:t>
            </a:r>
            <a:r>
              <a:rPr sz="2400" spc="-10" dirty="0">
                <a:latin typeface="Arial"/>
                <a:cs typeface="Arial"/>
              </a:rPr>
              <a:t>li</a:t>
            </a:r>
            <a:r>
              <a:rPr sz="2400" spc="70" dirty="0">
                <a:latin typeface="Arial"/>
                <a:cs typeface="Arial"/>
              </a:rPr>
              <a:t>c</a:t>
            </a:r>
            <a:r>
              <a:rPr sz="2400" spc="-60" dirty="0">
                <a:latin typeface="Arial"/>
                <a:cs typeface="Arial"/>
              </a:rPr>
              <a:t>a</a:t>
            </a:r>
            <a:r>
              <a:rPr sz="2400" dirty="0">
                <a:latin typeface="Arial"/>
                <a:cs typeface="Arial"/>
              </a:rPr>
              <a:t>,</a:t>
            </a:r>
            <a:r>
              <a:rPr sz="2400" dirty="0">
                <a:latin typeface="Times New Roman"/>
                <a:cs typeface="Times New Roman"/>
              </a:rPr>
              <a:t>	</a:t>
            </a:r>
            <a:r>
              <a:rPr sz="2400" spc="10" dirty="0">
                <a:latin typeface="Arial"/>
                <a:cs typeface="Arial"/>
              </a:rPr>
              <a:t>d</a:t>
            </a:r>
            <a:r>
              <a:rPr sz="2400" spc="-65" dirty="0">
                <a:latin typeface="Arial"/>
                <a:cs typeface="Arial"/>
              </a:rPr>
              <a:t>e</a:t>
            </a:r>
            <a:r>
              <a:rPr sz="2400" spc="10" dirty="0">
                <a:latin typeface="Arial"/>
                <a:cs typeface="Arial"/>
              </a:rPr>
              <a:t>b</a:t>
            </a:r>
            <a:r>
              <a:rPr sz="2400" spc="-10" dirty="0">
                <a:latin typeface="Arial"/>
                <a:cs typeface="Arial"/>
              </a:rPr>
              <a:t>lji</a:t>
            </a:r>
            <a:r>
              <a:rPr sz="2400" spc="85" dirty="0">
                <a:latin typeface="Arial"/>
                <a:cs typeface="Arial"/>
              </a:rPr>
              <a:t>n</a:t>
            </a:r>
            <a:r>
              <a:rPr sz="2400" dirty="0">
                <a:latin typeface="Arial"/>
                <a:cs typeface="Arial"/>
              </a:rPr>
              <a:t>e</a:t>
            </a:r>
            <a:endParaRPr sz="24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048018" y="5511255"/>
            <a:ext cx="2093595" cy="330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25" dirty="0">
                <a:latin typeface="Arial"/>
                <a:cs typeface="Arial"/>
              </a:rPr>
              <a:t>(</a:t>
            </a:r>
            <a:r>
              <a:rPr sz="2400" spc="10" dirty="0">
                <a:latin typeface="Arial"/>
                <a:cs typeface="Arial"/>
              </a:rPr>
              <a:t>0</a:t>
            </a:r>
            <a:r>
              <a:rPr sz="2400" spc="5" dirty="0">
                <a:latin typeface="Arial"/>
                <a:cs typeface="Arial"/>
              </a:rPr>
              <a:t>,</a:t>
            </a:r>
            <a:r>
              <a:rPr sz="2400" spc="10" dirty="0">
                <a:latin typeface="Arial"/>
                <a:cs typeface="Arial"/>
              </a:rPr>
              <a:t>0</a:t>
            </a:r>
            <a:r>
              <a:rPr sz="2400" spc="15" dirty="0">
                <a:latin typeface="Arial"/>
                <a:cs typeface="Arial"/>
              </a:rPr>
              <a:t>5</a:t>
            </a:r>
            <a:r>
              <a:rPr sz="2400" dirty="0">
                <a:latin typeface="Arial"/>
                <a:cs typeface="Arial"/>
              </a:rPr>
              <a:t>÷</a:t>
            </a:r>
            <a:r>
              <a:rPr sz="2400" spc="-45" dirty="0">
                <a:latin typeface="Times New Roman"/>
                <a:cs typeface="Times New Roman"/>
              </a:rPr>
              <a:t> </a:t>
            </a:r>
            <a:r>
              <a:rPr sz="2400" spc="10" dirty="0">
                <a:latin typeface="Arial"/>
                <a:cs typeface="Arial"/>
              </a:rPr>
              <a:t>0</a:t>
            </a:r>
            <a:r>
              <a:rPr sz="2400" spc="5" dirty="0">
                <a:latin typeface="Arial"/>
                <a:cs typeface="Arial"/>
              </a:rPr>
              <a:t>,</a:t>
            </a:r>
            <a:r>
              <a:rPr sz="2400" spc="15" dirty="0">
                <a:latin typeface="Arial"/>
                <a:cs typeface="Arial"/>
              </a:rPr>
              <a:t>1</a:t>
            </a:r>
            <a:r>
              <a:rPr sz="2400" dirty="0">
                <a:latin typeface="Arial"/>
                <a:cs typeface="Arial"/>
              </a:rPr>
              <a:t>)</a:t>
            </a:r>
            <a:r>
              <a:rPr sz="2400" spc="25" dirty="0">
                <a:latin typeface="Times New Roman"/>
                <a:cs typeface="Times New Roman"/>
              </a:rPr>
              <a:t> </a:t>
            </a:r>
            <a:r>
              <a:rPr sz="2400" spc="20" dirty="0">
                <a:latin typeface="Arial"/>
                <a:cs typeface="Arial"/>
              </a:rPr>
              <a:t>mm</a:t>
            </a:r>
            <a:endParaRPr sz="2400">
              <a:latin typeface="Arial"/>
              <a:cs typeface="Arial"/>
            </a:endParaRPr>
          </a:p>
        </p:txBody>
      </p:sp>
      <p:pic>
        <p:nvPicPr>
          <p:cNvPr id="13" name="Slika 12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0FB6558A-87E6-B97B-DEA0-CECCFAECF12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29" y="165592"/>
            <a:ext cx="2034019" cy="529664"/>
          </a:xfrm>
          <a:prstGeom prst="rect">
            <a:avLst/>
          </a:prstGeom>
        </p:spPr>
      </p:pic>
      <p:pic>
        <p:nvPicPr>
          <p:cNvPr id="14" name="Slika 13">
            <a:extLst>
              <a:ext uri="{FF2B5EF4-FFF2-40B4-BE49-F238E27FC236}">
                <a16:creationId xmlns:a16="http://schemas.microsoft.com/office/drawing/2014/main" id="{CCF51C39-32AD-0700-89B6-D23EA8A4D9C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33" y="98887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38200" y="835021"/>
            <a:ext cx="10515600" cy="1812925"/>
          </a:xfrm>
          <a:custGeom>
            <a:avLst/>
            <a:gdLst/>
            <a:ahLst/>
            <a:cxnLst/>
            <a:rect l="l" t="t" r="r" b="b"/>
            <a:pathLst>
              <a:path w="10515600" h="1812925">
                <a:moveTo>
                  <a:pt x="0" y="1812929"/>
                </a:moveTo>
                <a:lnTo>
                  <a:pt x="10515599" y="1812929"/>
                </a:lnTo>
                <a:lnTo>
                  <a:pt x="10515599" y="0"/>
                </a:lnTo>
                <a:lnTo>
                  <a:pt x="0" y="0"/>
                </a:lnTo>
                <a:lnTo>
                  <a:pt x="0" y="1812929"/>
                </a:lnTo>
                <a:close/>
              </a:path>
            </a:pathLst>
          </a:custGeom>
          <a:ln w="953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30271" y="901358"/>
            <a:ext cx="10337800" cy="752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8600" indent="-228600">
              <a:lnSpc>
                <a:spcPts val="3150"/>
              </a:lnSpc>
              <a:buFont typeface="Arial"/>
              <a:buChar char="•"/>
              <a:tabLst>
                <a:tab pos="229235" algn="l"/>
                <a:tab pos="2077720" algn="l"/>
                <a:tab pos="3983990" algn="l"/>
                <a:tab pos="4746625" algn="l"/>
                <a:tab pos="6157595" algn="l"/>
                <a:tab pos="7654290" algn="l"/>
                <a:tab pos="9150350" algn="l"/>
              </a:tabLst>
            </a:pPr>
            <a:r>
              <a:rPr sz="2750" spc="40" dirty="0">
                <a:latin typeface="Times New Roman"/>
                <a:cs typeface="Times New Roman"/>
              </a:rPr>
              <a:t>E</a:t>
            </a:r>
            <a:r>
              <a:rPr sz="2750" spc="-20" dirty="0">
                <a:latin typeface="Times New Roman"/>
                <a:cs typeface="Times New Roman"/>
              </a:rPr>
              <a:t>l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5" dirty="0">
                <a:latin typeface="Times New Roman"/>
                <a:cs typeface="Times New Roman"/>
              </a:rPr>
              <a:t>k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55" dirty="0">
                <a:latin typeface="Times New Roman"/>
                <a:cs typeface="Times New Roman"/>
              </a:rPr>
              <a:t>r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50" dirty="0">
                <a:latin typeface="Times New Roman"/>
                <a:cs typeface="Times New Roman"/>
              </a:rPr>
              <a:t>s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-30" dirty="0">
                <a:latin typeface="Times New Roman"/>
                <a:cs typeface="Times New Roman"/>
              </a:rPr>
              <a:t>ko</a:t>
            </a:r>
            <a:r>
              <a:rPr sz="2750" spc="100" dirty="0">
                <a:latin typeface="Times New Roman"/>
                <a:cs typeface="Times New Roman"/>
              </a:rPr>
              <a:t>m</a:t>
            </a:r>
            <a:r>
              <a:rPr sz="2750" spc="45" dirty="0">
                <a:latin typeface="Times New Roman"/>
                <a:cs typeface="Times New Roman"/>
              </a:rPr>
              <a:t>p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45" dirty="0">
                <a:latin typeface="Times New Roman"/>
                <a:cs typeface="Times New Roman"/>
              </a:rPr>
              <a:t>ko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45" dirty="0">
                <a:latin typeface="Times New Roman"/>
                <a:cs typeface="Times New Roman"/>
              </a:rPr>
              <a:t>p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50" dirty="0">
                <a:latin typeface="Times New Roman"/>
                <a:cs typeface="Times New Roman"/>
              </a:rPr>
              <a:t>s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120" dirty="0">
                <a:latin typeface="Times New Roman"/>
                <a:cs typeface="Times New Roman"/>
              </a:rPr>
              <a:t>u</a:t>
            </a:r>
            <a:r>
              <a:rPr sz="2750" spc="-20" dirty="0">
                <a:latin typeface="Times New Roman"/>
                <a:cs typeface="Times New Roman"/>
              </a:rPr>
              <a:t>j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55" dirty="0">
                <a:latin typeface="Times New Roman"/>
                <a:cs typeface="Times New Roman"/>
              </a:rPr>
              <a:t>r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50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55" dirty="0">
                <a:latin typeface="Times New Roman"/>
                <a:cs typeface="Times New Roman"/>
              </a:rPr>
              <a:t>t</a:t>
            </a:r>
            <a:r>
              <a:rPr sz="2750" spc="-20" dirty="0">
                <a:latin typeface="Times New Roman"/>
                <a:cs typeface="Times New Roman"/>
              </a:rPr>
              <a:t>i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10" dirty="0">
                <a:latin typeface="Times New Roman"/>
                <a:cs typeface="Times New Roman"/>
              </a:rPr>
              <a:t>u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55" dirty="0">
                <a:latin typeface="Times New Roman"/>
                <a:cs typeface="Times New Roman"/>
              </a:rPr>
              <a:t>t</a:t>
            </a:r>
            <a:r>
              <a:rPr sz="2750" spc="45" dirty="0">
                <a:latin typeface="Times New Roman"/>
                <a:cs typeface="Times New Roman"/>
              </a:rPr>
              <a:t>p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120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5" dirty="0">
                <a:latin typeface="Times New Roman"/>
                <a:cs typeface="Times New Roman"/>
              </a:rPr>
              <a:t>t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45" dirty="0">
                <a:latin typeface="Times New Roman"/>
                <a:cs typeface="Times New Roman"/>
              </a:rPr>
              <a:t>d</a:t>
            </a:r>
            <a:r>
              <a:rPr sz="2750" spc="-20" dirty="0">
                <a:latin typeface="Times New Roman"/>
                <a:cs typeface="Times New Roman"/>
              </a:rPr>
              <a:t>ir</a:t>
            </a:r>
            <a:r>
              <a:rPr sz="2750" spc="50" dirty="0">
                <a:latin typeface="Times New Roman"/>
                <a:cs typeface="Times New Roman"/>
              </a:rPr>
              <a:t>e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55" dirty="0">
                <a:latin typeface="Times New Roman"/>
                <a:cs typeface="Times New Roman"/>
              </a:rPr>
              <a:t>t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10" dirty="0">
                <a:latin typeface="Times New Roman"/>
                <a:cs typeface="Times New Roman"/>
              </a:rPr>
              <a:t>o</a:t>
            </a:r>
            <a:endParaRPr sz="2750">
              <a:latin typeface="Times New Roman"/>
              <a:cs typeface="Times New Roman"/>
            </a:endParaRPr>
          </a:p>
          <a:p>
            <a:pPr marL="228600">
              <a:lnSpc>
                <a:spcPts val="3150"/>
              </a:lnSpc>
              <a:tabLst>
                <a:tab pos="2611755" algn="l"/>
                <a:tab pos="4413250" algn="l"/>
                <a:tab pos="6186170" algn="l"/>
                <a:tab pos="7406005" algn="l"/>
                <a:tab pos="7959090" algn="l"/>
              </a:tabLst>
            </a:pP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55" dirty="0">
                <a:latin typeface="Times New Roman"/>
                <a:cs typeface="Times New Roman"/>
              </a:rPr>
              <a:t>r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40" dirty="0">
                <a:latin typeface="Times New Roman"/>
                <a:cs typeface="Times New Roman"/>
              </a:rPr>
              <a:t>po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50" dirty="0">
                <a:latin typeface="Times New Roman"/>
                <a:cs typeface="Times New Roman"/>
              </a:rPr>
              <a:t>c</a:t>
            </a:r>
            <a:r>
              <a:rPr sz="2750" spc="-20" dirty="0">
                <a:latin typeface="Times New Roman"/>
                <a:cs typeface="Times New Roman"/>
              </a:rPr>
              <a:t>i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50" dirty="0">
                <a:latin typeface="Times New Roman"/>
                <a:cs typeface="Times New Roman"/>
              </a:rPr>
              <a:t>a</a:t>
            </a:r>
            <a:r>
              <a:rPr sz="2750" spc="-95" dirty="0">
                <a:latin typeface="Times New Roman"/>
                <a:cs typeface="Times New Roman"/>
              </a:rPr>
              <a:t>l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10" dirty="0">
                <a:latin typeface="Times New Roman"/>
                <a:cs typeface="Times New Roman"/>
              </a:rPr>
              <a:t>u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40" dirty="0">
                <a:latin typeface="Times New Roman"/>
                <a:cs typeface="Times New Roman"/>
              </a:rPr>
              <a:t>u</a:t>
            </a:r>
            <a:r>
              <a:rPr sz="2750" spc="-25" dirty="0">
                <a:latin typeface="Times New Roman"/>
                <a:cs typeface="Times New Roman"/>
              </a:rPr>
              <a:t>č</a:t>
            </a:r>
            <a:r>
              <a:rPr sz="2750" spc="50" dirty="0">
                <a:latin typeface="Times New Roman"/>
                <a:cs typeface="Times New Roman"/>
              </a:rPr>
              <a:t>e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55" dirty="0">
                <a:latin typeface="Times New Roman"/>
                <a:cs typeface="Times New Roman"/>
              </a:rPr>
              <a:t>t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40" dirty="0">
                <a:latin typeface="Times New Roman"/>
                <a:cs typeface="Times New Roman"/>
              </a:rPr>
              <a:t>no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55" dirty="0">
                <a:latin typeface="Times New Roman"/>
                <a:cs typeface="Times New Roman"/>
              </a:rPr>
              <a:t>t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40" dirty="0">
                <a:latin typeface="Times New Roman"/>
                <a:cs typeface="Times New Roman"/>
              </a:rPr>
              <a:t>ov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0" dirty="0">
                <a:latin typeface="Times New Roman"/>
                <a:cs typeface="Times New Roman"/>
              </a:rPr>
              <a:t>d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0" dirty="0">
                <a:latin typeface="Times New Roman"/>
                <a:cs typeface="Times New Roman"/>
              </a:rPr>
              <a:t>no</a:t>
            </a:r>
            <a:r>
              <a:rPr sz="2750" spc="10" dirty="0">
                <a:latin typeface="Times New Roman"/>
                <a:cs typeface="Times New Roman"/>
              </a:rPr>
              <a:t>g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50" dirty="0">
                <a:latin typeface="Times New Roman"/>
                <a:cs typeface="Times New Roman"/>
              </a:rPr>
              <a:t>s</a:t>
            </a:r>
            <a:r>
              <a:rPr sz="2750" spc="-20" dirty="0">
                <a:latin typeface="Times New Roman"/>
                <a:cs typeface="Times New Roman"/>
              </a:rPr>
              <a:t>i</a:t>
            </a:r>
            <a:r>
              <a:rPr sz="2750" spc="-30" dirty="0">
                <a:latin typeface="Times New Roman"/>
                <a:cs typeface="Times New Roman"/>
              </a:rPr>
              <a:t>g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50" dirty="0">
                <a:latin typeface="Times New Roman"/>
                <a:cs typeface="Times New Roman"/>
              </a:rPr>
              <a:t>a</a:t>
            </a:r>
            <a:r>
              <a:rPr sz="2750" spc="-20" dirty="0">
                <a:latin typeface="Times New Roman"/>
                <a:cs typeface="Times New Roman"/>
              </a:rPr>
              <a:t>l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-15" dirty="0">
                <a:latin typeface="Times New Roman"/>
                <a:cs typeface="Times New Roman"/>
              </a:rPr>
              <a:t>tu</a:t>
            </a:r>
            <a:endParaRPr sz="275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385709" y="1300596"/>
            <a:ext cx="1881505" cy="7188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150"/>
              </a:lnSpc>
            </a:pPr>
            <a:r>
              <a:rPr sz="2750" spc="40" dirty="0">
                <a:latin typeface="Times New Roman"/>
                <a:cs typeface="Times New Roman"/>
              </a:rPr>
              <a:t>k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100" dirty="0">
                <a:latin typeface="Times New Roman"/>
                <a:cs typeface="Times New Roman"/>
              </a:rPr>
              <a:t>m</a:t>
            </a:r>
            <a:r>
              <a:rPr sz="2750" spc="-30" dirty="0">
                <a:latin typeface="Times New Roman"/>
                <a:cs typeface="Times New Roman"/>
              </a:rPr>
              <a:t>po</a:t>
            </a:r>
            <a:r>
              <a:rPr sz="2750" spc="114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40" dirty="0">
                <a:latin typeface="Times New Roman"/>
                <a:cs typeface="Times New Roman"/>
              </a:rPr>
              <a:t>u</a:t>
            </a:r>
            <a:r>
              <a:rPr sz="2750" spc="5" dirty="0">
                <a:latin typeface="Times New Roman"/>
                <a:cs typeface="Times New Roman"/>
              </a:rPr>
              <a:t>;</a:t>
            </a:r>
            <a:endParaRPr sz="2750">
              <a:latin typeface="Times New Roman"/>
              <a:cs typeface="Times New Roman"/>
            </a:endParaRPr>
          </a:p>
          <a:p>
            <a:pPr marL="295275">
              <a:lnSpc>
                <a:spcPts val="3145"/>
              </a:lnSpc>
            </a:pPr>
            <a:r>
              <a:rPr sz="2750" spc="40" dirty="0">
                <a:latin typeface="Times New Roman"/>
                <a:cs typeface="Times New Roman"/>
              </a:rPr>
              <a:t>u</a:t>
            </a:r>
            <a:r>
              <a:rPr sz="2750" spc="50" dirty="0">
                <a:latin typeface="Times New Roman"/>
                <a:cs typeface="Times New Roman"/>
              </a:rPr>
              <a:t>č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50" dirty="0">
                <a:latin typeface="Times New Roman"/>
                <a:cs typeface="Times New Roman"/>
              </a:rPr>
              <a:t>s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114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55" dirty="0">
                <a:latin typeface="Times New Roman"/>
                <a:cs typeface="Times New Roman"/>
              </a:rPr>
              <a:t>t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endParaRPr sz="27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159213" y="1665986"/>
            <a:ext cx="8181975" cy="3695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  <a:tabLst>
                <a:tab pos="2020570" algn="l"/>
                <a:tab pos="4890135" algn="l"/>
                <a:tab pos="6281420" algn="l"/>
                <a:tab pos="8082915" algn="l"/>
              </a:tabLst>
            </a:pP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40" dirty="0">
                <a:latin typeface="Times New Roman"/>
                <a:cs typeface="Times New Roman"/>
              </a:rPr>
              <a:t>o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55" dirty="0">
                <a:latin typeface="Times New Roman"/>
                <a:cs typeface="Times New Roman"/>
              </a:rPr>
              <a:t>f</a:t>
            </a:r>
            <a:r>
              <a:rPr sz="2750" spc="-20" dirty="0">
                <a:latin typeface="Times New Roman"/>
                <a:cs typeface="Times New Roman"/>
              </a:rPr>
              <a:t>i</a:t>
            </a:r>
            <a:r>
              <a:rPr sz="2750" spc="50" dirty="0">
                <a:latin typeface="Times New Roman"/>
                <a:cs typeface="Times New Roman"/>
              </a:rPr>
              <a:t>c</a:t>
            </a:r>
            <a:r>
              <a:rPr sz="2750" spc="-20" dirty="0">
                <a:latin typeface="Times New Roman"/>
                <a:cs typeface="Times New Roman"/>
              </a:rPr>
              <a:t>i</a:t>
            </a:r>
            <a:r>
              <a:rPr sz="2750" spc="50" dirty="0">
                <a:latin typeface="Times New Roman"/>
                <a:cs typeface="Times New Roman"/>
              </a:rPr>
              <a:t>e</a:t>
            </a:r>
            <a:r>
              <a:rPr sz="2750" spc="-20" dirty="0">
                <a:latin typeface="Times New Roman"/>
                <a:cs typeface="Times New Roman"/>
              </a:rPr>
              <a:t>j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5" dirty="0">
                <a:latin typeface="Times New Roman"/>
                <a:cs typeface="Times New Roman"/>
              </a:rPr>
              <a:t>t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40" dirty="0">
                <a:latin typeface="Times New Roman"/>
                <a:cs typeface="Times New Roman"/>
              </a:rPr>
              <a:t>p</a:t>
            </a:r>
            <a:r>
              <a:rPr sz="2750" spc="55" dirty="0">
                <a:latin typeface="Times New Roman"/>
                <a:cs typeface="Times New Roman"/>
              </a:rPr>
              <a:t>r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40" dirty="0">
                <a:latin typeface="Times New Roman"/>
                <a:cs typeface="Times New Roman"/>
              </a:rPr>
              <a:t>p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55" dirty="0">
                <a:latin typeface="Times New Roman"/>
                <a:cs typeface="Times New Roman"/>
              </a:rPr>
              <a:t>r</a:t>
            </a:r>
            <a:r>
              <a:rPr sz="2750" spc="50" dirty="0">
                <a:latin typeface="Times New Roman"/>
                <a:cs typeface="Times New Roman"/>
              </a:rPr>
              <a:t>c</a:t>
            </a:r>
            <a:r>
              <a:rPr sz="2750" spc="-20" dirty="0">
                <a:latin typeface="Times New Roman"/>
                <a:cs typeface="Times New Roman"/>
              </a:rPr>
              <a:t>i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50" dirty="0">
                <a:latin typeface="Times New Roman"/>
                <a:cs typeface="Times New Roman"/>
              </a:rPr>
              <a:t>a</a:t>
            </a:r>
            <a:r>
              <a:rPr sz="2750" spc="-95" dirty="0">
                <a:latin typeface="Times New Roman"/>
                <a:cs typeface="Times New Roman"/>
              </a:rPr>
              <a:t>l</a:t>
            </a:r>
            <a:r>
              <a:rPr sz="2750" spc="114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50" dirty="0">
                <a:latin typeface="Times New Roman"/>
                <a:cs typeface="Times New Roman"/>
              </a:rPr>
              <a:t>s</a:t>
            </a:r>
            <a:r>
              <a:rPr sz="2750" spc="55" dirty="0">
                <a:latin typeface="Times New Roman"/>
                <a:cs typeface="Times New Roman"/>
              </a:rPr>
              <a:t>t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-20" dirty="0">
                <a:latin typeface="Times New Roman"/>
                <a:cs typeface="Times New Roman"/>
              </a:rPr>
              <a:t>i</a:t>
            </a:r>
            <a:r>
              <a:rPr sz="2750" spc="-25" dirty="0">
                <a:latin typeface="Times New Roman"/>
                <a:cs typeface="Times New Roman"/>
              </a:rPr>
              <a:t>z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0" dirty="0">
                <a:latin typeface="Times New Roman"/>
                <a:cs typeface="Times New Roman"/>
              </a:rPr>
              <a:t>đ</a:t>
            </a:r>
            <a:r>
              <a:rPr sz="2750" spc="10" dirty="0">
                <a:latin typeface="Times New Roman"/>
                <a:cs typeface="Times New Roman"/>
              </a:rPr>
              <a:t>u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4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40" dirty="0">
                <a:latin typeface="Times New Roman"/>
                <a:cs typeface="Times New Roman"/>
              </a:rPr>
              <a:t>p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114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50" dirty="0">
                <a:latin typeface="Times New Roman"/>
                <a:cs typeface="Times New Roman"/>
              </a:rPr>
              <a:t>s</a:t>
            </a:r>
            <a:r>
              <a:rPr sz="2750" spc="55" dirty="0">
                <a:latin typeface="Times New Roman"/>
                <a:cs typeface="Times New Roman"/>
              </a:rPr>
              <a:t>t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endParaRPr sz="27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159196" y="2073374"/>
            <a:ext cx="5057140" cy="3530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  <a:tabLst>
                <a:tab pos="1649095" algn="l"/>
                <a:tab pos="3517265" algn="l"/>
              </a:tabLst>
            </a:pP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-20" dirty="0">
                <a:latin typeface="Times New Roman"/>
                <a:cs typeface="Times New Roman"/>
              </a:rPr>
              <a:t>st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45" dirty="0">
                <a:latin typeface="Times New Roman"/>
                <a:cs typeface="Times New Roman"/>
              </a:rPr>
              <a:t>v</a:t>
            </a:r>
            <a:r>
              <a:rPr sz="2750" spc="-20" dirty="0">
                <a:latin typeface="Times New Roman"/>
                <a:cs typeface="Times New Roman"/>
              </a:rPr>
              <a:t>l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45" dirty="0">
                <a:latin typeface="Times New Roman"/>
                <a:cs typeface="Times New Roman"/>
              </a:rPr>
              <a:t>u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5" dirty="0">
                <a:latin typeface="Times New Roman"/>
                <a:cs typeface="Times New Roman"/>
              </a:rPr>
              <a:t>t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10" dirty="0">
                <a:latin typeface="Times New Roman"/>
                <a:cs typeface="Times New Roman"/>
              </a:rPr>
              <a:t>g</a:t>
            </a:r>
            <a:r>
              <a:rPr sz="2750" spc="10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95" dirty="0">
                <a:latin typeface="Times New Roman"/>
                <a:cs typeface="Times New Roman"/>
              </a:rPr>
              <a:t>l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endParaRPr sz="27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806190" y="2946940"/>
            <a:ext cx="4867076" cy="275476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801374" y="2942188"/>
            <a:ext cx="4894580" cy="2764790"/>
          </a:xfrm>
          <a:custGeom>
            <a:avLst/>
            <a:gdLst/>
            <a:ahLst/>
            <a:cxnLst/>
            <a:rect l="l" t="t" r="r" b="b"/>
            <a:pathLst>
              <a:path w="4894580" h="2764790">
                <a:moveTo>
                  <a:pt x="0" y="2764273"/>
                </a:moveTo>
                <a:lnTo>
                  <a:pt x="4894051" y="2764273"/>
                </a:lnTo>
                <a:lnTo>
                  <a:pt x="4894051" y="0"/>
                </a:lnTo>
                <a:lnTo>
                  <a:pt x="0" y="0"/>
                </a:lnTo>
                <a:lnTo>
                  <a:pt x="0" y="2764273"/>
                </a:lnTo>
                <a:close/>
              </a:path>
            </a:pathLst>
          </a:custGeom>
          <a:ln w="953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Slika 8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5DEB2B0E-EB84-BE84-28E9-A3DAB92573C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29" y="165592"/>
            <a:ext cx="2034019" cy="529664"/>
          </a:xfrm>
          <a:prstGeom prst="rect">
            <a:avLst/>
          </a:prstGeom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D5A243BC-16C0-780D-985C-7EBEFC9BD4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33" y="98887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K</a:t>
            </a:r>
            <a:r>
              <a:rPr spc="25" dirty="0"/>
              <a:t>A</a:t>
            </a:r>
            <a:r>
              <a:rPr spc="-35" dirty="0"/>
              <a:t>LE</a:t>
            </a:r>
            <a:r>
              <a:rPr spc="15" dirty="0"/>
              <a:t>M</a:t>
            </a:r>
            <a:r>
              <a:rPr dirty="0"/>
              <a:t>O</a:t>
            </a:r>
            <a:r>
              <a:rPr spc="25" dirty="0"/>
              <a:t>V</a:t>
            </a:r>
            <a:r>
              <a:rPr dirty="0"/>
              <a:t>I</a:t>
            </a:r>
            <a:r>
              <a:rPr spc="-200" dirty="0"/>
              <a:t> </a:t>
            </a:r>
            <a:r>
              <a:rPr spc="35" dirty="0"/>
              <a:t>B</a:t>
            </a:r>
            <a:r>
              <a:rPr spc="-35" dirty="0"/>
              <a:t>E</a:t>
            </a:r>
            <a:r>
              <a:rPr dirty="0"/>
              <a:t>Z</a:t>
            </a:r>
            <a:r>
              <a:rPr spc="-85" dirty="0"/>
              <a:t> </a:t>
            </a:r>
            <a:r>
              <a:rPr spc="30" dirty="0"/>
              <a:t>J</a:t>
            </a:r>
            <a:r>
              <a:rPr spc="-35" dirty="0"/>
              <a:t>EZ</a:t>
            </a:r>
            <a:r>
              <a:rPr spc="-75" dirty="0"/>
              <a:t>G</a:t>
            </a:r>
            <a:r>
              <a:rPr spc="20" dirty="0"/>
              <a:t>R</a:t>
            </a:r>
            <a:r>
              <a:rPr dirty="0"/>
              <a:t>A</a:t>
            </a:r>
          </a:p>
        </p:txBody>
      </p:sp>
      <p:sp>
        <p:nvSpPr>
          <p:cNvPr id="3" name="object 3"/>
          <p:cNvSpPr/>
          <p:nvPr/>
        </p:nvSpPr>
        <p:spPr>
          <a:xfrm>
            <a:off x="4105290" y="3248025"/>
            <a:ext cx="3426073" cy="11620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838200" y="1825544"/>
            <a:ext cx="10515600" cy="4351655"/>
          </a:xfrm>
          <a:prstGeom prst="rect">
            <a:avLst/>
          </a:prstGeom>
          <a:ln w="9534"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86995">
              <a:lnSpc>
                <a:spcPct val="100000"/>
              </a:lnSpc>
            </a:pPr>
            <a:r>
              <a:rPr sz="2750" b="1" spc="-95" dirty="0">
                <a:latin typeface="Times New Roman"/>
                <a:cs typeface="Times New Roman"/>
              </a:rPr>
              <a:t>I</a:t>
            </a:r>
            <a:r>
              <a:rPr sz="2750" b="1" spc="40" dirty="0">
                <a:latin typeface="Times New Roman"/>
                <a:cs typeface="Times New Roman"/>
              </a:rPr>
              <a:t>ndu</a:t>
            </a:r>
            <a:r>
              <a:rPr sz="2750" b="1" spc="-105" dirty="0">
                <a:latin typeface="Times New Roman"/>
                <a:cs typeface="Times New Roman"/>
              </a:rPr>
              <a:t>k</a:t>
            </a:r>
            <a:r>
              <a:rPr sz="2750" b="1" spc="-20" dirty="0">
                <a:latin typeface="Times New Roman"/>
                <a:cs typeface="Times New Roman"/>
              </a:rPr>
              <a:t>ti</a:t>
            </a:r>
            <a:r>
              <a:rPr sz="2750" b="1" spc="-30" dirty="0">
                <a:latin typeface="Times New Roman"/>
                <a:cs typeface="Times New Roman"/>
              </a:rPr>
              <a:t>v</a:t>
            </a:r>
            <a:r>
              <a:rPr sz="2750" b="1" spc="40" dirty="0">
                <a:latin typeface="Times New Roman"/>
                <a:cs typeface="Times New Roman"/>
              </a:rPr>
              <a:t>n</a:t>
            </a:r>
            <a:r>
              <a:rPr sz="2750" b="1" spc="-30" dirty="0">
                <a:latin typeface="Times New Roman"/>
                <a:cs typeface="Times New Roman"/>
              </a:rPr>
              <a:t>o</a:t>
            </a:r>
            <a:r>
              <a:rPr sz="2750" b="1" spc="50" dirty="0">
                <a:latin typeface="Times New Roman"/>
                <a:cs typeface="Times New Roman"/>
              </a:rPr>
              <a:t>s</a:t>
            </a:r>
            <a:r>
              <a:rPr sz="2750" b="1" spc="5" dirty="0">
                <a:latin typeface="Times New Roman"/>
                <a:cs typeface="Times New Roman"/>
              </a:rPr>
              <a:t>t</a:t>
            </a:r>
            <a:r>
              <a:rPr sz="2750" b="1" spc="335" dirty="0">
                <a:latin typeface="Times New Roman"/>
                <a:cs typeface="Times New Roman"/>
              </a:rPr>
              <a:t> </a:t>
            </a:r>
            <a:r>
              <a:rPr sz="2750" b="1" spc="40" dirty="0">
                <a:latin typeface="Times New Roman"/>
                <a:cs typeface="Times New Roman"/>
              </a:rPr>
              <a:t>duga</a:t>
            </a:r>
            <a:r>
              <a:rPr sz="2750" b="1" spc="-25" dirty="0">
                <a:latin typeface="Times New Roman"/>
                <a:cs typeface="Times New Roman"/>
              </a:rPr>
              <a:t>č</a:t>
            </a:r>
            <a:r>
              <a:rPr sz="2750" b="1" spc="-105" dirty="0">
                <a:latin typeface="Times New Roman"/>
                <a:cs typeface="Times New Roman"/>
              </a:rPr>
              <a:t>k</a:t>
            </a:r>
            <a:r>
              <a:rPr sz="2750" b="1" spc="-20" dirty="0">
                <a:latin typeface="Times New Roman"/>
                <a:cs typeface="Times New Roman"/>
              </a:rPr>
              <a:t>i</a:t>
            </a:r>
            <a:r>
              <a:rPr sz="2750" b="1" spc="15" dirty="0">
                <a:latin typeface="Times New Roman"/>
                <a:cs typeface="Times New Roman"/>
              </a:rPr>
              <a:t>h</a:t>
            </a:r>
            <a:r>
              <a:rPr sz="2750" b="1" spc="175" dirty="0">
                <a:latin typeface="Times New Roman"/>
                <a:cs typeface="Times New Roman"/>
              </a:rPr>
              <a:t> </a:t>
            </a:r>
            <a:r>
              <a:rPr sz="2750" b="1" spc="-20" dirty="0">
                <a:latin typeface="Times New Roman"/>
                <a:cs typeface="Times New Roman"/>
              </a:rPr>
              <a:t>j</a:t>
            </a:r>
            <a:r>
              <a:rPr sz="2750" b="1" spc="-25" dirty="0">
                <a:latin typeface="Times New Roman"/>
                <a:cs typeface="Times New Roman"/>
              </a:rPr>
              <a:t>e</a:t>
            </a:r>
            <a:r>
              <a:rPr sz="2750" b="1" spc="40" dirty="0">
                <a:latin typeface="Times New Roman"/>
                <a:cs typeface="Times New Roman"/>
              </a:rPr>
              <a:t>dn</a:t>
            </a:r>
            <a:r>
              <a:rPr sz="2750" b="1" spc="-30" dirty="0">
                <a:latin typeface="Times New Roman"/>
                <a:cs typeface="Times New Roman"/>
              </a:rPr>
              <a:t>o</a:t>
            </a:r>
            <a:r>
              <a:rPr sz="2750" b="1" spc="-20" dirty="0">
                <a:latin typeface="Times New Roman"/>
                <a:cs typeface="Times New Roman"/>
              </a:rPr>
              <a:t>sl</a:t>
            </a:r>
            <a:r>
              <a:rPr sz="2750" b="1" spc="-30" dirty="0">
                <a:latin typeface="Times New Roman"/>
                <a:cs typeface="Times New Roman"/>
              </a:rPr>
              <a:t>o</a:t>
            </a:r>
            <a:r>
              <a:rPr sz="2750" b="1" spc="-20" dirty="0">
                <a:latin typeface="Times New Roman"/>
                <a:cs typeface="Times New Roman"/>
              </a:rPr>
              <a:t>j</a:t>
            </a:r>
            <a:r>
              <a:rPr sz="2750" b="1" spc="40" dirty="0">
                <a:latin typeface="Times New Roman"/>
                <a:cs typeface="Times New Roman"/>
              </a:rPr>
              <a:t>n</a:t>
            </a:r>
            <a:r>
              <a:rPr sz="2750" b="1" spc="-20" dirty="0">
                <a:latin typeface="Times New Roman"/>
                <a:cs typeface="Times New Roman"/>
              </a:rPr>
              <a:t>i</a:t>
            </a:r>
            <a:r>
              <a:rPr sz="2750" b="1" spc="15" dirty="0">
                <a:latin typeface="Times New Roman"/>
                <a:cs typeface="Times New Roman"/>
              </a:rPr>
              <a:t>h</a:t>
            </a:r>
            <a:r>
              <a:rPr sz="2750" b="1" spc="310" dirty="0">
                <a:latin typeface="Times New Roman"/>
                <a:cs typeface="Times New Roman"/>
              </a:rPr>
              <a:t> </a:t>
            </a:r>
            <a:r>
              <a:rPr sz="2750" b="1" spc="-25" dirty="0">
                <a:latin typeface="Times New Roman"/>
                <a:cs typeface="Times New Roman"/>
              </a:rPr>
              <a:t>c</a:t>
            </a:r>
            <a:r>
              <a:rPr sz="2750" b="1" spc="-20" dirty="0">
                <a:latin typeface="Times New Roman"/>
                <a:cs typeface="Times New Roman"/>
              </a:rPr>
              <a:t>ili</a:t>
            </a:r>
            <a:r>
              <a:rPr sz="2750" b="1" spc="40" dirty="0">
                <a:latin typeface="Times New Roman"/>
                <a:cs typeface="Times New Roman"/>
              </a:rPr>
              <a:t>nd</a:t>
            </a:r>
            <a:r>
              <a:rPr sz="2750" b="1" spc="-25" dirty="0">
                <a:latin typeface="Times New Roman"/>
                <a:cs typeface="Times New Roman"/>
              </a:rPr>
              <a:t>r</a:t>
            </a:r>
            <a:r>
              <a:rPr sz="2750" b="1" spc="-20" dirty="0">
                <a:latin typeface="Times New Roman"/>
                <a:cs typeface="Times New Roman"/>
              </a:rPr>
              <a:t>i</a:t>
            </a:r>
            <a:r>
              <a:rPr sz="2750" b="1" spc="-25" dirty="0">
                <a:latin typeface="Times New Roman"/>
                <a:cs typeface="Times New Roman"/>
              </a:rPr>
              <a:t>č</a:t>
            </a:r>
            <a:r>
              <a:rPr sz="2750" b="1" spc="40" dirty="0">
                <a:latin typeface="Times New Roman"/>
                <a:cs typeface="Times New Roman"/>
              </a:rPr>
              <a:t>n</a:t>
            </a:r>
            <a:r>
              <a:rPr sz="2750" b="1" spc="-20" dirty="0">
                <a:latin typeface="Times New Roman"/>
                <a:cs typeface="Times New Roman"/>
              </a:rPr>
              <a:t>i</a:t>
            </a:r>
            <a:r>
              <a:rPr sz="2750" b="1" spc="15" dirty="0">
                <a:latin typeface="Times New Roman"/>
                <a:cs typeface="Times New Roman"/>
              </a:rPr>
              <a:t>h</a:t>
            </a:r>
            <a:r>
              <a:rPr sz="2750" b="1" spc="165" dirty="0">
                <a:latin typeface="Times New Roman"/>
                <a:cs typeface="Times New Roman"/>
              </a:rPr>
              <a:t> </a:t>
            </a:r>
            <a:r>
              <a:rPr sz="2750" b="1" spc="-105" dirty="0">
                <a:latin typeface="Times New Roman"/>
                <a:cs typeface="Times New Roman"/>
              </a:rPr>
              <a:t>k</a:t>
            </a:r>
            <a:r>
              <a:rPr sz="2750" b="1" spc="40" dirty="0">
                <a:latin typeface="Times New Roman"/>
                <a:cs typeface="Times New Roman"/>
              </a:rPr>
              <a:t>a</a:t>
            </a:r>
            <a:r>
              <a:rPr sz="2750" b="1" spc="-20" dirty="0">
                <a:latin typeface="Times New Roman"/>
                <a:cs typeface="Times New Roman"/>
              </a:rPr>
              <a:t>l</a:t>
            </a:r>
            <a:r>
              <a:rPr sz="2750" b="1" spc="-25" dirty="0">
                <a:latin typeface="Times New Roman"/>
                <a:cs typeface="Times New Roman"/>
              </a:rPr>
              <a:t>e</a:t>
            </a:r>
            <a:r>
              <a:rPr sz="2750" b="1" spc="-45" dirty="0">
                <a:latin typeface="Times New Roman"/>
                <a:cs typeface="Times New Roman"/>
              </a:rPr>
              <a:t>m</a:t>
            </a:r>
            <a:r>
              <a:rPr sz="2750" b="1" spc="-30" dirty="0">
                <a:latin typeface="Times New Roman"/>
                <a:cs typeface="Times New Roman"/>
              </a:rPr>
              <a:t>ov</a:t>
            </a:r>
            <a:r>
              <a:rPr sz="2750" b="1" spc="35" dirty="0">
                <a:latin typeface="Times New Roman"/>
                <a:cs typeface="Times New Roman"/>
              </a:rPr>
              <a:t>a</a:t>
            </a:r>
            <a:r>
              <a:rPr sz="2750" b="1" spc="5" dirty="0">
                <a:latin typeface="Times New Roman"/>
                <a:cs typeface="Times New Roman"/>
              </a:rPr>
              <a:t>.</a:t>
            </a:r>
            <a:endParaRPr sz="2750">
              <a:latin typeface="Times New Roman"/>
              <a:cs typeface="Times New Roman"/>
            </a:endParaRPr>
          </a:p>
          <a:p>
            <a:pPr marL="315595" indent="-228600">
              <a:lnSpc>
                <a:spcPts val="3190"/>
              </a:lnSpc>
              <a:spcBef>
                <a:spcPts val="680"/>
              </a:spcBef>
              <a:buFont typeface="Arial"/>
              <a:buChar char="•"/>
              <a:tabLst>
                <a:tab pos="316230" algn="l"/>
                <a:tab pos="2451100" algn="l"/>
              </a:tabLst>
            </a:pPr>
            <a:r>
              <a:rPr sz="2750" spc="45" dirty="0">
                <a:latin typeface="Times New Roman"/>
                <a:cs typeface="Times New Roman"/>
              </a:rPr>
              <a:t>P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10" dirty="0">
                <a:latin typeface="Times New Roman"/>
                <a:cs typeface="Times New Roman"/>
              </a:rPr>
              <a:t>d</a:t>
            </a:r>
            <a:r>
              <a:rPr sz="2750" spc="2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45" dirty="0">
                <a:latin typeface="Times New Roman"/>
                <a:cs typeface="Times New Roman"/>
              </a:rPr>
              <a:t>u</a:t>
            </a:r>
            <a:r>
              <a:rPr sz="2750" spc="-30" dirty="0">
                <a:latin typeface="Times New Roman"/>
                <a:cs typeface="Times New Roman"/>
              </a:rPr>
              <a:t>g</a:t>
            </a:r>
            <a:r>
              <a:rPr sz="2750" spc="-25" dirty="0">
                <a:latin typeface="Times New Roman"/>
                <a:cs typeface="Times New Roman"/>
              </a:rPr>
              <a:t>ač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20" dirty="0">
                <a:latin typeface="Times New Roman"/>
                <a:cs typeface="Times New Roman"/>
              </a:rPr>
              <a:t>m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95" dirty="0">
                <a:latin typeface="Times New Roman"/>
                <a:cs typeface="Times New Roman"/>
              </a:rPr>
              <a:t>l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20" dirty="0">
                <a:latin typeface="Times New Roman"/>
                <a:cs typeface="Times New Roman"/>
              </a:rPr>
              <a:t>m</a:t>
            </a:r>
            <a:r>
              <a:rPr sz="2750" spc="295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pod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25" dirty="0">
                <a:latin typeface="Times New Roman"/>
                <a:cs typeface="Times New Roman"/>
              </a:rPr>
              <a:t>az</a:t>
            </a:r>
            <a:r>
              <a:rPr sz="2750" spc="45" dirty="0">
                <a:latin typeface="Times New Roman"/>
                <a:cs typeface="Times New Roman"/>
              </a:rPr>
              <a:t>u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320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25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95" dirty="0">
                <a:latin typeface="Times New Roman"/>
                <a:cs typeface="Times New Roman"/>
              </a:rPr>
              <a:t>l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20" dirty="0">
                <a:latin typeface="Times New Roman"/>
                <a:cs typeface="Times New Roman"/>
              </a:rPr>
              <a:t>m</a:t>
            </a:r>
            <a:r>
              <a:rPr sz="2750" spc="295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ko</a:t>
            </a:r>
            <a:r>
              <a:rPr sz="2750" spc="10" dirty="0">
                <a:latin typeface="Times New Roman"/>
                <a:cs typeface="Times New Roman"/>
              </a:rPr>
              <a:t>d</a:t>
            </a:r>
            <a:r>
              <a:rPr sz="2750" spc="95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ko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10" dirty="0">
                <a:latin typeface="Times New Roman"/>
                <a:cs typeface="Times New Roman"/>
              </a:rPr>
              <a:t>g</a:t>
            </a:r>
            <a:r>
              <a:rPr sz="2750" spc="245" dirty="0">
                <a:latin typeface="Times New Roman"/>
                <a:cs typeface="Times New Roman"/>
              </a:rPr>
              <a:t> 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105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45" dirty="0">
                <a:latin typeface="Times New Roman"/>
                <a:cs typeface="Times New Roman"/>
              </a:rPr>
              <a:t>u</a:t>
            </a:r>
            <a:r>
              <a:rPr sz="2750" spc="-25" dirty="0">
                <a:latin typeface="Times New Roman"/>
                <a:cs typeface="Times New Roman"/>
              </a:rPr>
              <a:t>ž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175" dirty="0">
                <a:latin typeface="Times New Roman"/>
                <a:cs typeface="Times New Roman"/>
              </a:rPr>
              <a:t> </a:t>
            </a:r>
            <a:r>
              <a:rPr sz="2750" i="1" spc="5" dirty="0">
                <a:latin typeface="Times New Roman"/>
                <a:cs typeface="Times New Roman"/>
              </a:rPr>
              <a:t>l</a:t>
            </a:r>
            <a:endParaRPr sz="2750">
              <a:latin typeface="Times New Roman"/>
              <a:cs typeface="Times New Roman"/>
            </a:endParaRPr>
          </a:p>
          <a:p>
            <a:pPr marL="315595">
              <a:lnSpc>
                <a:spcPts val="3190"/>
              </a:lnSpc>
            </a:pP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254" dirty="0">
                <a:latin typeface="Times New Roman"/>
                <a:cs typeface="Times New Roman"/>
              </a:rPr>
              <a:t> </a:t>
            </a:r>
            <a:r>
              <a:rPr sz="2750" spc="45" dirty="0">
                <a:latin typeface="Times New Roman"/>
                <a:cs typeface="Times New Roman"/>
              </a:rPr>
              <a:t>1</a:t>
            </a:r>
            <a:r>
              <a:rPr sz="2750" spc="10" dirty="0">
                <a:latin typeface="Times New Roman"/>
                <a:cs typeface="Times New Roman"/>
              </a:rPr>
              <a:t>0</a:t>
            </a:r>
            <a:r>
              <a:rPr sz="2750" spc="-55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45" dirty="0">
                <a:latin typeface="Times New Roman"/>
                <a:cs typeface="Times New Roman"/>
              </a:rPr>
              <a:t>u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105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-25" dirty="0">
                <a:latin typeface="Times New Roman"/>
                <a:cs typeface="Times New Roman"/>
              </a:rPr>
              <a:t>eć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10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10" dirty="0">
                <a:latin typeface="Times New Roman"/>
                <a:cs typeface="Times New Roman"/>
              </a:rPr>
              <a:t>d</a:t>
            </a:r>
            <a:r>
              <a:rPr sz="2750" spc="95" dirty="0">
                <a:latin typeface="Times New Roman"/>
                <a:cs typeface="Times New Roman"/>
              </a:rPr>
              <a:t> 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30" dirty="0">
                <a:latin typeface="Times New Roman"/>
                <a:cs typeface="Times New Roman"/>
              </a:rPr>
              <a:t>govo</a:t>
            </a:r>
            <a:r>
              <a:rPr sz="2750" spc="10" dirty="0">
                <a:latin typeface="Times New Roman"/>
                <a:cs typeface="Times New Roman"/>
              </a:rPr>
              <a:t>g</a:t>
            </a:r>
            <a:r>
              <a:rPr sz="2750" spc="315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25" dirty="0">
                <a:latin typeface="Times New Roman"/>
                <a:cs typeface="Times New Roman"/>
              </a:rPr>
              <a:t>eč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-30" dirty="0">
                <a:latin typeface="Times New Roman"/>
                <a:cs typeface="Times New Roman"/>
              </a:rPr>
              <a:t>ka</a:t>
            </a:r>
            <a:r>
              <a:rPr sz="2750" spc="5" dirty="0">
                <a:latin typeface="Times New Roman"/>
                <a:cs typeface="Times New Roman"/>
              </a:rPr>
              <a:t>.</a:t>
            </a:r>
            <a:endParaRPr sz="27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"/>
              </a:spcBef>
            </a:pPr>
            <a:endParaRPr sz="2350">
              <a:latin typeface="Times New Roman"/>
              <a:cs typeface="Times New Roman"/>
            </a:endParaRPr>
          </a:p>
          <a:p>
            <a:pPr marL="170815">
              <a:lnSpc>
                <a:spcPct val="100000"/>
              </a:lnSpc>
            </a:pPr>
            <a:r>
              <a:rPr sz="2750" b="1" spc="-95" dirty="0">
                <a:latin typeface="Arial"/>
                <a:cs typeface="Arial"/>
              </a:rPr>
              <a:t>I</a:t>
            </a:r>
            <a:r>
              <a:rPr sz="2750" b="1" spc="40" dirty="0">
                <a:latin typeface="Arial"/>
                <a:cs typeface="Arial"/>
              </a:rPr>
              <a:t>nduk</a:t>
            </a:r>
            <a:r>
              <a:rPr sz="2750" b="1" spc="-20" dirty="0">
                <a:latin typeface="Arial"/>
                <a:cs typeface="Arial"/>
              </a:rPr>
              <a:t>ti</a:t>
            </a:r>
            <a:r>
              <a:rPr sz="2750" b="1" spc="40" dirty="0">
                <a:latin typeface="Arial"/>
                <a:cs typeface="Arial"/>
              </a:rPr>
              <a:t>vnos</a:t>
            </a:r>
            <a:r>
              <a:rPr sz="2750" b="1" spc="5" dirty="0">
                <a:latin typeface="Arial"/>
                <a:cs typeface="Arial"/>
              </a:rPr>
              <a:t>t</a:t>
            </a:r>
            <a:r>
              <a:rPr sz="2750" b="1" spc="204" dirty="0">
                <a:latin typeface="Times New Roman"/>
                <a:cs typeface="Times New Roman"/>
              </a:rPr>
              <a:t> </a:t>
            </a:r>
            <a:r>
              <a:rPr sz="2750" b="1" spc="40" dirty="0">
                <a:latin typeface="Arial"/>
                <a:cs typeface="Arial"/>
              </a:rPr>
              <a:t>k</a:t>
            </a:r>
            <a:r>
              <a:rPr sz="2750" b="1" spc="-25" dirty="0">
                <a:latin typeface="Arial"/>
                <a:cs typeface="Arial"/>
              </a:rPr>
              <a:t>r</a:t>
            </a:r>
            <a:r>
              <a:rPr sz="2750" b="1" spc="40" dirty="0">
                <a:latin typeface="Arial"/>
                <a:cs typeface="Arial"/>
              </a:rPr>
              <a:t>a</a:t>
            </a:r>
            <a:r>
              <a:rPr sz="2750" b="1" spc="-20" dirty="0">
                <a:latin typeface="Arial"/>
                <a:cs typeface="Arial"/>
              </a:rPr>
              <a:t>t</a:t>
            </a:r>
            <a:r>
              <a:rPr sz="2750" b="1" spc="40" dirty="0">
                <a:latin typeface="Arial"/>
                <a:cs typeface="Arial"/>
              </a:rPr>
              <a:t>k</a:t>
            </a:r>
            <a:r>
              <a:rPr sz="2750" b="1" spc="-20" dirty="0">
                <a:latin typeface="Arial"/>
                <a:cs typeface="Arial"/>
              </a:rPr>
              <a:t>i</a:t>
            </a:r>
            <a:r>
              <a:rPr sz="2750" b="1" spc="15" dirty="0">
                <a:latin typeface="Arial"/>
                <a:cs typeface="Arial"/>
              </a:rPr>
              <a:t>h</a:t>
            </a:r>
            <a:r>
              <a:rPr sz="2750" b="1" spc="175" dirty="0">
                <a:latin typeface="Times New Roman"/>
                <a:cs typeface="Times New Roman"/>
              </a:rPr>
              <a:t> </a:t>
            </a:r>
            <a:r>
              <a:rPr sz="2750" b="1" spc="-20" dirty="0">
                <a:latin typeface="Arial"/>
                <a:cs typeface="Arial"/>
              </a:rPr>
              <a:t>j</a:t>
            </a:r>
            <a:r>
              <a:rPr sz="2750" b="1" spc="40" dirty="0">
                <a:latin typeface="Arial"/>
                <a:cs typeface="Arial"/>
              </a:rPr>
              <a:t>ednos</a:t>
            </a:r>
            <a:r>
              <a:rPr sz="2750" b="1" spc="-20" dirty="0">
                <a:latin typeface="Arial"/>
                <a:cs typeface="Arial"/>
              </a:rPr>
              <a:t>l</a:t>
            </a:r>
            <a:r>
              <a:rPr sz="2750" b="1" spc="40" dirty="0">
                <a:latin typeface="Arial"/>
                <a:cs typeface="Arial"/>
              </a:rPr>
              <a:t>o</a:t>
            </a:r>
            <a:r>
              <a:rPr sz="2750" b="1" spc="-20" dirty="0">
                <a:latin typeface="Arial"/>
                <a:cs typeface="Arial"/>
              </a:rPr>
              <a:t>j</a:t>
            </a:r>
            <a:r>
              <a:rPr sz="2750" b="1" spc="40" dirty="0">
                <a:latin typeface="Arial"/>
                <a:cs typeface="Arial"/>
              </a:rPr>
              <a:t>n</a:t>
            </a:r>
            <a:r>
              <a:rPr sz="2750" b="1" spc="-20" dirty="0">
                <a:latin typeface="Arial"/>
                <a:cs typeface="Arial"/>
              </a:rPr>
              <a:t>i</a:t>
            </a:r>
            <a:r>
              <a:rPr sz="2750" b="1" spc="15" dirty="0">
                <a:latin typeface="Arial"/>
                <a:cs typeface="Arial"/>
              </a:rPr>
              <a:t>h</a:t>
            </a:r>
            <a:r>
              <a:rPr sz="2750" b="1" spc="105" dirty="0">
                <a:latin typeface="Times New Roman"/>
                <a:cs typeface="Times New Roman"/>
              </a:rPr>
              <a:t> </a:t>
            </a:r>
            <a:r>
              <a:rPr sz="2750" b="1" spc="40" dirty="0">
                <a:latin typeface="Arial"/>
                <a:cs typeface="Arial"/>
              </a:rPr>
              <a:t>c</a:t>
            </a:r>
            <a:r>
              <a:rPr sz="2750" b="1" spc="-20" dirty="0">
                <a:latin typeface="Arial"/>
                <a:cs typeface="Arial"/>
              </a:rPr>
              <a:t>ili</a:t>
            </a:r>
            <a:r>
              <a:rPr sz="2750" b="1" spc="40" dirty="0">
                <a:latin typeface="Arial"/>
                <a:cs typeface="Arial"/>
              </a:rPr>
              <a:t>nd</a:t>
            </a:r>
            <a:r>
              <a:rPr sz="2750" b="1" spc="-25" dirty="0">
                <a:latin typeface="Arial"/>
                <a:cs typeface="Arial"/>
              </a:rPr>
              <a:t>r</a:t>
            </a:r>
            <a:r>
              <a:rPr sz="2750" b="1" spc="-20" dirty="0">
                <a:latin typeface="Arial"/>
                <a:cs typeface="Arial"/>
              </a:rPr>
              <a:t>i</a:t>
            </a:r>
            <a:r>
              <a:rPr sz="2750" b="1" spc="40" dirty="0">
                <a:latin typeface="Arial"/>
                <a:cs typeface="Arial"/>
              </a:rPr>
              <a:t>čn</a:t>
            </a:r>
            <a:r>
              <a:rPr sz="2750" b="1" spc="-20" dirty="0">
                <a:latin typeface="Arial"/>
                <a:cs typeface="Arial"/>
              </a:rPr>
              <a:t>i</a:t>
            </a:r>
            <a:r>
              <a:rPr sz="2750" b="1" spc="15" dirty="0">
                <a:latin typeface="Arial"/>
                <a:cs typeface="Arial"/>
              </a:rPr>
              <a:t>h</a:t>
            </a:r>
            <a:r>
              <a:rPr sz="2750" b="1" spc="105" dirty="0">
                <a:latin typeface="Arial"/>
                <a:cs typeface="Arial"/>
              </a:rPr>
              <a:t> </a:t>
            </a:r>
            <a:r>
              <a:rPr sz="2750" b="1" spc="40" dirty="0">
                <a:latin typeface="Arial"/>
                <a:cs typeface="Arial"/>
              </a:rPr>
              <a:t>ka</a:t>
            </a:r>
            <a:r>
              <a:rPr sz="2750" b="1" spc="-20" dirty="0">
                <a:latin typeface="Arial"/>
                <a:cs typeface="Arial"/>
              </a:rPr>
              <a:t>l</a:t>
            </a:r>
            <a:r>
              <a:rPr sz="2750" b="1" spc="40" dirty="0">
                <a:latin typeface="Arial"/>
                <a:cs typeface="Arial"/>
              </a:rPr>
              <a:t>e</a:t>
            </a:r>
            <a:r>
              <a:rPr sz="2750" b="1" spc="15" dirty="0">
                <a:latin typeface="Arial"/>
                <a:cs typeface="Arial"/>
              </a:rPr>
              <a:t>m</a:t>
            </a:r>
            <a:r>
              <a:rPr sz="2750" b="1" spc="45" dirty="0">
                <a:latin typeface="Arial"/>
                <a:cs typeface="Arial"/>
              </a:rPr>
              <a:t>o</a:t>
            </a:r>
            <a:r>
              <a:rPr sz="2750" b="1" spc="40" dirty="0">
                <a:latin typeface="Arial"/>
                <a:cs typeface="Arial"/>
              </a:rPr>
              <a:t>v</a:t>
            </a:r>
            <a:r>
              <a:rPr sz="2750" b="1" spc="15" dirty="0">
                <a:latin typeface="Arial"/>
                <a:cs typeface="Arial"/>
              </a:rPr>
              <a:t>a</a:t>
            </a:r>
            <a:endParaRPr sz="275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105290" y="4948842"/>
            <a:ext cx="3634587" cy="122811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Slika 6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477DA351-6C06-BA48-E32C-D6B36AC4785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29" y="165592"/>
            <a:ext cx="2034019" cy="52966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38200" y="742895"/>
            <a:ext cx="10515600" cy="5434330"/>
          </a:xfrm>
          <a:custGeom>
            <a:avLst/>
            <a:gdLst/>
            <a:ahLst/>
            <a:cxnLst/>
            <a:rect l="l" t="t" r="r" b="b"/>
            <a:pathLst>
              <a:path w="10515600" h="5434330">
                <a:moveTo>
                  <a:pt x="0" y="5434065"/>
                </a:moveTo>
                <a:lnTo>
                  <a:pt x="10515599" y="5434065"/>
                </a:lnTo>
                <a:lnTo>
                  <a:pt x="10515599" y="0"/>
                </a:lnTo>
                <a:lnTo>
                  <a:pt x="0" y="0"/>
                </a:lnTo>
                <a:lnTo>
                  <a:pt x="0" y="5434065"/>
                </a:lnTo>
                <a:close/>
              </a:path>
            </a:pathLst>
          </a:custGeom>
          <a:ln w="953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7571" y="796313"/>
            <a:ext cx="10371455" cy="11595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1300" marR="5080" indent="-228600" algn="just">
              <a:lnSpc>
                <a:spcPct val="91000"/>
              </a:lnSpc>
              <a:buFont typeface="Arial"/>
              <a:buChar char="•"/>
              <a:tabLst>
                <a:tab pos="241935" algn="l"/>
              </a:tabLst>
            </a:pPr>
            <a:r>
              <a:rPr sz="2750" b="1" spc="-95" dirty="0">
                <a:latin typeface="Times New Roman"/>
                <a:cs typeface="Times New Roman"/>
              </a:rPr>
              <a:t>I</a:t>
            </a:r>
            <a:r>
              <a:rPr sz="2750" b="1" spc="40" dirty="0">
                <a:latin typeface="Times New Roman"/>
                <a:cs typeface="Times New Roman"/>
              </a:rPr>
              <a:t>nd</a:t>
            </a:r>
            <a:r>
              <a:rPr sz="2750" b="1" spc="114" dirty="0">
                <a:latin typeface="Times New Roman"/>
                <a:cs typeface="Times New Roman"/>
              </a:rPr>
              <a:t>u</a:t>
            </a:r>
            <a:r>
              <a:rPr sz="2750" b="1" spc="-30" dirty="0">
                <a:latin typeface="Times New Roman"/>
                <a:cs typeface="Times New Roman"/>
              </a:rPr>
              <a:t>k</a:t>
            </a:r>
            <a:r>
              <a:rPr sz="2750" b="1" spc="55" dirty="0">
                <a:latin typeface="Times New Roman"/>
                <a:cs typeface="Times New Roman"/>
              </a:rPr>
              <a:t>t</a:t>
            </a:r>
            <a:r>
              <a:rPr sz="2750" b="1" spc="-20" dirty="0">
                <a:latin typeface="Times New Roman"/>
                <a:cs typeface="Times New Roman"/>
              </a:rPr>
              <a:t>i</a:t>
            </a:r>
            <a:r>
              <a:rPr sz="2750" b="1" spc="-30" dirty="0">
                <a:latin typeface="Times New Roman"/>
                <a:cs typeface="Times New Roman"/>
              </a:rPr>
              <a:t>v</a:t>
            </a:r>
            <a:r>
              <a:rPr sz="2750" b="1" spc="114" dirty="0">
                <a:latin typeface="Times New Roman"/>
                <a:cs typeface="Times New Roman"/>
              </a:rPr>
              <a:t>n</a:t>
            </a:r>
            <a:r>
              <a:rPr sz="2750" b="1" spc="-30" dirty="0">
                <a:latin typeface="Times New Roman"/>
                <a:cs typeface="Times New Roman"/>
              </a:rPr>
              <a:t>o</a:t>
            </a:r>
            <a:r>
              <a:rPr sz="2750" b="1" spc="50" dirty="0">
                <a:latin typeface="Times New Roman"/>
                <a:cs typeface="Times New Roman"/>
              </a:rPr>
              <a:t>s</a:t>
            </a:r>
            <a:r>
              <a:rPr sz="2750" b="1" spc="5" dirty="0">
                <a:latin typeface="Times New Roman"/>
                <a:cs typeface="Times New Roman"/>
              </a:rPr>
              <a:t>t</a:t>
            </a:r>
            <a:r>
              <a:rPr sz="2750" b="1" spc="340" dirty="0">
                <a:latin typeface="Times New Roman"/>
                <a:cs typeface="Times New Roman"/>
              </a:rPr>
              <a:t> </a:t>
            </a:r>
            <a:r>
              <a:rPr sz="2750" b="1" spc="-30" dirty="0">
                <a:latin typeface="Times New Roman"/>
                <a:cs typeface="Times New Roman"/>
              </a:rPr>
              <a:t>k</a:t>
            </a:r>
            <a:r>
              <a:rPr sz="2750" b="1" spc="-25" dirty="0">
                <a:latin typeface="Times New Roman"/>
                <a:cs typeface="Times New Roman"/>
              </a:rPr>
              <a:t>r</a:t>
            </a:r>
            <a:r>
              <a:rPr sz="2750" b="1" spc="40" dirty="0">
                <a:latin typeface="Times New Roman"/>
                <a:cs typeface="Times New Roman"/>
              </a:rPr>
              <a:t>a</a:t>
            </a:r>
            <a:r>
              <a:rPr sz="2750" b="1" spc="55" dirty="0">
                <a:latin typeface="Times New Roman"/>
                <a:cs typeface="Times New Roman"/>
              </a:rPr>
              <a:t>t</a:t>
            </a:r>
            <a:r>
              <a:rPr sz="2750" b="1" spc="-30" dirty="0">
                <a:latin typeface="Times New Roman"/>
                <a:cs typeface="Times New Roman"/>
              </a:rPr>
              <a:t>k</a:t>
            </a:r>
            <a:r>
              <a:rPr sz="2750" b="1" spc="-20" dirty="0">
                <a:latin typeface="Times New Roman"/>
                <a:cs typeface="Times New Roman"/>
              </a:rPr>
              <a:t>i</a:t>
            </a:r>
            <a:r>
              <a:rPr sz="2750" b="1" spc="15" dirty="0">
                <a:latin typeface="Times New Roman"/>
                <a:cs typeface="Times New Roman"/>
              </a:rPr>
              <a:t>h</a:t>
            </a:r>
            <a:r>
              <a:rPr sz="2750" b="1" spc="315" dirty="0">
                <a:latin typeface="Times New Roman"/>
                <a:cs typeface="Times New Roman"/>
              </a:rPr>
              <a:t> </a:t>
            </a:r>
            <a:r>
              <a:rPr sz="2750" b="1" spc="40" dirty="0">
                <a:latin typeface="Times New Roman"/>
                <a:cs typeface="Times New Roman"/>
              </a:rPr>
              <a:t>v</a:t>
            </a:r>
            <a:r>
              <a:rPr sz="2750" b="1" spc="-20" dirty="0">
                <a:latin typeface="Times New Roman"/>
                <a:cs typeface="Times New Roman"/>
              </a:rPr>
              <a:t>i</a:t>
            </a:r>
            <a:r>
              <a:rPr sz="2750" b="1" spc="50" dirty="0">
                <a:latin typeface="Times New Roman"/>
                <a:cs typeface="Times New Roman"/>
              </a:rPr>
              <a:t>š</a:t>
            </a:r>
            <a:r>
              <a:rPr sz="2750" b="1" spc="-25" dirty="0">
                <a:latin typeface="Times New Roman"/>
                <a:cs typeface="Times New Roman"/>
              </a:rPr>
              <a:t>e</a:t>
            </a:r>
            <a:r>
              <a:rPr sz="2750" b="1" spc="50" dirty="0">
                <a:latin typeface="Times New Roman"/>
                <a:cs typeface="Times New Roman"/>
              </a:rPr>
              <a:t>s</a:t>
            </a:r>
            <a:r>
              <a:rPr sz="2750" b="1" spc="-20" dirty="0">
                <a:latin typeface="Times New Roman"/>
                <a:cs typeface="Times New Roman"/>
              </a:rPr>
              <a:t>l</a:t>
            </a:r>
            <a:r>
              <a:rPr sz="2750" b="1" spc="40" dirty="0">
                <a:latin typeface="Times New Roman"/>
                <a:cs typeface="Times New Roman"/>
              </a:rPr>
              <a:t>o</a:t>
            </a:r>
            <a:r>
              <a:rPr sz="2750" b="1" spc="-20" dirty="0">
                <a:latin typeface="Times New Roman"/>
                <a:cs typeface="Times New Roman"/>
              </a:rPr>
              <a:t>j</a:t>
            </a:r>
            <a:r>
              <a:rPr sz="2750" b="1" spc="40" dirty="0">
                <a:latin typeface="Times New Roman"/>
                <a:cs typeface="Times New Roman"/>
              </a:rPr>
              <a:t>n</a:t>
            </a:r>
            <a:r>
              <a:rPr sz="2750" b="1" spc="-20" dirty="0">
                <a:latin typeface="Times New Roman"/>
                <a:cs typeface="Times New Roman"/>
              </a:rPr>
              <a:t>i</a:t>
            </a:r>
            <a:r>
              <a:rPr sz="2750" b="1" spc="15" dirty="0">
                <a:latin typeface="Times New Roman"/>
                <a:cs typeface="Times New Roman"/>
              </a:rPr>
              <a:t>h</a:t>
            </a:r>
            <a:r>
              <a:rPr sz="2750" b="1" spc="320" dirty="0">
                <a:latin typeface="Times New Roman"/>
                <a:cs typeface="Times New Roman"/>
              </a:rPr>
              <a:t> </a:t>
            </a:r>
            <a:r>
              <a:rPr sz="2750" b="1" spc="-25" dirty="0">
                <a:latin typeface="Times New Roman"/>
                <a:cs typeface="Times New Roman"/>
              </a:rPr>
              <a:t>c</a:t>
            </a:r>
            <a:r>
              <a:rPr sz="2750" b="1" spc="55" dirty="0">
                <a:latin typeface="Times New Roman"/>
                <a:cs typeface="Times New Roman"/>
              </a:rPr>
              <a:t>i</a:t>
            </a:r>
            <a:r>
              <a:rPr sz="2750" b="1" spc="-20" dirty="0">
                <a:latin typeface="Times New Roman"/>
                <a:cs typeface="Times New Roman"/>
              </a:rPr>
              <a:t>li</a:t>
            </a:r>
            <a:r>
              <a:rPr sz="2750" b="1" spc="40" dirty="0">
                <a:latin typeface="Times New Roman"/>
                <a:cs typeface="Times New Roman"/>
              </a:rPr>
              <a:t>nd</a:t>
            </a:r>
            <a:r>
              <a:rPr sz="2750" b="1" spc="-25" dirty="0">
                <a:latin typeface="Times New Roman"/>
                <a:cs typeface="Times New Roman"/>
              </a:rPr>
              <a:t>r</a:t>
            </a:r>
            <a:r>
              <a:rPr sz="2750" b="1" spc="55" dirty="0">
                <a:latin typeface="Times New Roman"/>
                <a:cs typeface="Times New Roman"/>
              </a:rPr>
              <a:t>i</a:t>
            </a:r>
            <a:r>
              <a:rPr sz="2750" b="1" spc="-25" dirty="0">
                <a:latin typeface="Times New Roman"/>
                <a:cs typeface="Times New Roman"/>
              </a:rPr>
              <a:t>č</a:t>
            </a:r>
            <a:r>
              <a:rPr sz="2750" b="1" spc="40" dirty="0">
                <a:latin typeface="Times New Roman"/>
                <a:cs typeface="Times New Roman"/>
              </a:rPr>
              <a:t>n</a:t>
            </a:r>
            <a:r>
              <a:rPr sz="2750" b="1" spc="-20" dirty="0">
                <a:latin typeface="Times New Roman"/>
                <a:cs typeface="Times New Roman"/>
              </a:rPr>
              <a:t>i</a:t>
            </a:r>
            <a:r>
              <a:rPr sz="2750" b="1" spc="15" dirty="0">
                <a:latin typeface="Times New Roman"/>
                <a:cs typeface="Times New Roman"/>
              </a:rPr>
              <a:t>h</a:t>
            </a:r>
            <a:r>
              <a:rPr sz="2750" b="1" dirty="0">
                <a:latin typeface="Times New Roman"/>
                <a:cs typeface="Times New Roman"/>
              </a:rPr>
              <a:t> </a:t>
            </a:r>
            <a:r>
              <a:rPr sz="2750" b="1" spc="-295" dirty="0">
                <a:latin typeface="Times New Roman"/>
                <a:cs typeface="Times New Roman"/>
              </a:rPr>
              <a:t> </a:t>
            </a:r>
            <a:r>
              <a:rPr sz="2750" b="1" spc="-105" dirty="0">
                <a:latin typeface="Times New Roman"/>
                <a:cs typeface="Times New Roman"/>
              </a:rPr>
              <a:t>k</a:t>
            </a:r>
            <a:r>
              <a:rPr sz="2750" b="1" spc="40" dirty="0">
                <a:latin typeface="Times New Roman"/>
                <a:cs typeface="Times New Roman"/>
              </a:rPr>
              <a:t>a</a:t>
            </a:r>
            <a:r>
              <a:rPr sz="2750" b="1" spc="55" dirty="0">
                <a:latin typeface="Times New Roman"/>
                <a:cs typeface="Times New Roman"/>
              </a:rPr>
              <a:t>l</a:t>
            </a:r>
            <a:r>
              <a:rPr sz="2750" b="1" spc="50" dirty="0">
                <a:latin typeface="Times New Roman"/>
                <a:cs typeface="Times New Roman"/>
              </a:rPr>
              <a:t>e</a:t>
            </a:r>
            <a:r>
              <a:rPr sz="2750" b="1" spc="-45" dirty="0">
                <a:latin typeface="Times New Roman"/>
                <a:cs typeface="Times New Roman"/>
              </a:rPr>
              <a:t>m</a:t>
            </a:r>
            <a:r>
              <a:rPr sz="2750" b="1" spc="40" dirty="0">
                <a:latin typeface="Times New Roman"/>
                <a:cs typeface="Times New Roman"/>
              </a:rPr>
              <a:t>o</a:t>
            </a:r>
            <a:r>
              <a:rPr sz="2750" b="1" spc="-30" dirty="0">
                <a:latin typeface="Times New Roman"/>
                <a:cs typeface="Times New Roman"/>
              </a:rPr>
              <a:t>v</a:t>
            </a:r>
            <a:r>
              <a:rPr sz="2750" b="1" spc="45" dirty="0">
                <a:latin typeface="Times New Roman"/>
                <a:cs typeface="Times New Roman"/>
              </a:rPr>
              <a:t>a</a:t>
            </a:r>
            <a:r>
              <a:rPr sz="2750" b="1" spc="5" dirty="0">
                <a:latin typeface="Times New Roman"/>
                <a:cs typeface="Times New Roman"/>
              </a:rPr>
              <a:t>.</a:t>
            </a:r>
            <a:r>
              <a:rPr sz="2750" b="1" dirty="0">
                <a:latin typeface="Times New Roman"/>
                <a:cs typeface="Times New Roman"/>
              </a:rPr>
              <a:t> </a:t>
            </a:r>
            <a:r>
              <a:rPr sz="2750" b="1" spc="-345" dirty="0">
                <a:latin typeface="Times New Roman"/>
                <a:cs typeface="Times New Roman"/>
              </a:rPr>
              <a:t> </a:t>
            </a:r>
            <a:r>
              <a:rPr sz="2750" spc="-35" dirty="0">
                <a:latin typeface="Times New Roman"/>
                <a:cs typeface="Times New Roman"/>
              </a:rPr>
              <a:t>Z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325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i</a:t>
            </a:r>
            <a:r>
              <a:rPr sz="2750" spc="-25" dirty="0">
                <a:latin typeface="Times New Roman"/>
                <a:cs typeface="Times New Roman"/>
              </a:rPr>
              <a:t>z</a:t>
            </a:r>
            <a:r>
              <a:rPr sz="2750" spc="55" dirty="0">
                <a:latin typeface="Times New Roman"/>
                <a:cs typeface="Times New Roman"/>
              </a:rPr>
              <a:t>r</a:t>
            </a:r>
            <a:r>
              <a:rPr sz="2750" spc="50" dirty="0">
                <a:latin typeface="Times New Roman"/>
                <a:cs typeface="Times New Roman"/>
              </a:rPr>
              <a:t>a</a:t>
            </a:r>
            <a:r>
              <a:rPr sz="2750" spc="-25" dirty="0">
                <a:latin typeface="Times New Roman"/>
                <a:cs typeface="Times New Roman"/>
              </a:rPr>
              <a:t>č</a:t>
            </a:r>
            <a:r>
              <a:rPr sz="2750" spc="114" dirty="0">
                <a:latin typeface="Times New Roman"/>
                <a:cs typeface="Times New Roman"/>
              </a:rPr>
              <a:t>u</a:t>
            </a:r>
            <a:r>
              <a:rPr sz="2750" spc="5" dirty="0">
                <a:latin typeface="Times New Roman"/>
                <a:cs typeface="Times New Roman"/>
              </a:rPr>
              <a:t>- 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114" dirty="0">
                <a:latin typeface="Times New Roman"/>
                <a:cs typeface="Times New Roman"/>
              </a:rPr>
              <a:t>n</a:t>
            </a:r>
            <a:r>
              <a:rPr sz="2750" spc="-20" dirty="0">
                <a:latin typeface="Times New Roman"/>
                <a:cs typeface="Times New Roman"/>
              </a:rPr>
              <a:t>j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25" dirty="0">
                <a:latin typeface="Times New Roman"/>
                <a:cs typeface="Times New Roman"/>
              </a:rPr>
              <a:t> 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114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40" dirty="0">
                <a:latin typeface="Times New Roman"/>
                <a:cs typeface="Times New Roman"/>
              </a:rPr>
              <a:t>uk</a:t>
            </a:r>
            <a:r>
              <a:rPr sz="2750" spc="55" dirty="0">
                <a:latin typeface="Times New Roman"/>
                <a:cs typeface="Times New Roman"/>
              </a:rPr>
              <a:t>t</a:t>
            </a:r>
            <a:r>
              <a:rPr sz="2750" spc="-20" dirty="0">
                <a:latin typeface="Times New Roman"/>
                <a:cs typeface="Times New Roman"/>
              </a:rPr>
              <a:t>i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50" dirty="0">
                <a:latin typeface="Times New Roman"/>
                <a:cs typeface="Times New Roman"/>
              </a:rPr>
              <a:t>s</a:t>
            </a:r>
            <a:r>
              <a:rPr sz="2750" spc="55" dirty="0">
                <a:latin typeface="Times New Roman"/>
                <a:cs typeface="Times New Roman"/>
              </a:rPr>
              <a:t>t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-35" dirty="0">
                <a:latin typeface="Times New Roman"/>
                <a:cs typeface="Times New Roman"/>
              </a:rPr>
              <a:t> </a:t>
            </a:r>
            <a:r>
              <a:rPr sz="2750" spc="40" dirty="0">
                <a:latin typeface="Times New Roman"/>
                <a:cs typeface="Times New Roman"/>
              </a:rPr>
              <a:t>k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55" dirty="0">
                <a:latin typeface="Times New Roman"/>
                <a:cs typeface="Times New Roman"/>
              </a:rPr>
              <a:t>t</a:t>
            </a:r>
            <a:r>
              <a:rPr sz="2750" spc="40" dirty="0">
                <a:latin typeface="Times New Roman"/>
                <a:cs typeface="Times New Roman"/>
              </a:rPr>
              <a:t>k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10" dirty="0">
                <a:latin typeface="Times New Roman"/>
                <a:cs typeface="Times New Roman"/>
              </a:rPr>
              <a:t>h</a:t>
            </a:r>
            <a:r>
              <a:rPr sz="2750" spc="95" dirty="0">
                <a:latin typeface="Times New Roman"/>
                <a:cs typeface="Times New Roman"/>
              </a:rPr>
              <a:t> </a:t>
            </a:r>
            <a:r>
              <a:rPr sz="2750" spc="40" dirty="0">
                <a:latin typeface="Times New Roman"/>
                <a:cs typeface="Times New Roman"/>
              </a:rPr>
              <a:t>v</a:t>
            </a:r>
            <a:r>
              <a:rPr sz="2750" spc="-20" dirty="0">
                <a:latin typeface="Times New Roman"/>
                <a:cs typeface="Times New Roman"/>
              </a:rPr>
              <a:t>i</a:t>
            </a:r>
            <a:r>
              <a:rPr sz="2750" spc="50" dirty="0">
                <a:latin typeface="Times New Roman"/>
                <a:cs typeface="Times New Roman"/>
              </a:rPr>
              <a:t>š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50" dirty="0">
                <a:latin typeface="Times New Roman"/>
                <a:cs typeface="Times New Roman"/>
              </a:rPr>
              <a:t>s</a:t>
            </a:r>
            <a:r>
              <a:rPr sz="2750" spc="-20" dirty="0">
                <a:latin typeface="Times New Roman"/>
                <a:cs typeface="Times New Roman"/>
              </a:rPr>
              <a:t>l</a:t>
            </a:r>
            <a:r>
              <a:rPr sz="2750" spc="40" dirty="0">
                <a:latin typeface="Times New Roman"/>
                <a:cs typeface="Times New Roman"/>
              </a:rPr>
              <a:t>o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114" dirty="0">
                <a:latin typeface="Times New Roman"/>
                <a:cs typeface="Times New Roman"/>
              </a:rPr>
              <a:t>n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10" dirty="0">
                <a:latin typeface="Times New Roman"/>
                <a:cs typeface="Times New Roman"/>
              </a:rPr>
              <a:t>h</a:t>
            </a:r>
            <a:r>
              <a:rPr sz="2750" spc="105" dirty="0">
                <a:latin typeface="Times New Roman"/>
                <a:cs typeface="Times New Roman"/>
              </a:rPr>
              <a:t> </a:t>
            </a:r>
            <a:r>
              <a:rPr sz="2750" spc="50" dirty="0">
                <a:latin typeface="Times New Roman"/>
                <a:cs typeface="Times New Roman"/>
              </a:rPr>
              <a:t>c</a:t>
            </a:r>
            <a:r>
              <a:rPr sz="2750" spc="-20" dirty="0">
                <a:latin typeface="Times New Roman"/>
                <a:cs typeface="Times New Roman"/>
              </a:rPr>
              <a:t>ili</a:t>
            </a:r>
            <a:r>
              <a:rPr sz="2750" spc="40" dirty="0">
                <a:latin typeface="Times New Roman"/>
                <a:cs typeface="Times New Roman"/>
              </a:rPr>
              <a:t>nd</a:t>
            </a:r>
            <a:r>
              <a:rPr sz="2750" spc="55" dirty="0">
                <a:latin typeface="Times New Roman"/>
                <a:cs typeface="Times New Roman"/>
              </a:rPr>
              <a:t>r</a:t>
            </a:r>
            <a:r>
              <a:rPr sz="2750" spc="-20" dirty="0">
                <a:latin typeface="Times New Roman"/>
                <a:cs typeface="Times New Roman"/>
              </a:rPr>
              <a:t>i</a:t>
            </a:r>
            <a:r>
              <a:rPr sz="2750" spc="-25" dirty="0">
                <a:latin typeface="Times New Roman"/>
                <a:cs typeface="Times New Roman"/>
              </a:rPr>
              <a:t>č</a:t>
            </a:r>
            <a:r>
              <a:rPr sz="2750" spc="114" dirty="0">
                <a:latin typeface="Times New Roman"/>
                <a:cs typeface="Times New Roman"/>
              </a:rPr>
              <a:t>n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10" dirty="0">
                <a:latin typeface="Times New Roman"/>
                <a:cs typeface="Times New Roman"/>
              </a:rPr>
              <a:t>h</a:t>
            </a:r>
            <a:r>
              <a:rPr sz="2750" spc="25" dirty="0">
                <a:latin typeface="Times New Roman"/>
                <a:cs typeface="Times New Roman"/>
              </a:rPr>
              <a:t> </a:t>
            </a:r>
            <a:r>
              <a:rPr sz="2750" spc="40" dirty="0">
                <a:latin typeface="Times New Roman"/>
                <a:cs typeface="Times New Roman"/>
              </a:rPr>
              <a:t>k</a:t>
            </a:r>
            <a:r>
              <a:rPr sz="2750" spc="50" dirty="0">
                <a:latin typeface="Times New Roman"/>
                <a:cs typeface="Times New Roman"/>
              </a:rPr>
              <a:t>a</a:t>
            </a:r>
            <a:r>
              <a:rPr sz="2750" spc="-20" dirty="0">
                <a:latin typeface="Times New Roman"/>
                <a:cs typeface="Times New Roman"/>
              </a:rPr>
              <a:t>l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40" dirty="0">
                <a:latin typeface="Times New Roman"/>
                <a:cs typeface="Times New Roman"/>
              </a:rPr>
              <a:t>ov</a:t>
            </a:r>
            <a:r>
              <a:rPr sz="2750" spc="-15" dirty="0">
                <a:latin typeface="Times New Roman"/>
                <a:cs typeface="Times New Roman"/>
              </a:rPr>
              <a:t>a</a:t>
            </a:r>
            <a:r>
              <a:rPr sz="2750" spc="5" dirty="0">
                <a:latin typeface="Times New Roman"/>
                <a:cs typeface="Times New Roman"/>
              </a:rPr>
              <a:t>,</a:t>
            </a:r>
            <a:r>
              <a:rPr sz="2750" spc="40" dirty="0">
                <a:latin typeface="Times New Roman"/>
                <a:cs typeface="Times New Roman"/>
              </a:rPr>
              <a:t> ko</a:t>
            </a:r>
            <a:r>
              <a:rPr sz="2750" spc="-20" dirty="0">
                <a:latin typeface="Times New Roman"/>
                <a:cs typeface="Times New Roman"/>
              </a:rPr>
              <a:t>j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-30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se</a:t>
            </a:r>
            <a:r>
              <a:rPr sz="2750" spc="-25" dirty="0">
                <a:latin typeface="Times New Roman"/>
                <a:cs typeface="Times New Roman"/>
              </a:rPr>
              <a:t> 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-25" dirty="0">
                <a:latin typeface="Times New Roman"/>
                <a:cs typeface="Times New Roman"/>
              </a:rPr>
              <a:t>če</a:t>
            </a:r>
            <a:r>
              <a:rPr sz="2750" spc="-20" dirty="0">
                <a:latin typeface="Times New Roman"/>
                <a:cs typeface="Times New Roman"/>
              </a:rPr>
              <a:t>š</a:t>
            </a:r>
            <a:r>
              <a:rPr sz="2750" spc="-25" dirty="0">
                <a:latin typeface="Times New Roman"/>
                <a:cs typeface="Times New Roman"/>
              </a:rPr>
              <a:t>ć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245" dirty="0">
                <a:latin typeface="Times New Roman"/>
                <a:cs typeface="Times New Roman"/>
              </a:rPr>
              <a:t> 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10" dirty="0">
                <a:latin typeface="Times New Roman"/>
                <a:cs typeface="Times New Roman"/>
              </a:rPr>
              <a:t>u</a:t>
            </a:r>
            <a:r>
              <a:rPr sz="2750" spc="250" dirty="0">
                <a:latin typeface="Times New Roman"/>
                <a:cs typeface="Times New Roman"/>
              </a:rPr>
              <a:t> </a:t>
            </a:r>
            <a:r>
              <a:rPr sz="2750" spc="45" dirty="0">
                <a:latin typeface="Times New Roman"/>
                <a:cs typeface="Times New Roman"/>
              </a:rPr>
              <a:t>un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0" dirty="0">
                <a:latin typeface="Times New Roman"/>
                <a:cs typeface="Times New Roman"/>
              </a:rPr>
              <a:t>rs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10" dirty="0">
                <a:latin typeface="Times New Roman"/>
                <a:cs typeface="Times New Roman"/>
              </a:rPr>
              <a:t>o</a:t>
            </a:r>
            <a:r>
              <a:rPr sz="2750" spc="95" dirty="0">
                <a:latin typeface="Times New Roman"/>
                <a:cs typeface="Times New Roman"/>
              </a:rPr>
              <a:t> </a:t>
            </a:r>
            <a:r>
              <a:rPr sz="2750" spc="-95" dirty="0">
                <a:latin typeface="Times New Roman"/>
                <a:cs typeface="Times New Roman"/>
              </a:rPr>
              <a:t>il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265" dirty="0">
                <a:latin typeface="Times New Roman"/>
                <a:cs typeface="Times New Roman"/>
              </a:rPr>
              <a:t> 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45" dirty="0">
                <a:latin typeface="Times New Roman"/>
                <a:cs typeface="Times New Roman"/>
              </a:rPr>
              <a:t>u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-25" dirty="0">
                <a:latin typeface="Times New Roman"/>
                <a:cs typeface="Times New Roman"/>
              </a:rPr>
              <a:t>č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o</a:t>
            </a:r>
            <a:r>
              <a:rPr sz="2750" spc="5" dirty="0">
                <a:latin typeface="Times New Roman"/>
                <a:cs typeface="Times New Roman"/>
              </a:rPr>
              <a:t>,</a:t>
            </a:r>
            <a:r>
              <a:rPr sz="2750" spc="19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ko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-20" dirty="0">
                <a:latin typeface="Times New Roman"/>
                <a:cs typeface="Times New Roman"/>
              </a:rPr>
              <a:t>st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254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25" dirty="0">
                <a:latin typeface="Times New Roman"/>
                <a:cs typeface="Times New Roman"/>
              </a:rPr>
              <a:t> </a:t>
            </a:r>
            <a:r>
              <a:rPr sz="2750" spc="-114" dirty="0">
                <a:latin typeface="Times New Roman"/>
                <a:cs typeface="Times New Roman"/>
              </a:rPr>
              <a:t>V</a:t>
            </a:r>
            <a:r>
              <a:rPr sz="2750" spc="-95" dirty="0">
                <a:latin typeface="Times New Roman"/>
                <a:cs typeface="Times New Roman"/>
              </a:rPr>
              <a:t>il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10" dirty="0">
                <a:latin typeface="Times New Roman"/>
                <a:cs typeface="Times New Roman"/>
              </a:rPr>
              <a:t>v</a:t>
            </a:r>
            <a:r>
              <a:rPr sz="2750" spc="320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(</a:t>
            </a:r>
            <a:r>
              <a:rPr sz="2750" spc="-45" dirty="0">
                <a:latin typeface="Times New Roman"/>
                <a:cs typeface="Times New Roman"/>
              </a:rPr>
              <a:t>W</a:t>
            </a:r>
            <a:r>
              <a:rPr sz="2750" spc="45" dirty="0">
                <a:latin typeface="Times New Roman"/>
                <a:cs typeface="Times New Roman"/>
              </a:rPr>
              <a:t>h</a:t>
            </a:r>
            <a:r>
              <a:rPr sz="2750" spc="-25" dirty="0">
                <a:latin typeface="Times New Roman"/>
                <a:cs typeface="Times New Roman"/>
              </a:rPr>
              <a:t>ee</a:t>
            </a:r>
            <a:r>
              <a:rPr sz="2750" spc="-95" dirty="0">
                <a:latin typeface="Times New Roman"/>
                <a:cs typeface="Times New Roman"/>
              </a:rPr>
              <a:t>l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5" dirty="0">
                <a:latin typeface="Times New Roman"/>
                <a:cs typeface="Times New Roman"/>
              </a:rPr>
              <a:t>)</a:t>
            </a:r>
            <a:endParaRPr sz="275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952890" y="2266950"/>
            <a:ext cx="4286250" cy="11620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146493" y="3331505"/>
            <a:ext cx="10134600" cy="378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2261870" algn="l"/>
                <a:tab pos="3968115" algn="l"/>
                <a:tab pos="5827395" algn="l"/>
                <a:tab pos="8305800" algn="l"/>
                <a:tab pos="8724900" algn="l"/>
                <a:tab pos="9535160" algn="l"/>
              </a:tabLst>
            </a:pPr>
            <a:r>
              <a:rPr sz="2750" b="1" spc="-100" dirty="0">
                <a:latin typeface="Arial"/>
                <a:cs typeface="Arial"/>
              </a:rPr>
              <a:t>I</a:t>
            </a:r>
            <a:r>
              <a:rPr sz="2750" b="1" spc="25" dirty="0">
                <a:latin typeface="Arial"/>
                <a:cs typeface="Arial"/>
              </a:rPr>
              <a:t>ndu</a:t>
            </a:r>
            <a:r>
              <a:rPr sz="2750" b="1" spc="40" dirty="0">
                <a:latin typeface="Arial"/>
                <a:cs typeface="Arial"/>
              </a:rPr>
              <a:t>k</a:t>
            </a:r>
            <a:r>
              <a:rPr sz="2750" b="1" spc="-20" dirty="0">
                <a:latin typeface="Arial"/>
                <a:cs typeface="Arial"/>
              </a:rPr>
              <a:t>t</a:t>
            </a:r>
            <a:r>
              <a:rPr sz="2750" b="1" spc="-25" dirty="0">
                <a:latin typeface="Arial"/>
                <a:cs typeface="Arial"/>
              </a:rPr>
              <a:t>i</a:t>
            </a:r>
            <a:r>
              <a:rPr sz="2750" b="1" spc="40" dirty="0">
                <a:latin typeface="Arial"/>
                <a:cs typeface="Arial"/>
              </a:rPr>
              <a:t>v</a:t>
            </a:r>
            <a:r>
              <a:rPr sz="2750" b="1" spc="25" dirty="0">
                <a:latin typeface="Arial"/>
                <a:cs typeface="Arial"/>
              </a:rPr>
              <a:t>no</a:t>
            </a:r>
            <a:r>
              <a:rPr sz="2750" b="1" spc="40" dirty="0">
                <a:latin typeface="Arial"/>
                <a:cs typeface="Arial"/>
              </a:rPr>
              <a:t>s</a:t>
            </a:r>
            <a:r>
              <a:rPr sz="2750" b="1" spc="5" dirty="0">
                <a:latin typeface="Arial"/>
                <a:cs typeface="Arial"/>
              </a:rPr>
              <a:t>t</a:t>
            </a:r>
            <a:r>
              <a:rPr sz="2750" b="1" dirty="0">
                <a:latin typeface="Times New Roman"/>
                <a:cs typeface="Times New Roman"/>
              </a:rPr>
              <a:t>	</a:t>
            </a:r>
            <a:r>
              <a:rPr sz="2750" b="1" spc="25" dirty="0">
                <a:latin typeface="Arial"/>
                <a:cs typeface="Arial"/>
              </a:rPr>
              <a:t>p</a:t>
            </a:r>
            <a:r>
              <a:rPr sz="2750" b="1" spc="-20" dirty="0">
                <a:latin typeface="Arial"/>
                <a:cs typeface="Arial"/>
              </a:rPr>
              <a:t>l</a:t>
            </a:r>
            <a:r>
              <a:rPr sz="2750" b="1" spc="25" dirty="0">
                <a:latin typeface="Arial"/>
                <a:cs typeface="Arial"/>
              </a:rPr>
              <a:t>o</a:t>
            </a:r>
            <a:r>
              <a:rPr sz="2750" b="1" spc="40" dirty="0">
                <a:latin typeface="Arial"/>
                <a:cs typeface="Arial"/>
              </a:rPr>
              <a:t>čas</a:t>
            </a:r>
            <a:r>
              <a:rPr sz="2750" b="1" spc="-20" dirty="0">
                <a:latin typeface="Arial"/>
                <a:cs typeface="Arial"/>
              </a:rPr>
              <a:t>ti</a:t>
            </a:r>
            <a:r>
              <a:rPr sz="2750" b="1" dirty="0">
                <a:latin typeface="Arial"/>
                <a:cs typeface="Arial"/>
              </a:rPr>
              <a:t>h	</a:t>
            </a:r>
            <a:r>
              <a:rPr sz="2750" b="1" spc="40" dirty="0">
                <a:latin typeface="Arial"/>
                <a:cs typeface="Arial"/>
              </a:rPr>
              <a:t>ka</a:t>
            </a:r>
            <a:r>
              <a:rPr sz="2750" b="1" spc="-25" dirty="0">
                <a:latin typeface="Arial"/>
                <a:cs typeface="Arial"/>
              </a:rPr>
              <a:t>l</a:t>
            </a:r>
            <a:r>
              <a:rPr sz="2750" b="1" spc="40" dirty="0">
                <a:latin typeface="Arial"/>
                <a:cs typeface="Arial"/>
              </a:rPr>
              <a:t>e</a:t>
            </a:r>
            <a:r>
              <a:rPr sz="2750" b="1" spc="15" dirty="0">
                <a:latin typeface="Arial"/>
                <a:cs typeface="Arial"/>
              </a:rPr>
              <a:t>m</a:t>
            </a:r>
            <a:r>
              <a:rPr sz="2750" b="1" spc="45" dirty="0">
                <a:latin typeface="Arial"/>
                <a:cs typeface="Arial"/>
              </a:rPr>
              <a:t>o</a:t>
            </a:r>
            <a:r>
              <a:rPr sz="2750" b="1" spc="40" dirty="0">
                <a:latin typeface="Arial"/>
                <a:cs typeface="Arial"/>
              </a:rPr>
              <a:t>v</a:t>
            </a:r>
            <a:r>
              <a:rPr sz="2750" b="1" spc="65" dirty="0">
                <a:latin typeface="Arial"/>
                <a:cs typeface="Arial"/>
              </a:rPr>
              <a:t>a</a:t>
            </a:r>
            <a:r>
              <a:rPr sz="2750" b="1" dirty="0">
                <a:latin typeface="Arial"/>
                <a:cs typeface="Arial"/>
              </a:rPr>
              <a:t>.</a:t>
            </a:r>
            <a:r>
              <a:rPr sz="2750" b="1" dirty="0">
                <a:latin typeface="Times New Roman"/>
                <a:cs typeface="Times New Roman"/>
              </a:rPr>
              <a:t>	</a:t>
            </a:r>
            <a:r>
              <a:rPr sz="2750" spc="100" dirty="0">
                <a:latin typeface="Arial"/>
                <a:cs typeface="Arial"/>
              </a:rPr>
              <a:t>P</a:t>
            </a:r>
            <a:r>
              <a:rPr sz="2750" spc="-90" dirty="0">
                <a:latin typeface="Arial"/>
                <a:cs typeface="Arial"/>
              </a:rPr>
              <a:t>l</a:t>
            </a:r>
            <a:r>
              <a:rPr sz="2750" spc="40" dirty="0">
                <a:latin typeface="Arial"/>
                <a:cs typeface="Arial"/>
              </a:rPr>
              <a:t>o</a:t>
            </a:r>
            <a:r>
              <a:rPr sz="2750" spc="114" dirty="0">
                <a:latin typeface="Arial"/>
                <a:cs typeface="Arial"/>
              </a:rPr>
              <a:t>č</a:t>
            </a:r>
            <a:r>
              <a:rPr sz="2750" spc="-30" dirty="0">
                <a:latin typeface="Arial"/>
                <a:cs typeface="Arial"/>
              </a:rPr>
              <a:t>a</a:t>
            </a:r>
            <a:r>
              <a:rPr sz="2750" spc="40" dirty="0">
                <a:latin typeface="Arial"/>
                <a:cs typeface="Arial"/>
              </a:rPr>
              <a:t>s</a:t>
            </a:r>
            <a:r>
              <a:rPr sz="2750" spc="55" dirty="0">
                <a:latin typeface="Arial"/>
                <a:cs typeface="Arial"/>
              </a:rPr>
              <a:t>t</a:t>
            </a:r>
            <a:r>
              <a:rPr sz="2750" spc="5" dirty="0">
                <a:latin typeface="Arial"/>
                <a:cs typeface="Arial"/>
              </a:rPr>
              <a:t>i</a:t>
            </a:r>
            <a:r>
              <a:rPr sz="2750" spc="290" dirty="0">
                <a:latin typeface="Arial"/>
                <a:cs typeface="Arial"/>
              </a:rPr>
              <a:t> </a:t>
            </a:r>
            <a:r>
              <a:rPr sz="2750" spc="40" dirty="0">
                <a:latin typeface="Arial"/>
                <a:cs typeface="Arial"/>
              </a:rPr>
              <a:t>ka</a:t>
            </a:r>
            <a:r>
              <a:rPr sz="2750" spc="-15" dirty="0">
                <a:latin typeface="Arial"/>
                <a:cs typeface="Arial"/>
              </a:rPr>
              <a:t>l</a:t>
            </a:r>
            <a:r>
              <a:rPr sz="2750" spc="-30" dirty="0">
                <a:latin typeface="Arial"/>
                <a:cs typeface="Arial"/>
              </a:rPr>
              <a:t>e</a:t>
            </a:r>
            <a:r>
              <a:rPr sz="2750" spc="20" dirty="0">
                <a:latin typeface="Arial"/>
                <a:cs typeface="Arial"/>
              </a:rPr>
              <a:t>m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60" dirty="0">
                <a:latin typeface="Arial"/>
                <a:cs typeface="Arial"/>
              </a:rPr>
              <a:t>j</a:t>
            </a:r>
            <a:r>
              <a:rPr sz="2750" spc="15" dirty="0">
                <a:latin typeface="Arial"/>
                <a:cs typeface="Arial"/>
              </a:rPr>
              <a:t>e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40" dirty="0">
                <a:latin typeface="Arial"/>
                <a:cs typeface="Arial"/>
              </a:rPr>
              <a:t>on</a:t>
            </a:r>
            <a:r>
              <a:rPr sz="2750" spc="-30" dirty="0">
                <a:latin typeface="Arial"/>
                <a:cs typeface="Arial"/>
              </a:rPr>
              <a:t>a</a:t>
            </a:r>
            <a:r>
              <a:rPr sz="2750" spc="5" dirty="0">
                <a:latin typeface="Arial"/>
                <a:cs typeface="Arial"/>
              </a:rPr>
              <a:t>j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114" dirty="0">
                <a:latin typeface="Arial"/>
                <a:cs typeface="Arial"/>
              </a:rPr>
              <a:t>k</a:t>
            </a:r>
            <a:r>
              <a:rPr sz="2750" spc="40" dirty="0">
                <a:latin typeface="Arial"/>
                <a:cs typeface="Arial"/>
              </a:rPr>
              <a:t>o</a:t>
            </a:r>
            <a:r>
              <a:rPr sz="2750" spc="15" dirty="0">
                <a:latin typeface="Arial"/>
                <a:cs typeface="Arial"/>
              </a:rPr>
              <a:t>d</a:t>
            </a:r>
            <a:endParaRPr sz="275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146489" y="3760385"/>
            <a:ext cx="2699385" cy="378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118235" algn="l"/>
                <a:tab pos="1642745" algn="l"/>
              </a:tabLst>
            </a:pPr>
            <a:r>
              <a:rPr sz="2750" spc="40" dirty="0">
                <a:latin typeface="Arial"/>
                <a:cs typeface="Arial"/>
              </a:rPr>
              <a:t>ko</a:t>
            </a:r>
            <a:r>
              <a:rPr sz="2750" spc="60" dirty="0">
                <a:latin typeface="Arial"/>
                <a:cs typeface="Arial"/>
              </a:rPr>
              <a:t>j</a:t>
            </a:r>
            <a:r>
              <a:rPr sz="2750" spc="-30" dirty="0">
                <a:latin typeface="Arial"/>
                <a:cs typeface="Arial"/>
              </a:rPr>
              <a:t>e</a:t>
            </a:r>
            <a:r>
              <a:rPr sz="2750" spc="15" dirty="0">
                <a:latin typeface="Arial"/>
                <a:cs typeface="Arial"/>
              </a:rPr>
              <a:t>g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60" dirty="0">
                <a:latin typeface="Arial"/>
                <a:cs typeface="Arial"/>
              </a:rPr>
              <a:t>j</a:t>
            </a:r>
            <a:r>
              <a:rPr sz="2750" spc="15" dirty="0">
                <a:latin typeface="Arial"/>
                <a:cs typeface="Arial"/>
              </a:rPr>
              <a:t>e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40" dirty="0">
                <a:latin typeface="Arial"/>
                <a:cs typeface="Arial"/>
              </a:rPr>
              <a:t>du</a:t>
            </a:r>
            <a:r>
              <a:rPr sz="2750" spc="-30" dirty="0">
                <a:latin typeface="Arial"/>
                <a:cs typeface="Arial"/>
              </a:rPr>
              <a:t>ž</a:t>
            </a:r>
            <a:r>
              <a:rPr sz="2750" spc="-90" dirty="0">
                <a:latin typeface="Arial"/>
                <a:cs typeface="Arial"/>
              </a:rPr>
              <a:t>i</a:t>
            </a:r>
            <a:r>
              <a:rPr sz="2750" spc="114" dirty="0">
                <a:latin typeface="Arial"/>
                <a:cs typeface="Arial"/>
              </a:rPr>
              <a:t>n</a:t>
            </a:r>
            <a:r>
              <a:rPr sz="2750" spc="15" dirty="0">
                <a:latin typeface="Arial"/>
                <a:cs typeface="Arial"/>
              </a:rPr>
              <a:t>a</a:t>
            </a:r>
            <a:endParaRPr sz="275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063368" y="3701002"/>
            <a:ext cx="1524635" cy="4381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413510" algn="l"/>
              </a:tabLst>
            </a:pPr>
            <a:r>
              <a:rPr sz="2750" spc="40" dirty="0">
                <a:latin typeface="Arial"/>
                <a:cs typeface="Arial"/>
              </a:rPr>
              <a:t>ka</a:t>
            </a:r>
            <a:r>
              <a:rPr sz="2750" spc="-15" dirty="0">
                <a:latin typeface="Arial"/>
                <a:cs typeface="Arial"/>
              </a:rPr>
              <a:t>l</a:t>
            </a:r>
            <a:r>
              <a:rPr sz="2750" spc="40" dirty="0">
                <a:latin typeface="Arial"/>
                <a:cs typeface="Arial"/>
              </a:rPr>
              <a:t>e</a:t>
            </a:r>
            <a:r>
              <a:rPr sz="2750" spc="100" dirty="0">
                <a:latin typeface="Arial"/>
                <a:cs typeface="Arial"/>
              </a:rPr>
              <a:t>m</a:t>
            </a:r>
            <a:r>
              <a:rPr sz="2750" spc="15" dirty="0">
                <a:latin typeface="Arial"/>
                <a:cs typeface="Arial"/>
              </a:rPr>
              <a:t>a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i="1" spc="5" dirty="0">
                <a:latin typeface="Times New Roman"/>
                <a:cs typeface="Times New Roman"/>
              </a:rPr>
              <a:t>l</a:t>
            </a:r>
            <a:endParaRPr sz="27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817227" y="3760385"/>
            <a:ext cx="5464175" cy="378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318260" algn="l"/>
                <a:tab pos="2347595" algn="l"/>
                <a:tab pos="2672080" algn="l"/>
                <a:tab pos="3882390" algn="l"/>
                <a:tab pos="4540250" algn="l"/>
              </a:tabLst>
            </a:pPr>
            <a:r>
              <a:rPr sz="2750" spc="-30" dirty="0">
                <a:latin typeface="Arial"/>
                <a:cs typeface="Arial"/>
              </a:rPr>
              <a:t>ve</a:t>
            </a:r>
            <a:r>
              <a:rPr sz="2750" spc="40" dirty="0">
                <a:latin typeface="Arial"/>
                <a:cs typeface="Arial"/>
              </a:rPr>
              <a:t>o</a:t>
            </a:r>
            <a:r>
              <a:rPr sz="2750" spc="100" dirty="0">
                <a:latin typeface="Arial"/>
                <a:cs typeface="Arial"/>
              </a:rPr>
              <a:t>m</a:t>
            </a:r>
            <a:r>
              <a:rPr sz="2750" spc="15" dirty="0">
                <a:latin typeface="Arial"/>
                <a:cs typeface="Arial"/>
              </a:rPr>
              <a:t>a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100" dirty="0">
                <a:latin typeface="Arial"/>
                <a:cs typeface="Arial"/>
              </a:rPr>
              <a:t>m</a:t>
            </a:r>
            <a:r>
              <a:rPr sz="2750" spc="40" dirty="0">
                <a:latin typeface="Arial"/>
                <a:cs typeface="Arial"/>
              </a:rPr>
              <a:t>a</a:t>
            </a:r>
            <a:r>
              <a:rPr sz="2750" spc="-15" dirty="0">
                <a:latin typeface="Arial"/>
                <a:cs typeface="Arial"/>
              </a:rPr>
              <a:t>l</a:t>
            </a:r>
            <a:r>
              <a:rPr sz="2750" spc="15" dirty="0">
                <a:latin typeface="Arial"/>
                <a:cs typeface="Arial"/>
              </a:rPr>
              <a:t>a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5" dirty="0">
                <a:latin typeface="Arial"/>
                <a:cs typeface="Arial"/>
              </a:rPr>
              <a:t>i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25" dirty="0">
                <a:latin typeface="Arial"/>
                <a:cs typeface="Arial"/>
              </a:rPr>
              <a:t>m</a:t>
            </a:r>
            <a:r>
              <a:rPr sz="2750" spc="-30" dirty="0">
                <a:latin typeface="Arial"/>
                <a:cs typeface="Arial"/>
              </a:rPr>
              <a:t>a</a:t>
            </a:r>
            <a:r>
              <a:rPr sz="2750" spc="40" dirty="0">
                <a:latin typeface="Arial"/>
                <a:cs typeface="Arial"/>
              </a:rPr>
              <a:t>n</a:t>
            </a:r>
            <a:r>
              <a:rPr sz="2750" spc="60" dirty="0">
                <a:latin typeface="Arial"/>
                <a:cs typeface="Arial"/>
              </a:rPr>
              <a:t>j</a:t>
            </a:r>
            <a:r>
              <a:rPr sz="2750" spc="15" dirty="0">
                <a:latin typeface="Arial"/>
                <a:cs typeface="Arial"/>
              </a:rPr>
              <a:t>a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40" dirty="0">
                <a:latin typeface="Arial"/>
                <a:cs typeface="Arial"/>
              </a:rPr>
              <a:t>o</a:t>
            </a:r>
            <a:r>
              <a:rPr sz="2750" spc="15" dirty="0">
                <a:latin typeface="Arial"/>
                <a:cs typeface="Arial"/>
              </a:rPr>
              <a:t>d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-30" dirty="0">
                <a:latin typeface="Arial"/>
                <a:cs typeface="Arial"/>
              </a:rPr>
              <a:t>v</a:t>
            </a:r>
            <a:r>
              <a:rPr sz="2750" spc="-15" dirty="0">
                <a:latin typeface="Arial"/>
                <a:cs typeface="Arial"/>
              </a:rPr>
              <a:t>i</a:t>
            </a:r>
            <a:r>
              <a:rPr sz="2750" spc="40" dirty="0">
                <a:latin typeface="Arial"/>
                <a:cs typeface="Arial"/>
              </a:rPr>
              <a:t>s</a:t>
            </a:r>
            <a:r>
              <a:rPr sz="2750" spc="60" dirty="0">
                <a:latin typeface="Arial"/>
                <a:cs typeface="Arial"/>
              </a:rPr>
              <a:t>i</a:t>
            </a:r>
            <a:r>
              <a:rPr sz="2750" spc="40" dirty="0">
                <a:latin typeface="Arial"/>
                <a:cs typeface="Arial"/>
              </a:rPr>
              <a:t>n</a:t>
            </a:r>
            <a:r>
              <a:rPr sz="2750" spc="15" dirty="0">
                <a:latin typeface="Arial"/>
                <a:cs typeface="Arial"/>
              </a:rPr>
              <a:t>e</a:t>
            </a:r>
            <a:endParaRPr sz="275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146480" y="4130259"/>
            <a:ext cx="10126345" cy="8578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  <a:tabLst>
                <a:tab pos="2661920" algn="l"/>
              </a:tabLst>
            </a:pPr>
            <a:r>
              <a:rPr sz="2750" spc="40" dirty="0">
                <a:latin typeface="Arial"/>
                <a:cs typeface="Arial"/>
              </a:rPr>
              <a:t>n</a:t>
            </a:r>
            <a:r>
              <a:rPr sz="2750" spc="-30" dirty="0">
                <a:latin typeface="Arial"/>
                <a:cs typeface="Arial"/>
              </a:rPr>
              <a:t>a</a:t>
            </a:r>
            <a:r>
              <a:rPr sz="2750" spc="25" dirty="0">
                <a:latin typeface="Arial"/>
                <a:cs typeface="Arial"/>
              </a:rPr>
              <a:t>m</a:t>
            </a:r>
            <a:r>
              <a:rPr sz="2750" spc="40" dirty="0">
                <a:latin typeface="Arial"/>
                <a:cs typeface="Arial"/>
              </a:rPr>
              <a:t>o</a:t>
            </a:r>
            <a:r>
              <a:rPr sz="2750" spc="55" dirty="0">
                <a:latin typeface="Arial"/>
                <a:cs typeface="Arial"/>
              </a:rPr>
              <a:t>t</a:t>
            </a:r>
            <a:r>
              <a:rPr sz="2750" spc="-30" dirty="0">
                <a:latin typeface="Arial"/>
                <a:cs typeface="Arial"/>
              </a:rPr>
              <a:t>a</a:t>
            </a:r>
            <a:r>
              <a:rPr sz="2750" spc="60" dirty="0">
                <a:latin typeface="Arial"/>
                <a:cs typeface="Arial"/>
              </a:rPr>
              <a:t>j</a:t>
            </a:r>
            <a:r>
              <a:rPr sz="2750" spc="15" dirty="0">
                <a:latin typeface="Arial"/>
                <a:cs typeface="Arial"/>
              </a:rPr>
              <a:t>a</a:t>
            </a:r>
            <a:r>
              <a:rPr sz="2750" spc="30" dirty="0">
                <a:latin typeface="Times New Roman"/>
                <a:cs typeface="Times New Roman"/>
              </a:rPr>
              <a:t> </a:t>
            </a:r>
            <a:r>
              <a:rPr sz="2750" i="1" spc="10" dirty="0">
                <a:latin typeface="Times New Roman"/>
                <a:cs typeface="Times New Roman"/>
              </a:rPr>
              <a:t>h</a:t>
            </a:r>
            <a:r>
              <a:rPr sz="2750" i="1" spc="170" dirty="0">
                <a:latin typeface="Times New Roman"/>
                <a:cs typeface="Times New Roman"/>
              </a:rPr>
              <a:t> </a:t>
            </a:r>
            <a:r>
              <a:rPr sz="2750" spc="5" dirty="0">
                <a:latin typeface="Arial"/>
                <a:cs typeface="Arial"/>
              </a:rPr>
              <a:t>i</a:t>
            </a:r>
            <a:r>
              <a:rPr sz="2750" spc="12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Arial"/>
                <a:cs typeface="Arial"/>
              </a:rPr>
              <a:t>s</a:t>
            </a:r>
            <a:r>
              <a:rPr sz="2750" spc="50" dirty="0">
                <a:latin typeface="Arial"/>
                <a:cs typeface="Arial"/>
              </a:rPr>
              <a:t>r</a:t>
            </a:r>
            <a:r>
              <a:rPr sz="2750" spc="-30" dirty="0">
                <a:latin typeface="Arial"/>
                <a:cs typeface="Arial"/>
              </a:rPr>
              <a:t>e</a:t>
            </a:r>
            <a:r>
              <a:rPr sz="2750" spc="40" dirty="0">
                <a:latin typeface="Arial"/>
                <a:cs typeface="Arial"/>
              </a:rPr>
              <a:t>dn</a:t>
            </a:r>
            <a:r>
              <a:rPr sz="2750" spc="60" dirty="0">
                <a:latin typeface="Arial"/>
                <a:cs typeface="Arial"/>
              </a:rPr>
              <a:t>j</a:t>
            </a:r>
            <a:r>
              <a:rPr sz="2750" spc="-30" dirty="0">
                <a:latin typeface="Arial"/>
                <a:cs typeface="Arial"/>
              </a:rPr>
              <a:t>e</a:t>
            </a:r>
            <a:r>
              <a:rPr sz="2750" spc="15" dirty="0">
                <a:latin typeface="Arial"/>
                <a:cs typeface="Arial"/>
              </a:rPr>
              <a:t>g</a:t>
            </a:r>
            <a:r>
              <a:rPr sz="2750" spc="100" dirty="0">
                <a:latin typeface="Times New Roman"/>
                <a:cs typeface="Times New Roman"/>
              </a:rPr>
              <a:t> </a:t>
            </a:r>
            <a:r>
              <a:rPr sz="2750" spc="40" dirty="0">
                <a:latin typeface="Arial"/>
                <a:cs typeface="Arial"/>
              </a:rPr>
              <a:t>p</a:t>
            </a:r>
            <a:r>
              <a:rPr sz="2750" spc="50" dirty="0">
                <a:latin typeface="Arial"/>
                <a:cs typeface="Arial"/>
              </a:rPr>
              <a:t>r</a:t>
            </a:r>
            <a:r>
              <a:rPr sz="2750" spc="-30" dirty="0">
                <a:latin typeface="Arial"/>
                <a:cs typeface="Arial"/>
              </a:rPr>
              <a:t>e</a:t>
            </a:r>
            <a:r>
              <a:rPr sz="2750" spc="40" dirty="0">
                <a:latin typeface="Arial"/>
                <a:cs typeface="Arial"/>
              </a:rPr>
              <a:t>č</a:t>
            </a:r>
            <a:r>
              <a:rPr sz="2750" spc="114" dirty="0">
                <a:latin typeface="Arial"/>
                <a:cs typeface="Arial"/>
              </a:rPr>
              <a:t>n</a:t>
            </a:r>
            <a:r>
              <a:rPr sz="2750" spc="-90" dirty="0">
                <a:latin typeface="Arial"/>
                <a:cs typeface="Arial"/>
              </a:rPr>
              <a:t>i</a:t>
            </a:r>
            <a:r>
              <a:rPr sz="2750" spc="114" dirty="0">
                <a:latin typeface="Arial"/>
                <a:cs typeface="Arial"/>
              </a:rPr>
              <a:t>k</a:t>
            </a:r>
            <a:r>
              <a:rPr sz="2750" spc="15" dirty="0">
                <a:latin typeface="Arial"/>
                <a:cs typeface="Arial"/>
              </a:rPr>
              <a:t>a</a:t>
            </a:r>
            <a:r>
              <a:rPr sz="2750" spc="-45" dirty="0">
                <a:latin typeface="Arial"/>
                <a:cs typeface="Arial"/>
              </a:rPr>
              <a:t> </a:t>
            </a:r>
            <a:r>
              <a:rPr sz="2750" i="1" spc="120" dirty="0">
                <a:latin typeface="Times New Roman"/>
                <a:cs typeface="Times New Roman"/>
              </a:rPr>
              <a:t>d</a:t>
            </a:r>
            <a:r>
              <a:rPr sz="2775" i="1" spc="60" baseline="-18018" dirty="0">
                <a:latin typeface="Times New Roman"/>
                <a:cs typeface="Times New Roman"/>
              </a:rPr>
              <a:t>o</a:t>
            </a:r>
            <a:r>
              <a:rPr sz="2750" spc="5" dirty="0">
                <a:latin typeface="Arial"/>
                <a:cs typeface="Arial"/>
              </a:rPr>
              <a:t>;</a:t>
            </a:r>
            <a:r>
              <a:rPr sz="2750" spc="40" dirty="0">
                <a:latin typeface="Times New Roman"/>
                <a:cs typeface="Times New Roman"/>
              </a:rPr>
              <a:t> </a:t>
            </a:r>
            <a:r>
              <a:rPr sz="2750" spc="40" dirty="0">
                <a:latin typeface="Arial"/>
                <a:cs typeface="Arial"/>
              </a:rPr>
              <a:t>ko</a:t>
            </a:r>
            <a:r>
              <a:rPr sz="2750" spc="15" dirty="0">
                <a:latin typeface="Arial"/>
                <a:cs typeface="Arial"/>
              </a:rPr>
              <a:t>d</a:t>
            </a:r>
            <a:r>
              <a:rPr sz="2750" spc="95" dirty="0">
                <a:latin typeface="Times New Roman"/>
                <a:cs typeface="Times New Roman"/>
              </a:rPr>
              <a:t> </a:t>
            </a:r>
            <a:r>
              <a:rPr sz="2750" spc="40" dirty="0">
                <a:latin typeface="Arial"/>
                <a:cs typeface="Arial"/>
              </a:rPr>
              <a:t>n</a:t>
            </a:r>
            <a:r>
              <a:rPr sz="2750" spc="60" dirty="0">
                <a:latin typeface="Arial"/>
                <a:cs typeface="Arial"/>
              </a:rPr>
              <a:t>j</a:t>
            </a:r>
            <a:r>
              <a:rPr sz="2750" spc="-90" dirty="0">
                <a:latin typeface="Arial"/>
                <a:cs typeface="Arial"/>
              </a:rPr>
              <a:t>i</a:t>
            </a:r>
            <a:r>
              <a:rPr sz="2750" spc="15" dirty="0">
                <a:latin typeface="Arial"/>
                <a:cs typeface="Arial"/>
              </a:rPr>
              <a:t>h</a:t>
            </a:r>
            <a:r>
              <a:rPr sz="2750" spc="95" dirty="0">
                <a:latin typeface="Times New Roman"/>
                <a:cs typeface="Times New Roman"/>
              </a:rPr>
              <a:t> </a:t>
            </a:r>
            <a:r>
              <a:rPr sz="2750" spc="40" dirty="0">
                <a:latin typeface="Arial"/>
                <a:cs typeface="Arial"/>
              </a:rPr>
              <a:t>s</a:t>
            </a:r>
            <a:r>
              <a:rPr sz="2750" spc="-30" dirty="0">
                <a:latin typeface="Arial"/>
                <a:cs typeface="Arial"/>
              </a:rPr>
              <a:t>e</a:t>
            </a:r>
            <a:r>
              <a:rPr sz="2750" spc="5" dirty="0">
                <a:latin typeface="Arial"/>
                <a:cs typeface="Arial"/>
              </a:rPr>
              <a:t>,</a:t>
            </a:r>
            <a:r>
              <a:rPr sz="2750" spc="120" dirty="0">
                <a:latin typeface="Times New Roman"/>
                <a:cs typeface="Times New Roman"/>
              </a:rPr>
              <a:t> </a:t>
            </a:r>
            <a:r>
              <a:rPr sz="2750" spc="45" dirty="0">
                <a:latin typeface="Arial"/>
                <a:cs typeface="Arial"/>
              </a:rPr>
              <a:t>s</a:t>
            </a:r>
            <a:r>
              <a:rPr sz="2750" spc="15" dirty="0">
                <a:latin typeface="Arial"/>
                <a:cs typeface="Arial"/>
              </a:rPr>
              <a:t>a</a:t>
            </a:r>
            <a:r>
              <a:rPr sz="2750" spc="15" dirty="0">
                <a:latin typeface="Times New Roman"/>
                <a:cs typeface="Times New Roman"/>
              </a:rPr>
              <a:t> </a:t>
            </a:r>
            <a:r>
              <a:rPr sz="2750" spc="114" dirty="0">
                <a:latin typeface="Arial"/>
                <a:cs typeface="Arial"/>
              </a:rPr>
              <a:t>d</a:t>
            </a:r>
            <a:r>
              <a:rPr sz="2750" spc="-15" dirty="0">
                <a:latin typeface="Arial"/>
                <a:cs typeface="Arial"/>
              </a:rPr>
              <a:t>i</a:t>
            </a:r>
            <a:r>
              <a:rPr sz="2750" spc="25" dirty="0">
                <a:latin typeface="Arial"/>
                <a:cs typeface="Arial"/>
              </a:rPr>
              <a:t>m</a:t>
            </a:r>
            <a:r>
              <a:rPr sz="2750" spc="-30" dirty="0">
                <a:latin typeface="Arial"/>
                <a:cs typeface="Arial"/>
              </a:rPr>
              <a:t>e</a:t>
            </a:r>
            <a:r>
              <a:rPr sz="2750" spc="114" dirty="0">
                <a:latin typeface="Arial"/>
                <a:cs typeface="Arial"/>
              </a:rPr>
              <a:t>n</a:t>
            </a:r>
            <a:r>
              <a:rPr sz="2750" spc="40" dirty="0">
                <a:latin typeface="Arial"/>
                <a:cs typeface="Arial"/>
              </a:rPr>
              <a:t>z</a:t>
            </a:r>
            <a:r>
              <a:rPr sz="2750" spc="-90" dirty="0">
                <a:latin typeface="Arial"/>
                <a:cs typeface="Arial"/>
              </a:rPr>
              <a:t>i</a:t>
            </a:r>
            <a:r>
              <a:rPr sz="2750" spc="60" dirty="0">
                <a:latin typeface="Arial"/>
                <a:cs typeface="Arial"/>
              </a:rPr>
              <a:t>j</a:t>
            </a:r>
            <a:r>
              <a:rPr sz="2750" spc="40" dirty="0">
                <a:latin typeface="Arial"/>
                <a:cs typeface="Arial"/>
              </a:rPr>
              <a:t>a</a:t>
            </a:r>
            <a:r>
              <a:rPr sz="2750" spc="100" dirty="0">
                <a:latin typeface="Arial"/>
                <a:cs typeface="Arial"/>
              </a:rPr>
              <a:t>m</a:t>
            </a:r>
            <a:r>
              <a:rPr sz="2750" spc="15" dirty="0">
                <a:latin typeface="Arial"/>
                <a:cs typeface="Arial"/>
              </a:rPr>
              <a:t>a</a:t>
            </a:r>
            <a:r>
              <a:rPr sz="2750" spc="35" dirty="0">
                <a:latin typeface="Times New Roman"/>
                <a:cs typeface="Times New Roman"/>
              </a:rPr>
              <a:t> </a:t>
            </a:r>
            <a:r>
              <a:rPr sz="2750" spc="15" dirty="0">
                <a:latin typeface="Arial"/>
                <a:cs typeface="Arial"/>
              </a:rPr>
              <a:t>u</a:t>
            </a:r>
            <a:r>
              <a:rPr sz="2750" spc="5" dirty="0">
                <a:latin typeface="Times New Roman"/>
                <a:cs typeface="Times New Roman"/>
              </a:rPr>
              <a:t> </a:t>
            </a:r>
            <a:r>
              <a:rPr sz="2750" spc="40" dirty="0">
                <a:latin typeface="Arial"/>
                <a:cs typeface="Arial"/>
              </a:rPr>
              <a:t>c</a:t>
            </a:r>
            <a:r>
              <a:rPr sz="2750" spc="25" dirty="0">
                <a:latin typeface="Arial"/>
                <a:cs typeface="Arial"/>
              </a:rPr>
              <a:t>m</a:t>
            </a:r>
            <a:r>
              <a:rPr sz="2750" spc="5" dirty="0">
                <a:latin typeface="Arial"/>
                <a:cs typeface="Arial"/>
              </a:rPr>
              <a:t>,</a:t>
            </a:r>
            <a:r>
              <a:rPr sz="2750" spc="45" dirty="0">
                <a:latin typeface="Times New Roman"/>
                <a:cs typeface="Times New Roman"/>
              </a:rPr>
              <a:t> </a:t>
            </a:r>
            <a:r>
              <a:rPr sz="2750" spc="-90" dirty="0">
                <a:latin typeface="Arial"/>
                <a:cs typeface="Arial"/>
              </a:rPr>
              <a:t>i</a:t>
            </a:r>
            <a:r>
              <a:rPr sz="2750" spc="40" dirty="0">
                <a:latin typeface="Arial"/>
                <a:cs typeface="Arial"/>
              </a:rPr>
              <a:t>nduk</a:t>
            </a:r>
            <a:r>
              <a:rPr sz="2750" spc="-20" dirty="0">
                <a:latin typeface="Arial"/>
                <a:cs typeface="Arial"/>
              </a:rPr>
              <a:t>t</a:t>
            </a:r>
            <a:r>
              <a:rPr sz="2750" spc="-90" dirty="0">
                <a:latin typeface="Arial"/>
                <a:cs typeface="Arial"/>
              </a:rPr>
              <a:t>i</a:t>
            </a:r>
            <a:r>
              <a:rPr sz="2750" spc="-105" dirty="0">
                <a:latin typeface="Arial"/>
                <a:cs typeface="Arial"/>
              </a:rPr>
              <a:t>v</a:t>
            </a:r>
            <a:r>
              <a:rPr sz="2750" spc="40" dirty="0">
                <a:latin typeface="Arial"/>
                <a:cs typeface="Arial"/>
              </a:rPr>
              <a:t>no</a:t>
            </a:r>
            <a:r>
              <a:rPr sz="2750" spc="-30" dirty="0">
                <a:latin typeface="Arial"/>
                <a:cs typeface="Arial"/>
              </a:rPr>
              <a:t>s</a:t>
            </a:r>
            <a:r>
              <a:rPr sz="2750" spc="5" dirty="0">
                <a:latin typeface="Arial"/>
                <a:cs typeface="Arial"/>
              </a:rPr>
              <a:t>t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-20" dirty="0">
                <a:latin typeface="Arial"/>
                <a:cs typeface="Arial"/>
              </a:rPr>
              <a:t>r</a:t>
            </a:r>
            <a:r>
              <a:rPr sz="2750" spc="-30" dirty="0">
                <a:latin typeface="Arial"/>
                <a:cs typeface="Arial"/>
              </a:rPr>
              <a:t>a</a:t>
            </a:r>
            <a:r>
              <a:rPr sz="2750" spc="10" dirty="0">
                <a:latin typeface="Arial"/>
                <a:cs typeface="Arial"/>
              </a:rPr>
              <a:t>č</a:t>
            </a:r>
            <a:endParaRPr sz="275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290943" y="4621823"/>
            <a:ext cx="3688715" cy="14935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">
              <a:lnSpc>
                <a:spcPct val="100000"/>
              </a:lnSpc>
            </a:pPr>
            <a:r>
              <a:rPr sz="2750" spc="40" dirty="0">
                <a:latin typeface="Arial"/>
                <a:cs typeface="Arial"/>
              </a:rPr>
              <a:t>un</a:t>
            </a:r>
            <a:r>
              <a:rPr sz="2750" spc="15" dirty="0">
                <a:latin typeface="Arial"/>
                <a:cs typeface="Arial"/>
              </a:rPr>
              <a:t>a</a:t>
            </a:r>
            <a:r>
              <a:rPr sz="2750" spc="100" dirty="0">
                <a:latin typeface="Arial"/>
                <a:cs typeface="Arial"/>
              </a:rPr>
              <a:t> </a:t>
            </a:r>
            <a:r>
              <a:rPr sz="2750" spc="40" dirty="0">
                <a:latin typeface="Arial"/>
                <a:cs typeface="Arial"/>
              </a:rPr>
              <a:t>p</a:t>
            </a:r>
            <a:r>
              <a:rPr sz="2750" spc="45" dirty="0">
                <a:latin typeface="Arial"/>
                <a:cs typeface="Arial"/>
              </a:rPr>
              <a:t>o</a:t>
            </a:r>
            <a:r>
              <a:rPr sz="2750" spc="5" dirty="0">
                <a:latin typeface="Arial"/>
                <a:cs typeface="Arial"/>
              </a:rPr>
              <a:t>:</a:t>
            </a:r>
            <a:endParaRPr sz="275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290943" y="4789041"/>
            <a:ext cx="3688445" cy="132600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4" name="Slika 13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A375B376-D7CD-733A-63AD-58921F0521B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29" y="165592"/>
            <a:ext cx="2034019" cy="529664"/>
          </a:xfrm>
          <a:prstGeom prst="rect">
            <a:avLst/>
          </a:prstGeom>
        </p:spPr>
      </p:pic>
      <p:pic>
        <p:nvPicPr>
          <p:cNvPr id="15" name="Slika 14">
            <a:extLst>
              <a:ext uri="{FF2B5EF4-FFF2-40B4-BE49-F238E27FC236}">
                <a16:creationId xmlns:a16="http://schemas.microsoft.com/office/drawing/2014/main" id="{707CDE6C-B5F7-FB39-9556-1E8134A918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33" y="98887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K</a:t>
            </a:r>
            <a:r>
              <a:rPr spc="25" dirty="0"/>
              <a:t>A</a:t>
            </a:r>
            <a:r>
              <a:rPr spc="-35" dirty="0"/>
              <a:t>LE</a:t>
            </a:r>
            <a:r>
              <a:rPr spc="15" dirty="0"/>
              <a:t>M</a:t>
            </a:r>
            <a:r>
              <a:rPr dirty="0"/>
              <a:t>O</a:t>
            </a:r>
            <a:r>
              <a:rPr spc="25" dirty="0"/>
              <a:t>V</a:t>
            </a:r>
            <a:r>
              <a:rPr dirty="0"/>
              <a:t>I</a:t>
            </a:r>
            <a:r>
              <a:rPr spc="-200" dirty="0"/>
              <a:t> </a:t>
            </a:r>
            <a:r>
              <a:rPr dirty="0"/>
              <a:t>SA</a:t>
            </a:r>
            <a:r>
              <a:rPr spc="-240" dirty="0"/>
              <a:t> </a:t>
            </a:r>
            <a:r>
              <a:rPr spc="30" dirty="0"/>
              <a:t>J</a:t>
            </a:r>
            <a:r>
              <a:rPr spc="-35" dirty="0"/>
              <a:t>EZ</a:t>
            </a:r>
            <a:r>
              <a:rPr spc="-75" dirty="0"/>
              <a:t>G</a:t>
            </a:r>
            <a:r>
              <a:rPr spc="20" dirty="0"/>
              <a:t>R</a:t>
            </a:r>
            <a:r>
              <a:rPr dirty="0"/>
              <a:t>OM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003296" y="1892972"/>
            <a:ext cx="2767330" cy="371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buFont typeface="Arial"/>
              <a:buChar char="•"/>
              <a:tabLst>
                <a:tab pos="241935" algn="l"/>
              </a:tabLst>
            </a:pPr>
            <a:r>
              <a:rPr sz="2750" spc="-265" dirty="0">
                <a:latin typeface="Times New Roman"/>
                <a:cs typeface="Times New Roman"/>
              </a:rPr>
              <a:t>V</a:t>
            </a:r>
            <a:r>
              <a:rPr sz="2750" spc="-25" dirty="0">
                <a:latin typeface="Times New Roman"/>
                <a:cs typeface="Times New Roman"/>
              </a:rPr>
              <a:t>eć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105" dirty="0">
                <a:latin typeface="Times New Roman"/>
                <a:cs typeface="Times New Roman"/>
              </a:rPr>
              <a:t> </a:t>
            </a: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40" dirty="0">
                <a:latin typeface="Times New Roman"/>
                <a:cs typeface="Times New Roman"/>
              </a:rPr>
              <a:t>u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5" dirty="0">
                <a:latin typeface="Times New Roman"/>
                <a:cs typeface="Times New Roman"/>
              </a:rPr>
              <a:t>t</a:t>
            </a:r>
            <a:endParaRPr sz="275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03291" y="2386236"/>
            <a:ext cx="4607560" cy="396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buFont typeface="Arial"/>
              <a:buChar char="•"/>
              <a:tabLst>
                <a:tab pos="241935" algn="l"/>
                <a:tab pos="1892300" algn="l"/>
              </a:tabLst>
            </a:pP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10" dirty="0">
                <a:latin typeface="Times New Roman"/>
                <a:cs typeface="Times New Roman"/>
              </a:rPr>
              <a:t>o</a:t>
            </a:r>
            <a:r>
              <a:rPr sz="2750" spc="100" dirty="0">
                <a:latin typeface="Times New Roman"/>
                <a:cs typeface="Times New Roman"/>
              </a:rPr>
              <a:t> </a:t>
            </a:r>
            <a:r>
              <a:rPr sz="2750" spc="-90" dirty="0">
                <a:latin typeface="Times New Roman"/>
                <a:cs typeface="Times New Roman"/>
              </a:rPr>
              <a:t>j</a:t>
            </a:r>
            <a:r>
              <a:rPr sz="2750" spc="-25" dirty="0">
                <a:latin typeface="Times New Roman"/>
                <a:cs typeface="Times New Roman"/>
              </a:rPr>
              <a:t>ez</a:t>
            </a:r>
            <a:r>
              <a:rPr sz="2750" spc="-30" dirty="0">
                <a:latin typeface="Times New Roman"/>
                <a:cs typeface="Times New Roman"/>
              </a:rPr>
              <a:t>g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5" dirty="0">
                <a:latin typeface="Times New Roman"/>
                <a:cs typeface="Times New Roman"/>
              </a:rPr>
              <a:t>,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g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-30" dirty="0">
                <a:latin typeface="Times New Roman"/>
                <a:cs typeface="Times New Roman"/>
              </a:rPr>
              <a:t>od</a:t>
            </a: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50" dirty="0">
                <a:latin typeface="Times New Roman"/>
                <a:cs typeface="Times New Roman"/>
              </a:rPr>
              <a:t>e</a:t>
            </a:r>
            <a:r>
              <a:rPr sz="2750" spc="-90" dirty="0">
                <a:latin typeface="Times New Roman"/>
                <a:cs typeface="Times New Roman"/>
              </a:rPr>
              <a:t>l</a:t>
            </a:r>
            <a:r>
              <a:rPr sz="2750" spc="50" dirty="0">
                <a:latin typeface="Times New Roman"/>
                <a:cs typeface="Times New Roman"/>
              </a:rPr>
              <a:t>e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55" dirty="0">
                <a:latin typeface="Times New Roman"/>
                <a:cs typeface="Times New Roman"/>
              </a:rPr>
              <a:t>tr</a:t>
            </a:r>
            <a:r>
              <a:rPr sz="2750" spc="-15" dirty="0">
                <a:latin typeface="Times New Roman"/>
                <a:cs typeface="Times New Roman"/>
              </a:rPr>
              <a:t>i</a:t>
            </a:r>
            <a:r>
              <a:rPr sz="2750" spc="50" dirty="0">
                <a:latin typeface="Times New Roman"/>
                <a:cs typeface="Times New Roman"/>
              </a:rPr>
              <a:t>c</a:t>
            </a: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5" dirty="0">
                <a:latin typeface="Times New Roman"/>
                <a:cs typeface="Times New Roman"/>
              </a:rPr>
              <a:t>,</a:t>
            </a:r>
            <a:endParaRPr sz="27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811858" y="2404202"/>
            <a:ext cx="2331720" cy="378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750" spc="-20" dirty="0">
                <a:latin typeface="Times New Roman"/>
                <a:cs typeface="Times New Roman"/>
              </a:rPr>
              <a:t>f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-60" dirty="0">
                <a:latin typeface="Times New Roman"/>
                <a:cs typeface="Times New Roman"/>
              </a:rPr>
              <a:t>i</a:t>
            </a:r>
            <a:r>
              <a:rPr sz="2750" spc="5" dirty="0">
                <a:latin typeface="Times New Roman"/>
                <a:cs typeface="Times New Roman"/>
              </a:rPr>
              <a:t>-</a:t>
            </a:r>
            <a:r>
              <a:rPr sz="2750" spc="26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do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endParaRPr sz="27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003290" y="2901360"/>
            <a:ext cx="10144760" cy="16744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150"/>
              </a:lnSpc>
              <a:tabLst>
                <a:tab pos="2672080" algn="l"/>
              </a:tabLst>
            </a:pPr>
            <a:r>
              <a:rPr sz="2750" spc="-5" dirty="0">
                <a:latin typeface="Wingdings"/>
                <a:cs typeface="Wingdings"/>
              </a:rPr>
              <a:t></a:t>
            </a: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11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90" dirty="0">
                <a:latin typeface="Times New Roman"/>
                <a:cs typeface="Times New Roman"/>
              </a:rPr>
              <a:t>l</a:t>
            </a:r>
            <a:r>
              <a:rPr sz="2750" spc="10" dirty="0">
                <a:latin typeface="Times New Roman"/>
                <a:cs typeface="Times New Roman"/>
              </a:rPr>
              <a:t>o</a:t>
            </a:r>
            <a:r>
              <a:rPr sz="2750" spc="17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30" dirty="0">
                <a:latin typeface="Times New Roman"/>
                <a:cs typeface="Times New Roman"/>
              </a:rPr>
              <a:t>ok</a:t>
            </a: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20" dirty="0">
                <a:latin typeface="Times New Roman"/>
                <a:cs typeface="Times New Roman"/>
              </a:rPr>
              <a:t>m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45" dirty="0">
                <a:latin typeface="Times New Roman"/>
                <a:cs typeface="Times New Roman"/>
              </a:rPr>
              <a:t>u</a:t>
            </a:r>
            <a:r>
              <a:rPr sz="2750" spc="-25" dirty="0">
                <a:latin typeface="Times New Roman"/>
                <a:cs typeface="Times New Roman"/>
              </a:rPr>
              <a:t>če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315" dirty="0">
                <a:latin typeface="Times New Roman"/>
                <a:cs typeface="Times New Roman"/>
              </a:rPr>
              <a:t> </a:t>
            </a:r>
            <a:r>
              <a:rPr sz="2750" spc="-90" dirty="0">
                <a:latin typeface="Times New Roman"/>
                <a:cs typeface="Times New Roman"/>
              </a:rPr>
              <a:t>j</a:t>
            </a:r>
            <a:r>
              <a:rPr sz="2750" spc="-25" dirty="0">
                <a:latin typeface="Times New Roman"/>
                <a:cs typeface="Times New Roman"/>
              </a:rPr>
              <a:t>ez</a:t>
            </a:r>
            <a:r>
              <a:rPr sz="2750" spc="-30" dirty="0">
                <a:latin typeface="Times New Roman"/>
                <a:cs typeface="Times New Roman"/>
              </a:rPr>
              <a:t>g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245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10" dirty="0">
                <a:latin typeface="Times New Roman"/>
                <a:cs typeface="Times New Roman"/>
              </a:rPr>
              <a:t>d</a:t>
            </a:r>
            <a:r>
              <a:rPr sz="2750" spc="95" dirty="0">
                <a:latin typeface="Times New Roman"/>
                <a:cs typeface="Times New Roman"/>
              </a:rPr>
              <a:t> 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g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-30" dirty="0">
                <a:latin typeface="Times New Roman"/>
                <a:cs typeface="Times New Roman"/>
              </a:rPr>
              <a:t>od</a:t>
            </a: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50" dirty="0">
                <a:latin typeface="Times New Roman"/>
                <a:cs typeface="Times New Roman"/>
              </a:rPr>
              <a:t>e</a:t>
            </a:r>
            <a:r>
              <a:rPr sz="2750" spc="-15" dirty="0">
                <a:latin typeface="Times New Roman"/>
                <a:cs typeface="Times New Roman"/>
              </a:rPr>
              <a:t>l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5" dirty="0">
                <a:latin typeface="Times New Roman"/>
                <a:cs typeface="Times New Roman"/>
              </a:rPr>
              <a:t>k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55" dirty="0">
                <a:latin typeface="Times New Roman"/>
                <a:cs typeface="Times New Roman"/>
              </a:rPr>
              <a:t>r</a:t>
            </a:r>
            <a:r>
              <a:rPr sz="2750" spc="-15" dirty="0">
                <a:latin typeface="Times New Roman"/>
                <a:cs typeface="Times New Roman"/>
              </a:rPr>
              <a:t>i</a:t>
            </a:r>
            <a:r>
              <a:rPr sz="2750" spc="45" dirty="0">
                <a:latin typeface="Times New Roman"/>
                <a:cs typeface="Times New Roman"/>
              </a:rPr>
              <a:t>k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315" dirty="0">
                <a:latin typeface="Times New Roman"/>
                <a:cs typeface="Times New Roman"/>
              </a:rPr>
              <a:t> </a:t>
            </a: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90" dirty="0">
                <a:latin typeface="Times New Roman"/>
                <a:cs typeface="Times New Roman"/>
              </a:rPr>
              <a:t>j</a:t>
            </a:r>
            <a:r>
              <a:rPr sz="2750" spc="10" dirty="0">
                <a:latin typeface="Times New Roman"/>
                <a:cs typeface="Times New Roman"/>
              </a:rPr>
              <a:t>u</a:t>
            </a:r>
            <a:endParaRPr sz="2750">
              <a:latin typeface="Times New Roman"/>
              <a:cs typeface="Times New Roman"/>
            </a:endParaRPr>
          </a:p>
          <a:p>
            <a:pPr marL="241300">
              <a:lnSpc>
                <a:spcPts val="3150"/>
              </a:lnSpc>
            </a:pP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90" dirty="0">
                <a:latin typeface="Times New Roman"/>
                <a:cs typeface="Times New Roman"/>
              </a:rPr>
              <a:t>l</a:t>
            </a:r>
            <a:r>
              <a:rPr sz="2750" spc="-15" dirty="0">
                <a:latin typeface="Times New Roman"/>
                <a:cs typeface="Times New Roman"/>
              </a:rPr>
              <a:t>i</a:t>
            </a:r>
            <a:r>
              <a:rPr sz="2750" spc="40" dirty="0">
                <a:latin typeface="Times New Roman"/>
                <a:cs typeface="Times New Roman"/>
              </a:rPr>
              <a:t>k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31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g</a:t>
            </a:r>
            <a:r>
              <a:rPr sz="2750" spc="40" dirty="0">
                <a:latin typeface="Times New Roman"/>
                <a:cs typeface="Times New Roman"/>
              </a:rPr>
              <a:t>u</a:t>
            </a:r>
            <a:r>
              <a:rPr sz="2750" spc="-30" dirty="0">
                <a:latin typeface="Times New Roman"/>
                <a:cs typeface="Times New Roman"/>
              </a:rPr>
              <a:t>b</a:t>
            </a: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240" dirty="0">
                <a:latin typeface="Times New Roman"/>
                <a:cs typeface="Times New Roman"/>
              </a:rPr>
              <a:t> </a:t>
            </a:r>
            <a:r>
              <a:rPr sz="2750" spc="40" dirty="0">
                <a:latin typeface="Times New Roman"/>
                <a:cs typeface="Times New Roman"/>
              </a:rPr>
              <a:t>u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90" dirty="0">
                <a:latin typeface="Times New Roman"/>
                <a:cs typeface="Times New Roman"/>
              </a:rPr>
              <a:t>l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10" dirty="0">
                <a:latin typeface="Times New Roman"/>
                <a:cs typeface="Times New Roman"/>
              </a:rPr>
              <a:t>d</a:t>
            </a:r>
            <a:r>
              <a:rPr sz="2750" spc="165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40" dirty="0">
                <a:latin typeface="Times New Roman"/>
                <a:cs typeface="Times New Roman"/>
              </a:rPr>
              <a:t>h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10" dirty="0">
                <a:latin typeface="Times New Roman"/>
                <a:cs typeface="Times New Roman"/>
              </a:rPr>
              <a:t>h</a:t>
            </a:r>
            <a:r>
              <a:rPr sz="2750" spc="315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40" dirty="0">
                <a:latin typeface="Times New Roman"/>
                <a:cs typeface="Times New Roman"/>
              </a:rPr>
              <a:t>u</a:t>
            </a:r>
            <a:r>
              <a:rPr sz="2750" spc="-90" dirty="0">
                <a:latin typeface="Times New Roman"/>
                <a:cs typeface="Times New Roman"/>
              </a:rPr>
              <a:t>j</a:t>
            </a:r>
            <a:r>
              <a:rPr sz="2750" spc="-35" dirty="0">
                <a:latin typeface="Times New Roman"/>
                <a:cs typeface="Times New Roman"/>
              </a:rPr>
              <a:t>a</a:t>
            </a:r>
            <a:r>
              <a:rPr sz="2750" spc="5" dirty="0">
                <a:latin typeface="Times New Roman"/>
                <a:cs typeface="Times New Roman"/>
              </a:rPr>
              <a:t>.</a:t>
            </a:r>
            <a:endParaRPr sz="2750">
              <a:latin typeface="Times New Roman"/>
              <a:cs typeface="Times New Roman"/>
            </a:endParaRPr>
          </a:p>
          <a:p>
            <a:pPr marL="241300" marR="5080" indent="-229235">
              <a:lnSpc>
                <a:spcPts val="3000"/>
              </a:lnSpc>
              <a:spcBef>
                <a:spcPts val="1105"/>
              </a:spcBef>
              <a:tabLst>
                <a:tab pos="8200390" algn="l"/>
              </a:tabLst>
            </a:pPr>
            <a:r>
              <a:rPr sz="2750" spc="-5" dirty="0">
                <a:latin typeface="Wingdings"/>
                <a:cs typeface="Wingdings"/>
              </a:rPr>
              <a:t></a:t>
            </a:r>
            <a:r>
              <a:rPr sz="2750" spc="-105" dirty="0">
                <a:latin typeface="Times New Roman"/>
                <a:cs typeface="Times New Roman"/>
              </a:rPr>
              <a:t>F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55" dirty="0">
                <a:latin typeface="Times New Roman"/>
                <a:cs typeface="Times New Roman"/>
              </a:rPr>
              <a:t>t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260" dirty="0">
                <a:latin typeface="Times New Roman"/>
                <a:cs typeface="Times New Roman"/>
              </a:rPr>
              <a:t> </a:t>
            </a:r>
            <a:r>
              <a:rPr sz="2750" spc="-90" dirty="0">
                <a:latin typeface="Times New Roman"/>
                <a:cs typeface="Times New Roman"/>
              </a:rPr>
              <a:t>j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90" dirty="0">
                <a:latin typeface="Times New Roman"/>
                <a:cs typeface="Times New Roman"/>
              </a:rPr>
              <a:t>j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120" dirty="0">
                <a:latin typeface="Times New Roman"/>
                <a:cs typeface="Times New Roman"/>
              </a:rPr>
              <a:t>n</a:t>
            </a:r>
            <a:r>
              <a:rPr sz="2750" spc="-15" dirty="0">
                <a:latin typeface="Times New Roman"/>
                <a:cs typeface="Times New Roman"/>
              </a:rPr>
              <a:t>j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32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ok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32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gvo</a:t>
            </a:r>
            <a:r>
              <a:rPr sz="2750" spc="-25" dirty="0">
                <a:latin typeface="Times New Roman"/>
                <a:cs typeface="Times New Roman"/>
              </a:rPr>
              <a:t>ž</a:t>
            </a:r>
            <a:r>
              <a:rPr sz="2750" spc="45" dirty="0">
                <a:latin typeface="Times New Roman"/>
                <a:cs typeface="Times New Roman"/>
              </a:rPr>
              <a:t>đ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175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(</a:t>
            </a:r>
            <a:r>
              <a:rPr sz="2750" spc="-105" dirty="0">
                <a:latin typeface="Times New Roman"/>
                <a:cs typeface="Times New Roman"/>
              </a:rPr>
              <a:t>F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5" dirty="0">
                <a:latin typeface="Times New Roman"/>
                <a:cs typeface="Times New Roman"/>
              </a:rPr>
              <a:t>2</a:t>
            </a:r>
            <a:r>
              <a:rPr sz="2750" spc="25" dirty="0">
                <a:latin typeface="Times New Roman"/>
                <a:cs typeface="Times New Roman"/>
              </a:rPr>
              <a:t>O</a:t>
            </a:r>
            <a:r>
              <a:rPr sz="2750" spc="45" dirty="0">
                <a:latin typeface="Times New Roman"/>
                <a:cs typeface="Times New Roman"/>
              </a:rPr>
              <a:t>3</a:t>
            </a:r>
            <a:r>
              <a:rPr sz="2750" spc="5" dirty="0">
                <a:latin typeface="Times New Roman"/>
                <a:cs typeface="Times New Roman"/>
              </a:rPr>
              <a:t>)</a:t>
            </a:r>
            <a:r>
              <a:rPr sz="2750" spc="185" dirty="0">
                <a:latin typeface="Times New Roman"/>
                <a:cs typeface="Times New Roman"/>
              </a:rPr>
              <a:t> 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4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dvov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90" dirty="0">
                <a:latin typeface="Times New Roman"/>
                <a:cs typeface="Times New Roman"/>
              </a:rPr>
              <a:t>l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120" dirty="0">
                <a:latin typeface="Times New Roman"/>
                <a:cs typeface="Times New Roman"/>
              </a:rPr>
              <a:t>n</a:t>
            </a: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10" dirty="0">
                <a:latin typeface="Times New Roman"/>
                <a:cs typeface="Times New Roman"/>
              </a:rPr>
              <a:t>h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-30" dirty="0">
                <a:latin typeface="Times New Roman"/>
                <a:cs typeface="Times New Roman"/>
              </a:rPr>
              <a:t>ok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245" dirty="0">
                <a:latin typeface="Times New Roman"/>
                <a:cs typeface="Times New Roman"/>
              </a:rPr>
              <a:t> 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90" dirty="0">
                <a:latin typeface="Times New Roman"/>
                <a:cs typeface="Times New Roman"/>
              </a:rPr>
              <a:t>l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5" dirty="0">
                <a:latin typeface="Times New Roman"/>
                <a:cs typeface="Times New Roman"/>
              </a:rPr>
              <a:t> </a:t>
            </a:r>
            <a:r>
              <a:rPr sz="2750" spc="-25" dirty="0">
                <a:latin typeface="Times New Roman"/>
                <a:cs typeface="Times New Roman"/>
              </a:rPr>
              <a:t>(</a:t>
            </a:r>
            <a:r>
              <a:rPr sz="2750" spc="-30" dirty="0">
                <a:latin typeface="Times New Roman"/>
                <a:cs typeface="Times New Roman"/>
              </a:rPr>
              <a:t>Z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30" dirty="0">
                <a:latin typeface="Times New Roman"/>
                <a:cs typeface="Times New Roman"/>
              </a:rPr>
              <a:t>O</a:t>
            </a:r>
            <a:r>
              <a:rPr sz="2750" spc="5" dirty="0">
                <a:latin typeface="Times New Roman"/>
                <a:cs typeface="Times New Roman"/>
              </a:rPr>
              <a:t>,</a:t>
            </a:r>
            <a:r>
              <a:rPr sz="2750" spc="114" dirty="0">
                <a:latin typeface="Times New Roman"/>
                <a:cs typeface="Times New Roman"/>
              </a:rPr>
              <a:t> </a:t>
            </a:r>
            <a:r>
              <a:rPr sz="2750" spc="20" dirty="0">
                <a:latin typeface="Times New Roman"/>
                <a:cs typeface="Times New Roman"/>
              </a:rPr>
              <a:t>M</a:t>
            </a:r>
            <a:r>
              <a:rPr sz="2750" spc="50" dirty="0">
                <a:latin typeface="Times New Roman"/>
                <a:cs typeface="Times New Roman"/>
              </a:rPr>
              <a:t>n</a:t>
            </a:r>
            <a:r>
              <a:rPr sz="2750" spc="30" dirty="0">
                <a:latin typeface="Times New Roman"/>
                <a:cs typeface="Times New Roman"/>
              </a:rPr>
              <a:t>O</a:t>
            </a:r>
            <a:r>
              <a:rPr sz="2750" spc="5" dirty="0">
                <a:latin typeface="Times New Roman"/>
                <a:cs typeface="Times New Roman"/>
              </a:rPr>
              <a:t>,</a:t>
            </a:r>
            <a:r>
              <a:rPr sz="2750" spc="-30" dirty="0">
                <a:latin typeface="Times New Roman"/>
                <a:cs typeface="Times New Roman"/>
              </a:rPr>
              <a:t> </a:t>
            </a:r>
            <a:r>
              <a:rPr sz="2750" spc="25" dirty="0">
                <a:latin typeface="Times New Roman"/>
                <a:cs typeface="Times New Roman"/>
              </a:rPr>
              <a:t>N</a:t>
            </a: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25" dirty="0">
                <a:latin typeface="Times New Roman"/>
                <a:cs typeface="Times New Roman"/>
              </a:rPr>
              <a:t>O</a:t>
            </a:r>
            <a:r>
              <a:rPr sz="2750" spc="5" dirty="0">
                <a:latin typeface="Times New Roman"/>
                <a:cs typeface="Times New Roman"/>
              </a:rPr>
              <a:t>,</a:t>
            </a:r>
            <a:r>
              <a:rPr sz="2750" spc="114" dirty="0">
                <a:latin typeface="Times New Roman"/>
                <a:cs typeface="Times New Roman"/>
              </a:rPr>
              <a:t> </a:t>
            </a:r>
            <a:r>
              <a:rPr sz="2750" spc="30" dirty="0">
                <a:latin typeface="Times New Roman"/>
                <a:cs typeface="Times New Roman"/>
              </a:rPr>
              <a:t>B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30" dirty="0">
                <a:latin typeface="Times New Roman"/>
                <a:cs typeface="Times New Roman"/>
              </a:rPr>
              <a:t>O</a:t>
            </a:r>
            <a:r>
              <a:rPr sz="2750" spc="5" dirty="0">
                <a:latin typeface="Times New Roman"/>
                <a:cs typeface="Times New Roman"/>
              </a:rPr>
              <a:t>,</a:t>
            </a:r>
            <a:r>
              <a:rPr sz="2750" spc="40" dirty="0">
                <a:latin typeface="Times New Roman"/>
                <a:cs typeface="Times New Roman"/>
              </a:rPr>
              <a:t> </a:t>
            </a:r>
            <a:r>
              <a:rPr sz="2750" spc="30" dirty="0">
                <a:latin typeface="Times New Roman"/>
                <a:cs typeface="Times New Roman"/>
              </a:rPr>
              <a:t>C</a:t>
            </a:r>
            <a:r>
              <a:rPr sz="2750" spc="45" dirty="0">
                <a:latin typeface="Times New Roman"/>
                <a:cs typeface="Times New Roman"/>
              </a:rPr>
              <a:t>u</a:t>
            </a:r>
            <a:r>
              <a:rPr sz="2750" spc="15" dirty="0">
                <a:latin typeface="Times New Roman"/>
                <a:cs typeface="Times New Roman"/>
              </a:rPr>
              <a:t>O</a:t>
            </a:r>
            <a:r>
              <a:rPr sz="2750" spc="10" dirty="0">
                <a:latin typeface="Times New Roman"/>
                <a:cs typeface="Times New Roman"/>
              </a:rPr>
              <a:t> 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4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-170" dirty="0">
                <a:latin typeface="Times New Roman"/>
                <a:cs typeface="Times New Roman"/>
              </a:rPr>
              <a:t>r</a:t>
            </a:r>
            <a:r>
              <a:rPr sz="2750" spc="-15" dirty="0">
                <a:latin typeface="Times New Roman"/>
                <a:cs typeface="Times New Roman"/>
              </a:rPr>
              <a:t>.</a:t>
            </a:r>
            <a:r>
              <a:rPr sz="2750" spc="5" dirty="0">
                <a:latin typeface="Times New Roman"/>
                <a:cs typeface="Times New Roman"/>
              </a:rPr>
              <a:t>)</a:t>
            </a:r>
            <a:endParaRPr sz="27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935860" y="4952030"/>
            <a:ext cx="4797552" cy="122493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746888" y="4720364"/>
            <a:ext cx="2495903" cy="84414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323581" y="5699418"/>
            <a:ext cx="4008881" cy="46751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Slika 10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E276802F-3F2F-3CE4-8C9B-0D93493BF90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29" y="165592"/>
            <a:ext cx="2034019" cy="529664"/>
          </a:xfrm>
          <a:prstGeom prst="rect">
            <a:avLst/>
          </a:prstGeom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id="{D321B453-2F06-6414-3A20-1351750A988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33" y="98887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b="0" spc="-385" dirty="0">
                <a:latin typeface="Times New Roman"/>
                <a:cs typeface="Times New Roman"/>
              </a:rPr>
              <a:t>T</a:t>
            </a:r>
            <a:r>
              <a:rPr b="0" spc="-40" dirty="0">
                <a:latin typeface="Times New Roman"/>
                <a:cs typeface="Times New Roman"/>
              </a:rPr>
              <a:t>o</a:t>
            </a:r>
            <a:r>
              <a:rPr b="0" spc="20" dirty="0">
                <a:latin typeface="Times New Roman"/>
                <a:cs typeface="Times New Roman"/>
              </a:rPr>
              <a:t>r</a:t>
            </a:r>
            <a:r>
              <a:rPr b="0" spc="30" dirty="0">
                <a:latin typeface="Times New Roman"/>
                <a:cs typeface="Times New Roman"/>
              </a:rPr>
              <a:t>u</a:t>
            </a:r>
            <a:r>
              <a:rPr b="0" dirty="0">
                <a:latin typeface="Times New Roman"/>
                <a:cs typeface="Times New Roman"/>
              </a:rPr>
              <a:t>s</a:t>
            </a:r>
            <a:r>
              <a:rPr b="0" spc="35" dirty="0">
                <a:latin typeface="Times New Roman"/>
                <a:cs typeface="Times New Roman"/>
              </a:rPr>
              <a:t>n</a:t>
            </a:r>
            <a:r>
              <a:rPr b="0" dirty="0">
                <a:latin typeface="Times New Roman"/>
                <a:cs typeface="Times New Roman"/>
              </a:rPr>
              <a:t>a</a:t>
            </a:r>
            <a:r>
              <a:rPr b="0" spc="-70" dirty="0">
                <a:latin typeface="Times New Roman"/>
                <a:cs typeface="Times New Roman"/>
              </a:rPr>
              <a:t> </a:t>
            </a:r>
            <a:r>
              <a:rPr b="0" spc="35" dirty="0">
                <a:latin typeface="Times New Roman"/>
                <a:cs typeface="Times New Roman"/>
              </a:rPr>
              <a:t>j</a:t>
            </a:r>
            <a:r>
              <a:rPr b="0" spc="-20" dirty="0">
                <a:latin typeface="Times New Roman"/>
                <a:cs typeface="Times New Roman"/>
              </a:rPr>
              <a:t>ez</a:t>
            </a:r>
            <a:r>
              <a:rPr b="0" spc="-40" dirty="0">
                <a:latin typeface="Times New Roman"/>
                <a:cs typeface="Times New Roman"/>
              </a:rPr>
              <a:t>g</a:t>
            </a:r>
            <a:r>
              <a:rPr b="0" spc="20" dirty="0">
                <a:latin typeface="Times New Roman"/>
                <a:cs typeface="Times New Roman"/>
              </a:rPr>
              <a:t>r</a:t>
            </a:r>
            <a:r>
              <a:rPr b="0" dirty="0">
                <a:latin typeface="Times New Roman"/>
                <a:cs typeface="Times New Roman"/>
              </a:rPr>
              <a:t>a</a:t>
            </a:r>
          </a:p>
        </p:txBody>
      </p:sp>
      <p:sp>
        <p:nvSpPr>
          <p:cNvPr id="3" name="object 3"/>
          <p:cNvSpPr/>
          <p:nvPr/>
        </p:nvSpPr>
        <p:spPr>
          <a:xfrm>
            <a:off x="491895" y="1758939"/>
            <a:ext cx="10995025" cy="4584700"/>
          </a:xfrm>
          <a:custGeom>
            <a:avLst/>
            <a:gdLst/>
            <a:ahLst/>
            <a:cxnLst/>
            <a:rect l="l" t="t" r="r" b="b"/>
            <a:pathLst>
              <a:path w="10995025" h="4584700">
                <a:moveTo>
                  <a:pt x="0" y="4584710"/>
                </a:moveTo>
                <a:lnTo>
                  <a:pt x="10995019" y="4584710"/>
                </a:lnTo>
                <a:lnTo>
                  <a:pt x="10995019" y="0"/>
                </a:lnTo>
                <a:lnTo>
                  <a:pt x="0" y="0"/>
                </a:lnTo>
                <a:lnTo>
                  <a:pt x="0" y="4584710"/>
                </a:lnTo>
                <a:close/>
              </a:path>
            </a:pathLst>
          </a:custGeom>
          <a:ln w="953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71182" y="1813841"/>
            <a:ext cx="6007100" cy="901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buFont typeface="Arial"/>
              <a:buChar char="•"/>
              <a:tabLst>
                <a:tab pos="241300" algn="l"/>
                <a:tab pos="1554480" algn="l"/>
              </a:tabLst>
            </a:pPr>
            <a:r>
              <a:rPr sz="2750" spc="25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-30" dirty="0">
                <a:latin typeface="Times New Roman"/>
                <a:cs typeface="Times New Roman"/>
              </a:rPr>
              <a:t>bo</a:t>
            </a:r>
            <a:r>
              <a:rPr sz="2750" spc="-20" dirty="0">
                <a:latin typeface="Times New Roman"/>
                <a:cs typeface="Times New Roman"/>
              </a:rPr>
              <a:t>l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-25" dirty="0">
                <a:latin typeface="Times New Roman"/>
                <a:cs typeface="Times New Roman"/>
              </a:rPr>
              <a:t>s</a:t>
            </a:r>
            <a:r>
              <a:rPr sz="2750" spc="-30" dirty="0">
                <a:latin typeface="Times New Roman"/>
                <a:cs typeface="Times New Roman"/>
              </a:rPr>
              <a:t>ko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50" dirty="0">
                <a:latin typeface="Times New Roman"/>
                <a:cs typeface="Times New Roman"/>
              </a:rPr>
              <a:t>š</a:t>
            </a:r>
            <a:r>
              <a:rPr sz="2750" spc="-25" dirty="0">
                <a:latin typeface="Times New Roman"/>
                <a:cs typeface="Times New Roman"/>
              </a:rPr>
              <a:t>će</a:t>
            </a:r>
            <a:r>
              <a:rPr sz="2750" spc="114" dirty="0">
                <a:latin typeface="Times New Roman"/>
                <a:cs typeface="Times New Roman"/>
              </a:rPr>
              <a:t>n</a:t>
            </a:r>
            <a:r>
              <a:rPr sz="2750" spc="-20" dirty="0">
                <a:latin typeface="Times New Roman"/>
                <a:cs typeface="Times New Roman"/>
              </a:rPr>
              <a:t>j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325" dirty="0">
                <a:latin typeface="Times New Roman"/>
                <a:cs typeface="Times New Roman"/>
              </a:rPr>
              <a:t> 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g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10" dirty="0">
                <a:latin typeface="Times New Roman"/>
                <a:cs typeface="Times New Roman"/>
              </a:rPr>
              <a:t>h</a:t>
            </a:r>
            <a:r>
              <a:rPr sz="2750" spc="24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5" dirty="0">
                <a:latin typeface="Times New Roman"/>
                <a:cs typeface="Times New Roman"/>
              </a:rPr>
              <a:t>s</a:t>
            </a:r>
            <a:r>
              <a:rPr sz="2750" spc="-30" dirty="0">
                <a:latin typeface="Times New Roman"/>
                <a:cs typeface="Times New Roman"/>
              </a:rPr>
              <a:t>ob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endParaRPr sz="2750">
              <a:latin typeface="Times New Roman"/>
              <a:cs typeface="Times New Roman"/>
            </a:endParaRPr>
          </a:p>
          <a:p>
            <a:pPr marL="241300" indent="-2286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241300" algn="l"/>
              </a:tabLst>
            </a:pPr>
            <a:r>
              <a:rPr sz="2750" spc="25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25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25" dirty="0">
                <a:latin typeface="Times New Roman"/>
                <a:cs typeface="Times New Roman"/>
              </a:rPr>
              <a:t>as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20" dirty="0">
                <a:latin typeface="Times New Roman"/>
                <a:cs typeface="Times New Roman"/>
              </a:rPr>
              <a:t>j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325" dirty="0">
                <a:latin typeface="Times New Roman"/>
                <a:cs typeface="Times New Roman"/>
              </a:rPr>
              <a:t> 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g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10" dirty="0">
                <a:latin typeface="Times New Roman"/>
                <a:cs typeface="Times New Roman"/>
              </a:rPr>
              <a:t>g</a:t>
            </a:r>
            <a:r>
              <a:rPr sz="2750" spc="170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f</a:t>
            </a:r>
            <a:r>
              <a:rPr sz="2750" spc="-95" dirty="0">
                <a:latin typeface="Times New Roman"/>
                <a:cs typeface="Times New Roman"/>
              </a:rPr>
              <a:t>l</a:t>
            </a:r>
            <a:r>
              <a:rPr sz="2750" spc="40" dirty="0">
                <a:latin typeface="Times New Roman"/>
                <a:cs typeface="Times New Roman"/>
              </a:rPr>
              <a:t>u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5" dirty="0">
                <a:latin typeface="Times New Roman"/>
                <a:cs typeface="Times New Roman"/>
              </a:rPr>
              <a:t>sa</a:t>
            </a:r>
            <a:r>
              <a:rPr sz="2750" spc="-20" dirty="0">
                <a:latin typeface="Times New Roman"/>
                <a:cs typeface="Times New Roman"/>
              </a:rPr>
              <a:t>!!</a:t>
            </a:r>
            <a:r>
              <a:rPr sz="2750" spc="50" dirty="0">
                <a:latin typeface="Times New Roman"/>
                <a:cs typeface="Times New Roman"/>
              </a:rPr>
              <a:t>!</a:t>
            </a:r>
            <a:r>
              <a:rPr sz="2750" spc="5" dirty="0">
                <a:latin typeface="Times New Roman"/>
                <a:cs typeface="Times New Roman"/>
              </a:rPr>
              <a:t>!</a:t>
            </a:r>
            <a:endParaRPr sz="27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955292" y="2287590"/>
            <a:ext cx="4102668" cy="228257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517269" y="2803525"/>
            <a:ext cx="3586215" cy="274091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09600" y="5544455"/>
            <a:ext cx="8482157" cy="40916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9177674" y="5596959"/>
            <a:ext cx="2205990" cy="330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30" dirty="0">
                <a:latin typeface="Times New Roman"/>
                <a:cs typeface="Times New Roman"/>
              </a:rPr>
              <a:t>R</a:t>
            </a:r>
            <a:r>
              <a:rPr sz="2400" dirty="0">
                <a:latin typeface="Times New Roman"/>
                <a:cs typeface="Times New Roman"/>
              </a:rPr>
              <a:t>j </a:t>
            </a:r>
            <a:r>
              <a:rPr sz="2400" spc="-70" dirty="0">
                <a:latin typeface="Times New Roman"/>
                <a:cs typeface="Times New Roman"/>
              </a:rPr>
              <a:t>g</a:t>
            </a:r>
            <a:r>
              <a:rPr sz="2400" spc="-80" dirty="0">
                <a:latin typeface="Times New Roman"/>
                <a:cs typeface="Times New Roman"/>
              </a:rPr>
              <a:t>u</a:t>
            </a:r>
            <a:r>
              <a:rPr sz="2400" dirty="0">
                <a:latin typeface="Times New Roman"/>
                <a:cs typeface="Times New Roman"/>
              </a:rPr>
              <a:t>bi</a:t>
            </a:r>
            <a:r>
              <a:rPr sz="2400" spc="-15" dirty="0">
                <a:latin typeface="Times New Roman"/>
                <a:cs typeface="Times New Roman"/>
              </a:rPr>
              <a:t>c</a:t>
            </a:r>
            <a:r>
              <a:rPr sz="2400" dirty="0">
                <a:latin typeface="Times New Roman"/>
                <a:cs typeface="Times New Roman"/>
              </a:rPr>
              <a:t>i</a:t>
            </a:r>
            <a:r>
              <a:rPr sz="2400" spc="15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u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j</a:t>
            </a:r>
            <a:r>
              <a:rPr sz="2400" spc="-10" dirty="0">
                <a:latin typeface="Times New Roman"/>
                <a:cs typeface="Times New Roman"/>
              </a:rPr>
              <a:t>e</a:t>
            </a:r>
            <a:r>
              <a:rPr sz="2400" spc="-20" dirty="0">
                <a:latin typeface="Times New Roman"/>
                <a:cs typeface="Times New Roman"/>
              </a:rPr>
              <a:t>z</a:t>
            </a:r>
            <a:r>
              <a:rPr sz="2400" spc="-80" dirty="0">
                <a:latin typeface="Times New Roman"/>
                <a:cs typeface="Times New Roman"/>
              </a:rPr>
              <a:t>g</a:t>
            </a:r>
            <a:r>
              <a:rPr sz="2400" spc="20" dirty="0">
                <a:latin typeface="Times New Roman"/>
                <a:cs typeface="Times New Roman"/>
              </a:rPr>
              <a:t>r</a:t>
            </a:r>
            <a:r>
              <a:rPr sz="2400" dirty="0">
                <a:latin typeface="Times New Roman"/>
                <a:cs typeface="Times New Roman"/>
              </a:rPr>
              <a:t>u</a:t>
            </a:r>
            <a:endParaRPr sz="2400">
              <a:latin typeface="Times New Roman"/>
              <a:cs typeface="Times New Roman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0" name="Zapis perom 9">
                <a:extLst>
                  <a:ext uri="{FF2B5EF4-FFF2-40B4-BE49-F238E27FC236}">
                    <a16:creationId xmlns:a16="http://schemas.microsoft.com/office/drawing/2014/main" id="{D1798F61-EDD0-1E3A-0D2C-1D9BD690E197}"/>
                  </a:ext>
                </a:extLst>
              </p14:cNvPr>
              <p14:cNvContentPartPr/>
              <p14:nvPr/>
            </p14:nvContentPartPr>
            <p14:xfrm>
              <a:off x="9912240" y="3156120"/>
              <a:ext cx="1473840" cy="159120"/>
            </p14:xfrm>
          </p:contentPart>
        </mc:Choice>
        <mc:Fallback xmlns="">
          <p:pic>
            <p:nvPicPr>
              <p:cNvPr id="10" name="Zapis perom 9">
                <a:extLst>
                  <a:ext uri="{FF2B5EF4-FFF2-40B4-BE49-F238E27FC236}">
                    <a16:creationId xmlns:a16="http://schemas.microsoft.com/office/drawing/2014/main" id="{D1798F61-EDD0-1E3A-0D2C-1D9BD690E197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9896400" y="3092760"/>
                <a:ext cx="1505160" cy="285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1" name="Zapis perom 10">
                <a:extLst>
                  <a:ext uri="{FF2B5EF4-FFF2-40B4-BE49-F238E27FC236}">
                    <a16:creationId xmlns:a16="http://schemas.microsoft.com/office/drawing/2014/main" id="{F6D857E9-0981-ECFE-DBF6-06B3702ED75B}"/>
                  </a:ext>
                </a:extLst>
              </p14:cNvPr>
              <p14:cNvContentPartPr/>
              <p14:nvPr/>
            </p14:nvContentPartPr>
            <p14:xfrm>
              <a:off x="9588600" y="3206880"/>
              <a:ext cx="1848240" cy="1600560"/>
            </p14:xfrm>
          </p:contentPart>
        </mc:Choice>
        <mc:Fallback xmlns="">
          <p:pic>
            <p:nvPicPr>
              <p:cNvPr id="11" name="Zapis perom 10">
                <a:extLst>
                  <a:ext uri="{FF2B5EF4-FFF2-40B4-BE49-F238E27FC236}">
                    <a16:creationId xmlns:a16="http://schemas.microsoft.com/office/drawing/2014/main" id="{F6D857E9-0981-ECFE-DBF6-06B3702ED75B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9572760" y="3143520"/>
                <a:ext cx="1879560" cy="1727280"/>
              </a:xfrm>
              <a:prstGeom prst="rect">
                <a:avLst/>
              </a:prstGeom>
            </p:spPr>
          </p:pic>
        </mc:Fallback>
      </mc:AlternateContent>
      <p:pic>
        <p:nvPicPr>
          <p:cNvPr id="12" name="Slika 11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E288D537-37C0-ACCD-70F4-57E94C06383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29" y="165592"/>
            <a:ext cx="2034019" cy="529664"/>
          </a:xfrm>
          <a:prstGeom prst="rect">
            <a:avLst/>
          </a:prstGeom>
        </p:spPr>
      </p:pic>
      <p:pic>
        <p:nvPicPr>
          <p:cNvPr id="13" name="Slika 12">
            <a:extLst>
              <a:ext uri="{FF2B5EF4-FFF2-40B4-BE49-F238E27FC236}">
                <a16:creationId xmlns:a16="http://schemas.microsoft.com/office/drawing/2014/main" id="{22F78C47-AD5D-C6B5-411D-1A518C54E21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33" y="98887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100577" y="1728642"/>
            <a:ext cx="6282354" cy="356725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095762" y="1723653"/>
            <a:ext cx="6313805" cy="3576954"/>
          </a:xfrm>
          <a:custGeom>
            <a:avLst/>
            <a:gdLst/>
            <a:ahLst/>
            <a:cxnLst/>
            <a:rect l="l" t="t" r="r" b="b"/>
            <a:pathLst>
              <a:path w="6313805" h="3576954">
                <a:moveTo>
                  <a:pt x="0" y="3576949"/>
                </a:moveTo>
                <a:lnTo>
                  <a:pt x="6313809" y="3576949"/>
                </a:lnTo>
                <a:lnTo>
                  <a:pt x="6313809" y="0"/>
                </a:lnTo>
                <a:lnTo>
                  <a:pt x="0" y="0"/>
                </a:lnTo>
                <a:lnTo>
                  <a:pt x="0" y="3576949"/>
                </a:lnTo>
                <a:close/>
              </a:path>
            </a:pathLst>
          </a:custGeom>
          <a:ln w="953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Zapis perom 4">
                <a:extLst>
                  <a:ext uri="{FF2B5EF4-FFF2-40B4-BE49-F238E27FC236}">
                    <a16:creationId xmlns:a16="http://schemas.microsoft.com/office/drawing/2014/main" id="{84C751D5-804C-AA0F-EABB-28E3AD6DC6A5}"/>
                  </a:ext>
                </a:extLst>
              </p14:cNvPr>
              <p14:cNvContentPartPr/>
              <p14:nvPr/>
            </p14:nvContentPartPr>
            <p14:xfrm>
              <a:off x="5442120" y="4210200"/>
              <a:ext cx="235080" cy="273240"/>
            </p14:xfrm>
          </p:contentPart>
        </mc:Choice>
        <mc:Fallback xmlns="">
          <p:pic>
            <p:nvPicPr>
              <p:cNvPr id="5" name="Zapis perom 4">
                <a:extLst>
                  <a:ext uri="{FF2B5EF4-FFF2-40B4-BE49-F238E27FC236}">
                    <a16:creationId xmlns:a16="http://schemas.microsoft.com/office/drawing/2014/main" id="{84C751D5-804C-AA0F-EABB-28E3AD6DC6A5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426280" y="4146840"/>
                <a:ext cx="266400" cy="399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6" name="Zapis perom 5">
                <a:extLst>
                  <a:ext uri="{FF2B5EF4-FFF2-40B4-BE49-F238E27FC236}">
                    <a16:creationId xmlns:a16="http://schemas.microsoft.com/office/drawing/2014/main" id="{1A0F449A-628C-34FC-6835-937C8FDEE334}"/>
                  </a:ext>
                </a:extLst>
              </p14:cNvPr>
              <p14:cNvContentPartPr/>
              <p14:nvPr/>
            </p14:nvContentPartPr>
            <p14:xfrm>
              <a:off x="7550280" y="4394160"/>
              <a:ext cx="178200" cy="324360"/>
            </p14:xfrm>
          </p:contentPart>
        </mc:Choice>
        <mc:Fallback xmlns="">
          <p:pic>
            <p:nvPicPr>
              <p:cNvPr id="6" name="Zapis perom 5">
                <a:extLst>
                  <a:ext uri="{FF2B5EF4-FFF2-40B4-BE49-F238E27FC236}">
                    <a16:creationId xmlns:a16="http://schemas.microsoft.com/office/drawing/2014/main" id="{1A0F449A-628C-34FC-6835-937C8FDEE334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534440" y="4330800"/>
                <a:ext cx="209520" cy="451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7" name="Zapis perom 6">
                <a:extLst>
                  <a:ext uri="{FF2B5EF4-FFF2-40B4-BE49-F238E27FC236}">
                    <a16:creationId xmlns:a16="http://schemas.microsoft.com/office/drawing/2014/main" id="{5BE2E041-DD66-DAD0-1E83-C02BD6B1FC66}"/>
                  </a:ext>
                </a:extLst>
              </p14:cNvPr>
              <p14:cNvContentPartPr/>
              <p14:nvPr/>
            </p14:nvContentPartPr>
            <p14:xfrm>
              <a:off x="8420040" y="4610160"/>
              <a:ext cx="82800" cy="362160"/>
            </p14:xfrm>
          </p:contentPart>
        </mc:Choice>
        <mc:Fallback xmlns="">
          <p:pic>
            <p:nvPicPr>
              <p:cNvPr id="7" name="Zapis perom 6">
                <a:extLst>
                  <a:ext uri="{FF2B5EF4-FFF2-40B4-BE49-F238E27FC236}">
                    <a16:creationId xmlns:a16="http://schemas.microsoft.com/office/drawing/2014/main" id="{5BE2E041-DD66-DAD0-1E83-C02BD6B1FC66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8404200" y="4546800"/>
                <a:ext cx="114120" cy="488880"/>
              </a:xfrm>
              <a:prstGeom prst="rect">
                <a:avLst/>
              </a:prstGeom>
            </p:spPr>
          </p:pic>
        </mc:Fallback>
      </mc:AlternateContent>
      <p:pic>
        <p:nvPicPr>
          <p:cNvPr id="8" name="Slika 7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883BB316-A2C8-9878-9360-77D84371A9B6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29" y="165592"/>
            <a:ext cx="2034019" cy="52966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826386" y="669880"/>
            <a:ext cx="5244144" cy="57109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821692" y="665165"/>
            <a:ext cx="5260340" cy="5720715"/>
          </a:xfrm>
          <a:custGeom>
            <a:avLst/>
            <a:gdLst/>
            <a:ahLst/>
            <a:cxnLst/>
            <a:rect l="l" t="t" r="r" b="b"/>
            <a:pathLst>
              <a:path w="5260340" h="5720715">
                <a:moveTo>
                  <a:pt x="0" y="5720455"/>
                </a:moveTo>
                <a:lnTo>
                  <a:pt x="5260207" y="5720455"/>
                </a:lnTo>
                <a:lnTo>
                  <a:pt x="5260207" y="0"/>
                </a:lnTo>
                <a:lnTo>
                  <a:pt x="0" y="0"/>
                </a:lnTo>
                <a:lnTo>
                  <a:pt x="0" y="5720455"/>
                </a:lnTo>
                <a:close/>
              </a:path>
            </a:pathLst>
          </a:custGeom>
          <a:ln w="953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381890" y="2833625"/>
            <a:ext cx="3330945" cy="14621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1" name="Slika 20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0F035BB2-E2B4-707B-D2C1-8A3A2494E3C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29" y="165592"/>
            <a:ext cx="2034019" cy="529664"/>
          </a:xfrm>
          <a:prstGeom prst="rect">
            <a:avLst/>
          </a:prstGeom>
        </p:spPr>
      </p:pic>
      <p:pic>
        <p:nvPicPr>
          <p:cNvPr id="22" name="Slika 21">
            <a:extLst>
              <a:ext uri="{FF2B5EF4-FFF2-40B4-BE49-F238E27FC236}">
                <a16:creationId xmlns:a16="http://schemas.microsoft.com/office/drawing/2014/main" id="{9714C7CF-4654-1EAE-3B09-472BE8F2B28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33" y="98887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38200" y="1276295"/>
            <a:ext cx="10515600" cy="4900930"/>
          </a:xfrm>
          <a:custGeom>
            <a:avLst/>
            <a:gdLst/>
            <a:ahLst/>
            <a:cxnLst/>
            <a:rect l="l" t="t" r="r" b="b"/>
            <a:pathLst>
              <a:path w="10515600" h="4900930">
                <a:moveTo>
                  <a:pt x="0" y="4900665"/>
                </a:moveTo>
                <a:lnTo>
                  <a:pt x="10515599" y="4900665"/>
                </a:lnTo>
                <a:lnTo>
                  <a:pt x="10515599" y="0"/>
                </a:lnTo>
                <a:lnTo>
                  <a:pt x="0" y="0"/>
                </a:lnTo>
                <a:lnTo>
                  <a:pt x="0" y="4900665"/>
                </a:lnTo>
                <a:close/>
              </a:path>
            </a:pathLst>
          </a:custGeom>
          <a:ln w="953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7571" y="1330623"/>
            <a:ext cx="2096770" cy="396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750" spc="-5" dirty="0">
                <a:latin typeface="Wingdings"/>
                <a:cs typeface="Wingdings"/>
              </a:rPr>
              <a:t></a:t>
            </a:r>
            <a:r>
              <a:rPr sz="2750" spc="-100" dirty="0">
                <a:latin typeface="Times New Roman"/>
                <a:cs typeface="Times New Roman"/>
              </a:rPr>
              <a:t>I</a:t>
            </a:r>
            <a:r>
              <a:rPr sz="2750" spc="120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45" dirty="0">
                <a:latin typeface="Times New Roman"/>
                <a:cs typeface="Times New Roman"/>
              </a:rPr>
              <a:t>u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55" dirty="0">
                <a:latin typeface="Times New Roman"/>
                <a:cs typeface="Times New Roman"/>
              </a:rPr>
              <a:t>t</a:t>
            </a:r>
            <a:r>
              <a:rPr sz="2750" spc="-20" dirty="0">
                <a:latin typeface="Times New Roman"/>
                <a:cs typeface="Times New Roman"/>
              </a:rPr>
              <a:t>i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120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50" dirty="0">
                <a:latin typeface="Times New Roman"/>
                <a:cs typeface="Times New Roman"/>
              </a:rPr>
              <a:t>s</a:t>
            </a:r>
            <a:r>
              <a:rPr sz="2750" spc="5" dirty="0">
                <a:latin typeface="Times New Roman"/>
                <a:cs typeface="Times New Roman"/>
              </a:rPr>
              <a:t>t</a:t>
            </a:r>
            <a:endParaRPr sz="275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234052" y="1348458"/>
            <a:ext cx="8054340" cy="378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642110" algn="l"/>
                <a:tab pos="2185670" algn="l"/>
                <a:tab pos="3596640" algn="l"/>
                <a:tab pos="5026025" algn="l"/>
                <a:tab pos="6103620" algn="l"/>
                <a:tab pos="6703695" algn="l"/>
              </a:tabLst>
            </a:pPr>
            <a:r>
              <a:rPr sz="2750" spc="45" dirty="0">
                <a:latin typeface="Times New Roman"/>
                <a:cs typeface="Times New Roman"/>
              </a:rPr>
              <a:t>k</a:t>
            </a:r>
            <a:r>
              <a:rPr sz="2750" spc="50" dirty="0">
                <a:latin typeface="Times New Roman"/>
                <a:cs typeface="Times New Roman"/>
              </a:rPr>
              <a:t>a</a:t>
            </a:r>
            <a:r>
              <a:rPr sz="2750" spc="-20" dirty="0">
                <a:latin typeface="Times New Roman"/>
                <a:cs typeface="Times New Roman"/>
              </a:rPr>
              <a:t>l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45" dirty="0">
                <a:latin typeface="Times New Roman"/>
                <a:cs typeface="Times New Roman"/>
              </a:rPr>
              <a:t>o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-20" dirty="0">
                <a:latin typeface="Times New Roman"/>
                <a:cs typeface="Times New Roman"/>
              </a:rPr>
              <a:t>j</a:t>
            </a:r>
            <a:r>
              <a:rPr sz="2750" spc="50" dirty="0">
                <a:latin typeface="Times New Roman"/>
                <a:cs typeface="Times New Roman"/>
              </a:rPr>
              <a:t>e</a:t>
            </a:r>
            <a:r>
              <a:rPr sz="2750" spc="-25" dirty="0">
                <a:latin typeface="Times New Roman"/>
                <a:cs typeface="Times New Roman"/>
              </a:rPr>
              <a:t>z</a:t>
            </a:r>
            <a:r>
              <a:rPr sz="2750" spc="45" dirty="0">
                <a:latin typeface="Times New Roman"/>
                <a:cs typeface="Times New Roman"/>
              </a:rPr>
              <a:t>g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20" dirty="0">
                <a:latin typeface="Times New Roman"/>
                <a:cs typeface="Times New Roman"/>
              </a:rPr>
              <a:t>m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45" dirty="0">
                <a:latin typeface="Times New Roman"/>
                <a:cs typeface="Times New Roman"/>
              </a:rPr>
              <a:t>d</a:t>
            </a:r>
            <a:r>
              <a:rPr sz="2750" spc="-20" dirty="0">
                <a:latin typeface="Times New Roman"/>
                <a:cs typeface="Times New Roman"/>
              </a:rPr>
              <a:t>ir</a:t>
            </a:r>
            <a:r>
              <a:rPr sz="2750" spc="50" dirty="0">
                <a:latin typeface="Times New Roman"/>
                <a:cs typeface="Times New Roman"/>
              </a:rPr>
              <a:t>e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120" dirty="0">
                <a:latin typeface="Times New Roman"/>
                <a:cs typeface="Times New Roman"/>
              </a:rPr>
              <a:t>n</a:t>
            </a:r>
            <a:r>
              <a:rPr sz="2750" spc="10" dirty="0">
                <a:latin typeface="Times New Roman"/>
                <a:cs typeface="Times New Roman"/>
              </a:rPr>
              <a:t>o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50" dirty="0">
                <a:latin typeface="Times New Roman"/>
                <a:cs typeface="Times New Roman"/>
              </a:rPr>
              <a:t>z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45" dirty="0">
                <a:latin typeface="Times New Roman"/>
                <a:cs typeface="Times New Roman"/>
              </a:rPr>
              <a:t>v</a:t>
            </a:r>
            <a:r>
              <a:rPr sz="2750" spc="-20" dirty="0">
                <a:latin typeface="Times New Roman"/>
                <a:cs typeface="Times New Roman"/>
              </a:rPr>
              <a:t>i</a:t>
            </a:r>
            <a:r>
              <a:rPr sz="2750" spc="50" dirty="0">
                <a:latin typeface="Times New Roman"/>
                <a:cs typeface="Times New Roman"/>
              </a:rPr>
              <a:t>s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45" dirty="0">
                <a:latin typeface="Times New Roman"/>
                <a:cs typeface="Times New Roman"/>
              </a:rPr>
              <a:t>o</a:t>
            </a:r>
            <a:r>
              <a:rPr sz="2750" spc="10" dirty="0">
                <a:latin typeface="Times New Roman"/>
                <a:cs typeface="Times New Roman"/>
              </a:rPr>
              <a:t>d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45" dirty="0">
                <a:latin typeface="Times New Roman"/>
                <a:cs typeface="Times New Roman"/>
              </a:rPr>
              <a:t>v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50" dirty="0">
                <a:latin typeface="Times New Roman"/>
                <a:cs typeface="Times New Roman"/>
              </a:rPr>
              <a:t>e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45" dirty="0">
                <a:latin typeface="Times New Roman"/>
                <a:cs typeface="Times New Roman"/>
              </a:rPr>
              <a:t>no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130" dirty="0">
                <a:latin typeface="Times New Roman"/>
                <a:cs typeface="Times New Roman"/>
              </a:rPr>
              <a:t>t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endParaRPr sz="27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17566" y="1652614"/>
            <a:ext cx="10362565" cy="27546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1300" marR="5080" algn="just">
              <a:lnSpc>
                <a:spcPct val="92200"/>
              </a:lnSpc>
            </a:pP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20" dirty="0">
                <a:latin typeface="Times New Roman"/>
                <a:cs typeface="Times New Roman"/>
              </a:rPr>
              <a:t>f</a:t>
            </a:r>
            <a:r>
              <a:rPr sz="2750" spc="50" dirty="0">
                <a:latin typeface="Times New Roman"/>
                <a:cs typeface="Times New Roman"/>
              </a:rPr>
              <a:t>e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55" dirty="0">
                <a:latin typeface="Times New Roman"/>
                <a:cs typeface="Times New Roman"/>
              </a:rPr>
              <a:t>t</a:t>
            </a:r>
            <a:r>
              <a:rPr sz="2750" spc="-20" dirty="0">
                <a:latin typeface="Times New Roman"/>
                <a:cs typeface="Times New Roman"/>
              </a:rPr>
              <a:t>i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114" dirty="0">
                <a:latin typeface="Times New Roman"/>
                <a:cs typeface="Times New Roman"/>
              </a:rPr>
              <a:t>n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dirty="0">
                <a:latin typeface="Times New Roman"/>
                <a:cs typeface="Times New Roman"/>
              </a:rPr>
              <a:t> </a:t>
            </a:r>
            <a:r>
              <a:rPr sz="2750" spc="229" dirty="0">
                <a:latin typeface="Times New Roman"/>
                <a:cs typeface="Times New Roman"/>
              </a:rPr>
              <a:t> 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50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g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dirty="0">
                <a:latin typeface="Times New Roman"/>
                <a:cs typeface="Times New Roman"/>
              </a:rPr>
              <a:t> </a:t>
            </a:r>
            <a:r>
              <a:rPr sz="2750" spc="320" dirty="0">
                <a:latin typeface="Times New Roman"/>
                <a:cs typeface="Times New Roman"/>
              </a:rPr>
              <a:t> </a:t>
            </a:r>
            <a:r>
              <a:rPr sz="2750" spc="40" dirty="0">
                <a:latin typeface="Times New Roman"/>
                <a:cs typeface="Times New Roman"/>
              </a:rPr>
              <a:t>p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100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50" dirty="0">
                <a:latin typeface="Times New Roman"/>
                <a:cs typeface="Times New Roman"/>
              </a:rPr>
              <a:t>a</a:t>
            </a:r>
            <a:r>
              <a:rPr sz="2750" spc="40" dirty="0">
                <a:latin typeface="Times New Roman"/>
                <a:cs typeface="Times New Roman"/>
              </a:rPr>
              <a:t>b</a:t>
            </a:r>
            <a:r>
              <a:rPr sz="2750" spc="-20" dirty="0">
                <a:latin typeface="Times New Roman"/>
                <a:cs typeface="Times New Roman"/>
              </a:rPr>
              <a:t>i</a:t>
            </a:r>
            <a:r>
              <a:rPr sz="2750" spc="-95" dirty="0">
                <a:latin typeface="Times New Roman"/>
                <a:cs typeface="Times New Roman"/>
              </a:rPr>
              <a:t>l</a:t>
            </a:r>
            <a:r>
              <a:rPr sz="2750" spc="114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50" dirty="0">
                <a:latin typeface="Times New Roman"/>
                <a:cs typeface="Times New Roman"/>
              </a:rPr>
              <a:t>s</a:t>
            </a:r>
            <a:r>
              <a:rPr sz="2750" spc="55" dirty="0">
                <a:latin typeface="Times New Roman"/>
                <a:cs typeface="Times New Roman"/>
              </a:rPr>
              <a:t>t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dirty="0">
                <a:latin typeface="Times New Roman"/>
                <a:cs typeface="Times New Roman"/>
              </a:rPr>
              <a:t> </a:t>
            </a:r>
            <a:r>
              <a:rPr sz="2750" spc="175" dirty="0">
                <a:latin typeface="Times New Roman"/>
                <a:cs typeface="Times New Roman"/>
              </a:rPr>
              <a:t> </a:t>
            </a:r>
            <a:r>
              <a:rPr sz="2750" spc="20" dirty="0">
                <a:latin typeface="Times New Roman"/>
                <a:cs typeface="Times New Roman"/>
              </a:rPr>
              <a:t>μ</a:t>
            </a:r>
            <a:r>
              <a:rPr sz="2750" i="1" spc="50" dirty="0">
                <a:latin typeface="Times New Roman"/>
                <a:cs typeface="Times New Roman"/>
              </a:rPr>
              <a:t>e</a:t>
            </a:r>
            <a:r>
              <a:rPr sz="2750" spc="5" dirty="0">
                <a:latin typeface="Times New Roman"/>
                <a:cs typeface="Times New Roman"/>
              </a:rPr>
              <a:t>,</a:t>
            </a:r>
            <a:r>
              <a:rPr sz="2750" dirty="0">
                <a:latin typeface="Times New Roman"/>
                <a:cs typeface="Times New Roman"/>
              </a:rPr>
              <a:t> </a:t>
            </a:r>
            <a:r>
              <a:rPr sz="2750" spc="254" dirty="0">
                <a:latin typeface="Times New Roman"/>
                <a:cs typeface="Times New Roman"/>
              </a:rPr>
              <a:t> </a:t>
            </a:r>
            <a:r>
              <a:rPr sz="2750" spc="40" dirty="0">
                <a:latin typeface="Times New Roman"/>
                <a:cs typeface="Times New Roman"/>
              </a:rPr>
              <a:t>ko</a:t>
            </a:r>
            <a:r>
              <a:rPr sz="2750" spc="-20" dirty="0">
                <a:latin typeface="Times New Roman"/>
                <a:cs typeface="Times New Roman"/>
              </a:rPr>
              <a:t>j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dirty="0">
                <a:latin typeface="Times New Roman"/>
                <a:cs typeface="Times New Roman"/>
              </a:rPr>
              <a:t> </a:t>
            </a:r>
            <a:r>
              <a:rPr sz="2750" spc="245" dirty="0">
                <a:latin typeface="Times New Roman"/>
                <a:cs typeface="Times New Roman"/>
              </a:rPr>
              <a:t> </a:t>
            </a:r>
            <a:r>
              <a:rPr sz="2750" spc="40" dirty="0">
                <a:latin typeface="Times New Roman"/>
                <a:cs typeface="Times New Roman"/>
              </a:rPr>
              <a:t>u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40" dirty="0">
                <a:latin typeface="Times New Roman"/>
                <a:cs typeface="Times New Roman"/>
              </a:rPr>
              <a:t>g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100" dirty="0">
                <a:latin typeface="Times New Roman"/>
                <a:cs typeface="Times New Roman"/>
              </a:rPr>
              <a:t>m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dirty="0">
                <a:latin typeface="Times New Roman"/>
                <a:cs typeface="Times New Roman"/>
              </a:rPr>
              <a:t> </a:t>
            </a:r>
            <a:r>
              <a:rPr sz="2750" spc="245" dirty="0">
                <a:latin typeface="Times New Roman"/>
                <a:cs typeface="Times New Roman"/>
              </a:rPr>
              <a:t> </a:t>
            </a:r>
            <a:r>
              <a:rPr sz="2750" spc="50" dirty="0">
                <a:latin typeface="Times New Roman"/>
                <a:cs typeface="Times New Roman"/>
              </a:rPr>
              <a:t>z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40" dirty="0">
                <a:latin typeface="Times New Roman"/>
                <a:cs typeface="Times New Roman"/>
              </a:rPr>
              <a:t>v</a:t>
            </a:r>
            <a:r>
              <a:rPr sz="2750" spc="-20" dirty="0">
                <a:latin typeface="Times New Roman"/>
                <a:cs typeface="Times New Roman"/>
              </a:rPr>
              <a:t>i</a:t>
            </a:r>
            <a:r>
              <a:rPr sz="2750" spc="50" dirty="0">
                <a:latin typeface="Times New Roman"/>
                <a:cs typeface="Times New Roman"/>
              </a:rPr>
              <a:t>s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dirty="0">
                <a:latin typeface="Times New Roman"/>
                <a:cs typeface="Times New Roman"/>
              </a:rPr>
              <a:t> </a:t>
            </a:r>
            <a:r>
              <a:rPr sz="2750" spc="25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od</a:t>
            </a:r>
            <a:r>
              <a:rPr sz="2750" spc="-35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40" dirty="0">
                <a:latin typeface="Times New Roman"/>
                <a:cs typeface="Times New Roman"/>
              </a:rPr>
              <a:t>b</a:t>
            </a:r>
            <a:r>
              <a:rPr sz="2750" spc="-20" dirty="0">
                <a:latin typeface="Times New Roman"/>
                <a:cs typeface="Times New Roman"/>
              </a:rPr>
              <a:t>li</a:t>
            </a:r>
            <a:r>
              <a:rPr sz="2750" spc="40" dirty="0">
                <a:latin typeface="Times New Roman"/>
                <a:cs typeface="Times New Roman"/>
              </a:rPr>
              <a:t>k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dirty="0">
                <a:latin typeface="Times New Roman"/>
                <a:cs typeface="Times New Roman"/>
              </a:rPr>
              <a:t> </a:t>
            </a:r>
            <a:r>
              <a:rPr sz="2750" spc="-135" dirty="0">
                <a:latin typeface="Times New Roman"/>
                <a:cs typeface="Times New Roman"/>
              </a:rPr>
              <a:t> 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dirty="0">
                <a:latin typeface="Times New Roman"/>
                <a:cs typeface="Times New Roman"/>
              </a:rPr>
              <a:t> </a:t>
            </a:r>
            <a:r>
              <a:rPr sz="2750" spc="-125" dirty="0">
                <a:latin typeface="Times New Roman"/>
                <a:cs typeface="Times New Roman"/>
              </a:rPr>
              <a:t> </a:t>
            </a:r>
            <a:r>
              <a:rPr sz="2750" spc="40" dirty="0">
                <a:latin typeface="Times New Roman"/>
                <a:cs typeface="Times New Roman"/>
              </a:rPr>
              <a:t>d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114" dirty="0">
                <a:latin typeface="Times New Roman"/>
                <a:cs typeface="Times New Roman"/>
              </a:rPr>
              <a:t>n</a:t>
            </a:r>
            <a:r>
              <a:rPr sz="2750" spc="50" dirty="0">
                <a:latin typeface="Times New Roman"/>
                <a:cs typeface="Times New Roman"/>
              </a:rPr>
              <a:t>z</a:t>
            </a:r>
            <a:r>
              <a:rPr sz="2750" spc="-20" dirty="0">
                <a:latin typeface="Times New Roman"/>
                <a:cs typeface="Times New Roman"/>
              </a:rPr>
              <a:t>ij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dirty="0">
                <a:latin typeface="Times New Roman"/>
                <a:cs typeface="Times New Roman"/>
              </a:rPr>
              <a:t> </a:t>
            </a:r>
            <a:r>
              <a:rPr sz="2750" spc="-130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j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50" dirty="0">
                <a:latin typeface="Times New Roman"/>
                <a:cs typeface="Times New Roman"/>
              </a:rPr>
              <a:t>z</a:t>
            </a:r>
            <a:r>
              <a:rPr sz="2750" spc="-30" dirty="0">
                <a:latin typeface="Times New Roman"/>
                <a:cs typeface="Times New Roman"/>
              </a:rPr>
              <a:t>g</a:t>
            </a:r>
            <a:r>
              <a:rPr sz="2750" spc="55" dirty="0">
                <a:latin typeface="Times New Roman"/>
                <a:cs typeface="Times New Roman"/>
              </a:rPr>
              <a:t>r</a:t>
            </a:r>
            <a:r>
              <a:rPr sz="2750" spc="-30" dirty="0">
                <a:latin typeface="Times New Roman"/>
                <a:cs typeface="Times New Roman"/>
              </a:rPr>
              <a:t>a</a:t>
            </a:r>
            <a:r>
              <a:rPr sz="2750" spc="5" dirty="0">
                <a:latin typeface="Times New Roman"/>
                <a:cs typeface="Times New Roman"/>
              </a:rPr>
              <a:t>,</a:t>
            </a:r>
            <a:r>
              <a:rPr sz="2750" dirty="0">
                <a:latin typeface="Times New Roman"/>
                <a:cs typeface="Times New Roman"/>
              </a:rPr>
              <a:t> </a:t>
            </a:r>
            <a:r>
              <a:rPr sz="2750" spc="-120" dirty="0">
                <a:latin typeface="Times New Roman"/>
                <a:cs typeface="Times New Roman"/>
              </a:rPr>
              <a:t> </a:t>
            </a:r>
            <a:r>
              <a:rPr sz="2750" spc="40" dirty="0">
                <a:latin typeface="Times New Roman"/>
                <a:cs typeface="Times New Roman"/>
              </a:rPr>
              <a:t>v</a:t>
            </a:r>
            <a:r>
              <a:rPr sz="2750" spc="-20" dirty="0">
                <a:latin typeface="Times New Roman"/>
                <a:cs typeface="Times New Roman"/>
              </a:rPr>
              <a:t>rs</a:t>
            </a:r>
            <a:r>
              <a:rPr sz="2750" spc="55" dirty="0">
                <a:latin typeface="Times New Roman"/>
                <a:cs typeface="Times New Roman"/>
              </a:rPr>
              <a:t>t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dirty="0">
                <a:latin typeface="Times New Roman"/>
                <a:cs typeface="Times New Roman"/>
              </a:rPr>
              <a:t> </a:t>
            </a:r>
            <a:r>
              <a:rPr sz="2750" spc="-215" dirty="0">
                <a:latin typeface="Times New Roman"/>
                <a:cs typeface="Times New Roman"/>
              </a:rPr>
              <a:t> </a:t>
            </a:r>
            <a:r>
              <a:rPr sz="2750" spc="100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50" dirty="0">
                <a:latin typeface="Times New Roman"/>
                <a:cs typeface="Times New Roman"/>
              </a:rPr>
              <a:t>e</a:t>
            </a:r>
            <a:r>
              <a:rPr sz="2750" spc="55" dirty="0">
                <a:latin typeface="Times New Roman"/>
                <a:cs typeface="Times New Roman"/>
              </a:rPr>
              <a:t>r</a:t>
            </a:r>
            <a:r>
              <a:rPr sz="2750" spc="-20" dirty="0">
                <a:latin typeface="Times New Roman"/>
                <a:cs typeface="Times New Roman"/>
              </a:rPr>
              <a:t>ij</a:t>
            </a:r>
            <a:r>
              <a:rPr sz="2750" spc="50" dirty="0">
                <a:latin typeface="Times New Roman"/>
                <a:cs typeface="Times New Roman"/>
              </a:rPr>
              <a:t>a</a:t>
            </a:r>
            <a:r>
              <a:rPr sz="2750" spc="-20" dirty="0">
                <a:latin typeface="Times New Roman"/>
                <a:cs typeface="Times New Roman"/>
              </a:rPr>
              <a:t>l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5" dirty="0">
                <a:latin typeface="Times New Roman"/>
                <a:cs typeface="Times New Roman"/>
              </a:rPr>
              <a:t>,</a:t>
            </a:r>
            <a:r>
              <a:rPr sz="2750" dirty="0">
                <a:latin typeface="Times New Roman"/>
                <a:cs typeface="Times New Roman"/>
              </a:rPr>
              <a:t> </a:t>
            </a:r>
            <a:r>
              <a:rPr sz="2750" spc="-120" dirty="0">
                <a:latin typeface="Times New Roman"/>
                <a:cs typeface="Times New Roman"/>
              </a:rPr>
              <a:t> 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dirty="0">
                <a:latin typeface="Times New Roman"/>
                <a:cs typeface="Times New Roman"/>
              </a:rPr>
              <a:t> </a:t>
            </a:r>
            <a:r>
              <a:rPr sz="2750" spc="-135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40" dirty="0">
                <a:latin typeface="Times New Roman"/>
                <a:cs typeface="Times New Roman"/>
              </a:rPr>
              <a:t>og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55" dirty="0">
                <a:latin typeface="Times New Roman"/>
                <a:cs typeface="Times New Roman"/>
              </a:rPr>
              <a:t>t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40" dirty="0">
                <a:latin typeface="Times New Roman"/>
                <a:cs typeface="Times New Roman"/>
              </a:rPr>
              <a:t>v</a:t>
            </a:r>
            <a:r>
              <a:rPr sz="2750" spc="10" dirty="0">
                <a:latin typeface="Times New Roman"/>
                <a:cs typeface="Times New Roman"/>
              </a:rPr>
              <a:t>o</a:t>
            </a:r>
            <a:r>
              <a:rPr sz="2750" dirty="0">
                <a:latin typeface="Times New Roman"/>
                <a:cs typeface="Times New Roman"/>
              </a:rPr>
              <a:t> </a:t>
            </a:r>
            <a:r>
              <a:rPr sz="2750" spc="-140" dirty="0">
                <a:latin typeface="Times New Roman"/>
                <a:cs typeface="Times New Roman"/>
              </a:rPr>
              <a:t> </a:t>
            </a:r>
            <a:r>
              <a:rPr sz="2750" spc="45" dirty="0">
                <a:latin typeface="Times New Roman"/>
                <a:cs typeface="Times New Roman"/>
              </a:rPr>
              <a:t>o</a:t>
            </a:r>
            <a:r>
              <a:rPr sz="2750" spc="10" dirty="0">
                <a:latin typeface="Times New Roman"/>
                <a:cs typeface="Times New Roman"/>
              </a:rPr>
              <a:t>d</a:t>
            </a:r>
            <a:r>
              <a:rPr sz="2750" dirty="0">
                <a:latin typeface="Times New Roman"/>
                <a:cs typeface="Times New Roman"/>
              </a:rPr>
              <a:t> </a:t>
            </a:r>
            <a:r>
              <a:rPr sz="2750" spc="-220" dirty="0">
                <a:latin typeface="Times New Roman"/>
                <a:cs typeface="Times New Roman"/>
              </a:rPr>
              <a:t> </a:t>
            </a:r>
            <a:r>
              <a:rPr sz="2750" spc="40" dirty="0">
                <a:latin typeface="Times New Roman"/>
                <a:cs typeface="Times New Roman"/>
              </a:rPr>
              <a:t>v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50" dirty="0">
                <a:latin typeface="Times New Roman"/>
                <a:cs typeface="Times New Roman"/>
              </a:rPr>
              <a:t>e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114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55" dirty="0">
                <a:latin typeface="Times New Roman"/>
                <a:cs typeface="Times New Roman"/>
              </a:rPr>
              <a:t>t</a:t>
            </a:r>
            <a:r>
              <a:rPr sz="2750" spc="5" dirty="0">
                <a:latin typeface="Times New Roman"/>
                <a:cs typeface="Times New Roman"/>
              </a:rPr>
              <a:t>i 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-25" dirty="0">
                <a:latin typeface="Times New Roman"/>
                <a:cs typeface="Times New Roman"/>
              </a:rPr>
              <a:t>az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45" dirty="0">
                <a:latin typeface="Times New Roman"/>
                <a:cs typeface="Times New Roman"/>
              </a:rPr>
              <a:t>u</a:t>
            </a:r>
            <a:r>
              <a:rPr sz="2750" spc="-20" dirty="0">
                <a:latin typeface="Times New Roman"/>
                <a:cs typeface="Times New Roman"/>
              </a:rPr>
              <a:t>š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10" dirty="0">
                <a:latin typeface="Times New Roman"/>
                <a:cs typeface="Times New Roman"/>
              </a:rPr>
              <a:t>g</a:t>
            </a:r>
            <a:r>
              <a:rPr sz="2750" spc="24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5" dirty="0">
                <a:latin typeface="Times New Roman"/>
                <a:cs typeface="Times New Roman"/>
              </a:rPr>
              <a:t>ce</a:t>
            </a: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245" dirty="0">
                <a:latin typeface="Times New Roman"/>
                <a:cs typeface="Times New Roman"/>
              </a:rPr>
              <a:t> </a:t>
            </a:r>
            <a:r>
              <a:rPr sz="2750" spc="10" dirty="0">
                <a:latin typeface="Times New Roman"/>
                <a:cs typeface="Times New Roman"/>
              </a:rPr>
              <a:t>u</a:t>
            </a:r>
            <a:r>
              <a:rPr sz="2750" spc="20" dirty="0">
                <a:latin typeface="Times New Roman"/>
                <a:cs typeface="Times New Roman"/>
              </a:rPr>
              <a:t> 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g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20" dirty="0">
                <a:latin typeface="Times New Roman"/>
                <a:cs typeface="Times New Roman"/>
              </a:rPr>
              <a:t>m</a:t>
            </a:r>
            <a:r>
              <a:rPr sz="2750" spc="150" dirty="0">
                <a:latin typeface="Times New Roman"/>
                <a:cs typeface="Times New Roman"/>
              </a:rPr>
              <a:t> 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95" dirty="0">
                <a:latin typeface="Times New Roman"/>
                <a:cs typeface="Times New Roman"/>
              </a:rPr>
              <a:t>ij</a:t>
            </a:r>
            <a:r>
              <a:rPr sz="2750" spc="50" dirty="0">
                <a:latin typeface="Times New Roman"/>
                <a:cs typeface="Times New Roman"/>
              </a:rPr>
              <a:t>a</a:t>
            </a:r>
            <a:r>
              <a:rPr sz="2750" spc="-20" dirty="0">
                <a:latin typeface="Times New Roman"/>
                <a:cs typeface="Times New Roman"/>
              </a:rPr>
              <a:t>l</a:t>
            </a:r>
            <a:r>
              <a:rPr sz="2750" spc="45" dirty="0">
                <a:latin typeface="Times New Roman"/>
                <a:cs typeface="Times New Roman"/>
              </a:rPr>
              <a:t>u</a:t>
            </a:r>
            <a:r>
              <a:rPr sz="2750" spc="5" dirty="0">
                <a:latin typeface="Times New Roman"/>
                <a:cs typeface="Times New Roman"/>
              </a:rPr>
              <a:t>.</a:t>
            </a:r>
            <a:endParaRPr sz="27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05"/>
              </a:spcBef>
              <a:tabLst>
                <a:tab pos="3434715" algn="l"/>
                <a:tab pos="5702935" algn="l"/>
              </a:tabLst>
            </a:pPr>
            <a:r>
              <a:rPr sz="2750" spc="10" dirty="0">
                <a:latin typeface="Wingdings"/>
                <a:cs typeface="Wingdings"/>
              </a:rPr>
              <a:t></a:t>
            </a:r>
            <a:r>
              <a:rPr sz="2750" b="1" spc="55" dirty="0">
                <a:latin typeface="Times New Roman"/>
                <a:cs typeface="Times New Roman"/>
              </a:rPr>
              <a:t>f</a:t>
            </a:r>
            <a:r>
              <a:rPr sz="2750" b="1" spc="40" dirty="0">
                <a:latin typeface="Times New Roman"/>
                <a:cs typeface="Times New Roman"/>
              </a:rPr>
              <a:t>a</a:t>
            </a:r>
            <a:r>
              <a:rPr sz="2750" b="1" spc="-105" dirty="0">
                <a:latin typeface="Times New Roman"/>
                <a:cs typeface="Times New Roman"/>
              </a:rPr>
              <a:t>k</a:t>
            </a:r>
            <a:r>
              <a:rPr sz="2750" b="1" spc="-20" dirty="0">
                <a:latin typeface="Times New Roman"/>
                <a:cs typeface="Times New Roman"/>
              </a:rPr>
              <a:t>t</a:t>
            </a:r>
            <a:r>
              <a:rPr sz="2750" b="1" spc="-30" dirty="0">
                <a:latin typeface="Times New Roman"/>
                <a:cs typeface="Times New Roman"/>
              </a:rPr>
              <a:t>o</a:t>
            </a:r>
            <a:r>
              <a:rPr sz="2750" b="1" spc="10" dirty="0">
                <a:latin typeface="Times New Roman"/>
                <a:cs typeface="Times New Roman"/>
              </a:rPr>
              <a:t>r</a:t>
            </a:r>
            <a:r>
              <a:rPr sz="2750" b="1" spc="100" dirty="0">
                <a:latin typeface="Times New Roman"/>
                <a:cs typeface="Times New Roman"/>
              </a:rPr>
              <a:t> </a:t>
            </a:r>
            <a:r>
              <a:rPr sz="2750" b="1" spc="-20" dirty="0">
                <a:latin typeface="Times New Roman"/>
                <a:cs typeface="Times New Roman"/>
              </a:rPr>
              <a:t>i</a:t>
            </a:r>
            <a:r>
              <a:rPr sz="2750" b="1" spc="40" dirty="0">
                <a:latin typeface="Times New Roman"/>
                <a:cs typeface="Times New Roman"/>
              </a:rPr>
              <a:t>ndu</a:t>
            </a:r>
            <a:r>
              <a:rPr sz="2750" b="1" spc="-105" dirty="0">
                <a:latin typeface="Times New Roman"/>
                <a:cs typeface="Times New Roman"/>
              </a:rPr>
              <a:t>k</a:t>
            </a:r>
            <a:r>
              <a:rPr sz="2750" b="1" spc="-20" dirty="0">
                <a:latin typeface="Times New Roman"/>
                <a:cs typeface="Times New Roman"/>
              </a:rPr>
              <a:t>ti</a:t>
            </a:r>
            <a:r>
              <a:rPr sz="2750" b="1" spc="-30" dirty="0">
                <a:latin typeface="Times New Roman"/>
                <a:cs typeface="Times New Roman"/>
              </a:rPr>
              <a:t>v</a:t>
            </a:r>
            <a:r>
              <a:rPr sz="2750" b="1" spc="40" dirty="0">
                <a:latin typeface="Times New Roman"/>
                <a:cs typeface="Times New Roman"/>
              </a:rPr>
              <a:t>n</a:t>
            </a:r>
            <a:r>
              <a:rPr sz="2750" b="1" spc="-30" dirty="0">
                <a:latin typeface="Times New Roman"/>
                <a:cs typeface="Times New Roman"/>
              </a:rPr>
              <a:t>o</a:t>
            </a:r>
            <a:r>
              <a:rPr sz="2750" b="1" spc="-20" dirty="0">
                <a:latin typeface="Times New Roman"/>
                <a:cs typeface="Times New Roman"/>
              </a:rPr>
              <a:t>st</a:t>
            </a:r>
            <a:r>
              <a:rPr sz="2750" b="1" spc="5" dirty="0">
                <a:latin typeface="Times New Roman"/>
                <a:cs typeface="Times New Roman"/>
              </a:rPr>
              <a:t>i</a:t>
            </a:r>
            <a:r>
              <a:rPr sz="2750" b="1" dirty="0">
                <a:latin typeface="Times New Roman"/>
                <a:cs typeface="Times New Roman"/>
              </a:rPr>
              <a:t>	</a:t>
            </a:r>
            <a:r>
              <a:rPr sz="2750" i="1" spc="40" dirty="0">
                <a:latin typeface="Times New Roman"/>
                <a:cs typeface="Times New Roman"/>
              </a:rPr>
              <a:t>A</a:t>
            </a:r>
            <a:r>
              <a:rPr sz="2775" i="1" spc="15" baseline="-18018" dirty="0">
                <a:latin typeface="Times New Roman"/>
                <a:cs typeface="Times New Roman"/>
              </a:rPr>
              <a:t>L</a:t>
            </a:r>
            <a:r>
              <a:rPr sz="2775" i="1" spc="217" baseline="-18018" dirty="0">
                <a:latin typeface="Times New Roman"/>
                <a:cs typeface="Times New Roman"/>
              </a:rPr>
              <a:t> </a:t>
            </a:r>
            <a:r>
              <a:rPr sz="2750" spc="5" dirty="0">
                <a:latin typeface="Calibri"/>
                <a:cs typeface="Calibri"/>
              </a:rPr>
              <a:t>-</a:t>
            </a:r>
            <a:r>
              <a:rPr sz="2750" spc="-4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-20" dirty="0">
                <a:latin typeface="Times New Roman"/>
                <a:cs typeface="Times New Roman"/>
              </a:rPr>
              <a:t>st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-20" dirty="0">
                <a:latin typeface="Times New Roman"/>
                <a:cs typeface="Times New Roman"/>
              </a:rPr>
              <a:t>lj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40" dirty="0">
                <a:latin typeface="Times New Roman"/>
                <a:cs typeface="Times New Roman"/>
              </a:rPr>
              <a:t>u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5" dirty="0">
                <a:latin typeface="Times New Roman"/>
                <a:cs typeface="Times New Roman"/>
              </a:rPr>
              <a:t>t</a:t>
            </a:r>
            <a:r>
              <a:rPr sz="2750" spc="335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95" dirty="0">
                <a:latin typeface="Times New Roman"/>
                <a:cs typeface="Times New Roman"/>
              </a:rPr>
              <a:t>l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245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100" dirty="0">
                <a:latin typeface="Times New Roman"/>
                <a:cs typeface="Times New Roman"/>
              </a:rPr>
              <a:t> 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-25" dirty="0">
                <a:latin typeface="Times New Roman"/>
                <a:cs typeface="Times New Roman"/>
              </a:rPr>
              <a:t>ez</a:t>
            </a:r>
            <a:r>
              <a:rPr sz="2750" spc="-30" dirty="0">
                <a:latin typeface="Times New Roman"/>
                <a:cs typeface="Times New Roman"/>
              </a:rPr>
              <a:t>g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20" dirty="0">
                <a:latin typeface="Times New Roman"/>
                <a:cs typeface="Times New Roman"/>
              </a:rPr>
              <a:t>m</a:t>
            </a:r>
            <a:endParaRPr sz="2750">
              <a:latin typeface="Times New Roman"/>
              <a:cs typeface="Times New Roman"/>
            </a:endParaRPr>
          </a:p>
          <a:p>
            <a:pPr marL="193675" algn="just">
              <a:lnSpc>
                <a:spcPct val="100000"/>
              </a:lnSpc>
              <a:spcBef>
                <a:spcPts val="830"/>
              </a:spcBef>
            </a:pPr>
            <a:r>
              <a:rPr sz="2750" spc="-30" dirty="0">
                <a:latin typeface="Times New Roman"/>
                <a:cs typeface="Times New Roman"/>
              </a:rPr>
              <a:t>ko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190" dirty="0">
                <a:latin typeface="Times New Roman"/>
                <a:cs typeface="Times New Roman"/>
              </a:rPr>
              <a:t> 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105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10" dirty="0">
                <a:latin typeface="Times New Roman"/>
                <a:cs typeface="Times New Roman"/>
              </a:rPr>
              <a:t>o</a:t>
            </a:r>
            <a:r>
              <a:rPr sz="2750" spc="100" dirty="0">
                <a:latin typeface="Times New Roman"/>
                <a:cs typeface="Times New Roman"/>
              </a:rPr>
              <a:t> 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10" dirty="0">
                <a:latin typeface="Times New Roman"/>
                <a:cs typeface="Times New Roman"/>
              </a:rPr>
              <a:t>n</a:t>
            </a:r>
            <a:r>
              <a:rPr sz="2750" spc="245" dirty="0">
                <a:latin typeface="Times New Roman"/>
                <a:cs typeface="Times New Roman"/>
              </a:rPr>
              <a:t> </a:t>
            </a:r>
            <a:r>
              <a:rPr sz="2750" spc="-25" dirty="0">
                <a:latin typeface="Times New Roman"/>
                <a:cs typeface="Times New Roman"/>
              </a:rPr>
              <a:t>za</a:t>
            </a:r>
            <a:r>
              <a:rPr sz="2750" spc="-30" dirty="0">
                <a:latin typeface="Times New Roman"/>
                <a:cs typeface="Times New Roman"/>
              </a:rPr>
              <a:t>vo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10" dirty="0">
                <a:latin typeface="Times New Roman"/>
                <a:cs typeface="Times New Roman"/>
              </a:rPr>
              <a:t>k</a:t>
            </a:r>
            <a:r>
              <a:rPr sz="2750" spc="310" dirty="0">
                <a:latin typeface="Times New Roman"/>
                <a:cs typeface="Times New Roman"/>
              </a:rPr>
              <a:t> </a:t>
            </a:r>
            <a:r>
              <a:rPr sz="2750" spc="10" dirty="0">
                <a:latin typeface="Times New Roman"/>
                <a:cs typeface="Times New Roman"/>
              </a:rPr>
              <a:t>–</a:t>
            </a:r>
            <a:r>
              <a:rPr sz="2750" spc="2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ko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20" dirty="0">
                <a:latin typeface="Times New Roman"/>
                <a:cs typeface="Times New Roman"/>
              </a:rPr>
              <a:t>st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180" dirty="0">
                <a:latin typeface="Times New Roman"/>
                <a:cs typeface="Times New Roman"/>
              </a:rPr>
              <a:t> 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-25" dirty="0">
                <a:latin typeface="Times New Roman"/>
                <a:cs typeface="Times New Roman"/>
              </a:rPr>
              <a:t>ez</a:t>
            </a:r>
            <a:r>
              <a:rPr sz="2750" spc="-30" dirty="0">
                <a:latin typeface="Times New Roman"/>
                <a:cs typeface="Times New Roman"/>
              </a:rPr>
              <a:t>g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endParaRPr sz="27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80"/>
              </a:spcBef>
            </a:pPr>
            <a:r>
              <a:rPr sz="2750" spc="-5" dirty="0">
                <a:latin typeface="Wingdings"/>
                <a:cs typeface="Wingdings"/>
              </a:rPr>
              <a:t>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45" dirty="0">
                <a:latin typeface="Times New Roman"/>
                <a:cs typeface="Times New Roman"/>
              </a:rPr>
              <a:t>u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50" dirty="0">
                <a:latin typeface="Times New Roman"/>
                <a:cs typeface="Times New Roman"/>
              </a:rPr>
              <a:t>s</a:t>
            </a:r>
            <a:r>
              <a:rPr sz="2750" spc="5" dirty="0">
                <a:latin typeface="Times New Roman"/>
                <a:cs typeface="Times New Roman"/>
              </a:rPr>
              <a:t>t</a:t>
            </a:r>
            <a:r>
              <a:rPr sz="2750" spc="335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95" dirty="0">
                <a:latin typeface="Times New Roman"/>
                <a:cs typeface="Times New Roman"/>
              </a:rPr>
              <a:t>l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250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25" dirty="0">
                <a:latin typeface="Times New Roman"/>
                <a:cs typeface="Times New Roman"/>
              </a:rPr>
              <a:t> </a:t>
            </a:r>
            <a:r>
              <a:rPr sz="2750" i="1" spc="15" dirty="0">
                <a:latin typeface="Times New Roman"/>
                <a:cs typeface="Times New Roman"/>
              </a:rPr>
              <a:t>N</a:t>
            </a:r>
            <a:r>
              <a:rPr sz="2750" i="1" spc="10" dirty="0">
                <a:latin typeface="Times New Roman"/>
                <a:cs typeface="Times New Roman"/>
              </a:rPr>
              <a:t> </a:t>
            </a:r>
            <a:r>
              <a:rPr sz="2750" spc="-25" dirty="0">
                <a:latin typeface="Times New Roman"/>
                <a:cs typeface="Times New Roman"/>
              </a:rPr>
              <a:t>za</a:t>
            </a:r>
            <a:r>
              <a:rPr sz="2750" spc="-30" dirty="0">
                <a:latin typeface="Times New Roman"/>
                <a:cs typeface="Times New Roman"/>
              </a:rPr>
              <a:t>vo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45" dirty="0">
                <a:latin typeface="Times New Roman"/>
                <a:cs typeface="Times New Roman"/>
              </a:rPr>
              <a:t>k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endParaRPr sz="27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809875" y="4872035"/>
            <a:ext cx="2532254" cy="92795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200900" y="4362474"/>
            <a:ext cx="3005075" cy="170802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Slika 7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A4B8F43F-7EBC-2DAA-6830-FCC795DFF37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29" y="165592"/>
            <a:ext cx="2034019" cy="529664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88B6EF8C-7EB4-73B8-C9CB-EB5EE54D890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33" y="98887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b="0" dirty="0">
                <a:latin typeface="Times New Roman"/>
                <a:cs typeface="Times New Roman"/>
              </a:rPr>
              <a:t>P</a:t>
            </a:r>
            <a:r>
              <a:rPr b="0" spc="-30" dirty="0">
                <a:latin typeface="Times New Roman"/>
                <a:cs typeface="Times New Roman"/>
              </a:rPr>
              <a:t>o</a:t>
            </a:r>
            <a:r>
              <a:rPr b="0" spc="30" dirty="0">
                <a:latin typeface="Times New Roman"/>
                <a:cs typeface="Times New Roman"/>
              </a:rPr>
              <a:t>d</a:t>
            </a:r>
            <a:r>
              <a:rPr b="0" dirty="0">
                <a:latin typeface="Times New Roman"/>
                <a:cs typeface="Times New Roman"/>
              </a:rPr>
              <a:t>se</a:t>
            </a:r>
            <a:r>
              <a:rPr b="0" spc="-40" dirty="0">
                <a:latin typeface="Times New Roman"/>
                <a:cs typeface="Times New Roman"/>
              </a:rPr>
              <a:t>t</a:t>
            </a:r>
            <a:r>
              <a:rPr b="0" spc="30" dirty="0">
                <a:latin typeface="Times New Roman"/>
                <a:cs typeface="Times New Roman"/>
              </a:rPr>
              <a:t>n</a:t>
            </a:r>
            <a:r>
              <a:rPr b="0" spc="-35" dirty="0">
                <a:latin typeface="Times New Roman"/>
                <a:cs typeface="Times New Roman"/>
              </a:rPr>
              <a:t>i</a:t>
            </a:r>
            <a:r>
              <a:rPr b="0" dirty="0">
                <a:latin typeface="Times New Roman"/>
                <a:cs typeface="Times New Roman"/>
              </a:rPr>
              <a:t>k</a:t>
            </a:r>
          </a:p>
        </p:txBody>
      </p:sp>
      <p:sp>
        <p:nvSpPr>
          <p:cNvPr id="3" name="object 3"/>
          <p:cNvSpPr/>
          <p:nvPr/>
        </p:nvSpPr>
        <p:spPr>
          <a:xfrm>
            <a:off x="2320289" y="2384541"/>
            <a:ext cx="396875" cy="85090"/>
          </a:xfrm>
          <a:custGeom>
            <a:avLst/>
            <a:gdLst/>
            <a:ahLst/>
            <a:cxnLst/>
            <a:rect l="l" t="t" r="r" b="b"/>
            <a:pathLst>
              <a:path w="396875" h="85089">
                <a:moveTo>
                  <a:pt x="353318" y="0"/>
                </a:moveTo>
                <a:lnTo>
                  <a:pt x="344174" y="10302"/>
                </a:lnTo>
                <a:lnTo>
                  <a:pt x="371724" y="34168"/>
                </a:lnTo>
                <a:lnTo>
                  <a:pt x="0" y="34168"/>
                </a:lnTo>
                <a:lnTo>
                  <a:pt x="0" y="50413"/>
                </a:lnTo>
                <a:lnTo>
                  <a:pt x="371724" y="50413"/>
                </a:lnTo>
                <a:lnTo>
                  <a:pt x="344174" y="74310"/>
                </a:lnTo>
                <a:lnTo>
                  <a:pt x="353318" y="84581"/>
                </a:lnTo>
                <a:lnTo>
                  <a:pt x="396489" y="47243"/>
                </a:lnTo>
                <a:lnTo>
                  <a:pt x="396489" y="37337"/>
                </a:lnTo>
                <a:lnTo>
                  <a:pt x="35331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701430" y="2451232"/>
            <a:ext cx="349250" cy="85090"/>
          </a:xfrm>
          <a:custGeom>
            <a:avLst/>
            <a:gdLst/>
            <a:ahLst/>
            <a:cxnLst/>
            <a:rect l="l" t="t" r="r" b="b"/>
            <a:pathLst>
              <a:path w="349250" h="85089">
                <a:moveTo>
                  <a:pt x="305683" y="0"/>
                </a:moveTo>
                <a:lnTo>
                  <a:pt x="296539" y="10271"/>
                </a:lnTo>
                <a:lnTo>
                  <a:pt x="324093" y="34168"/>
                </a:lnTo>
                <a:lnTo>
                  <a:pt x="0" y="34168"/>
                </a:lnTo>
                <a:lnTo>
                  <a:pt x="0" y="50413"/>
                </a:lnTo>
                <a:lnTo>
                  <a:pt x="324093" y="50413"/>
                </a:lnTo>
                <a:lnTo>
                  <a:pt x="296539" y="74279"/>
                </a:lnTo>
                <a:lnTo>
                  <a:pt x="305683" y="84581"/>
                </a:lnTo>
                <a:lnTo>
                  <a:pt x="348843" y="47243"/>
                </a:lnTo>
                <a:lnTo>
                  <a:pt x="348843" y="37337"/>
                </a:lnTo>
                <a:lnTo>
                  <a:pt x="30568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244339" y="2384541"/>
            <a:ext cx="396875" cy="85090"/>
          </a:xfrm>
          <a:custGeom>
            <a:avLst/>
            <a:gdLst/>
            <a:ahLst/>
            <a:cxnLst/>
            <a:rect l="l" t="t" r="r" b="b"/>
            <a:pathLst>
              <a:path w="396875" h="85089">
                <a:moveTo>
                  <a:pt x="353324" y="0"/>
                </a:moveTo>
                <a:lnTo>
                  <a:pt x="344180" y="10302"/>
                </a:lnTo>
                <a:lnTo>
                  <a:pt x="371734" y="34168"/>
                </a:lnTo>
                <a:lnTo>
                  <a:pt x="0" y="34168"/>
                </a:lnTo>
                <a:lnTo>
                  <a:pt x="0" y="50413"/>
                </a:lnTo>
                <a:lnTo>
                  <a:pt x="371734" y="50413"/>
                </a:lnTo>
                <a:lnTo>
                  <a:pt x="344180" y="74310"/>
                </a:lnTo>
                <a:lnTo>
                  <a:pt x="353324" y="84581"/>
                </a:lnTo>
                <a:lnTo>
                  <a:pt x="396483" y="47243"/>
                </a:lnTo>
                <a:lnTo>
                  <a:pt x="396483" y="37337"/>
                </a:lnTo>
                <a:lnTo>
                  <a:pt x="3533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158239" y="2946532"/>
            <a:ext cx="396875" cy="85090"/>
          </a:xfrm>
          <a:custGeom>
            <a:avLst/>
            <a:gdLst/>
            <a:ahLst/>
            <a:cxnLst/>
            <a:rect l="l" t="t" r="r" b="b"/>
            <a:pathLst>
              <a:path w="396875" h="85089">
                <a:moveTo>
                  <a:pt x="353318" y="0"/>
                </a:moveTo>
                <a:lnTo>
                  <a:pt x="344174" y="10271"/>
                </a:lnTo>
                <a:lnTo>
                  <a:pt x="371724" y="34168"/>
                </a:lnTo>
                <a:lnTo>
                  <a:pt x="0" y="34168"/>
                </a:lnTo>
                <a:lnTo>
                  <a:pt x="0" y="50413"/>
                </a:lnTo>
                <a:lnTo>
                  <a:pt x="371724" y="50413"/>
                </a:lnTo>
                <a:lnTo>
                  <a:pt x="344174" y="74279"/>
                </a:lnTo>
                <a:lnTo>
                  <a:pt x="353318" y="84581"/>
                </a:lnTo>
                <a:lnTo>
                  <a:pt x="396489" y="47243"/>
                </a:lnTo>
                <a:lnTo>
                  <a:pt x="396489" y="37337"/>
                </a:lnTo>
                <a:lnTo>
                  <a:pt x="35331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624964" y="2946532"/>
            <a:ext cx="415925" cy="85090"/>
          </a:xfrm>
          <a:custGeom>
            <a:avLst/>
            <a:gdLst/>
            <a:ahLst/>
            <a:cxnLst/>
            <a:rect l="l" t="t" r="r" b="b"/>
            <a:pathLst>
              <a:path w="415925" h="85089">
                <a:moveTo>
                  <a:pt x="372368" y="0"/>
                </a:moveTo>
                <a:lnTo>
                  <a:pt x="363224" y="10271"/>
                </a:lnTo>
                <a:lnTo>
                  <a:pt x="390774" y="34168"/>
                </a:lnTo>
                <a:lnTo>
                  <a:pt x="0" y="34168"/>
                </a:lnTo>
                <a:lnTo>
                  <a:pt x="0" y="50413"/>
                </a:lnTo>
                <a:lnTo>
                  <a:pt x="390774" y="50413"/>
                </a:lnTo>
                <a:lnTo>
                  <a:pt x="363224" y="74279"/>
                </a:lnTo>
                <a:lnTo>
                  <a:pt x="372368" y="84581"/>
                </a:lnTo>
                <a:lnTo>
                  <a:pt x="415539" y="47243"/>
                </a:lnTo>
                <a:lnTo>
                  <a:pt x="415539" y="37337"/>
                </a:lnTo>
                <a:lnTo>
                  <a:pt x="37236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838200" y="1825544"/>
            <a:ext cx="10515600" cy="4351655"/>
          </a:xfrm>
          <a:prstGeom prst="rect">
            <a:avLst/>
          </a:prstGeom>
          <a:ln w="9534"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316230" indent="-229235">
              <a:lnSpc>
                <a:spcPct val="100000"/>
              </a:lnSpc>
              <a:buFont typeface="Arial"/>
              <a:buChar char="•"/>
              <a:tabLst>
                <a:tab pos="316230" algn="l"/>
              </a:tabLst>
            </a:pPr>
            <a:r>
              <a:rPr sz="2750" spc="25" dirty="0">
                <a:latin typeface="Times New Roman"/>
                <a:cs typeface="Times New Roman"/>
              </a:rPr>
              <a:t>D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20" dirty="0">
                <a:latin typeface="Times New Roman"/>
                <a:cs typeface="Times New Roman"/>
              </a:rPr>
              <a:t>f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-25" dirty="0">
                <a:latin typeface="Times New Roman"/>
                <a:cs typeface="Times New Roman"/>
              </a:rPr>
              <a:t>c</a:t>
            </a:r>
            <a:r>
              <a:rPr sz="2750" spc="-20" dirty="0">
                <a:latin typeface="Times New Roman"/>
                <a:cs typeface="Times New Roman"/>
              </a:rPr>
              <a:t>j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330" dirty="0">
                <a:latin typeface="Times New Roman"/>
                <a:cs typeface="Times New Roman"/>
              </a:rPr>
              <a:t> 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g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10" dirty="0">
                <a:latin typeface="Times New Roman"/>
                <a:cs typeface="Times New Roman"/>
              </a:rPr>
              <a:t>g</a:t>
            </a:r>
            <a:r>
              <a:rPr sz="2750" spc="175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po</a:t>
            </a:r>
            <a:r>
              <a:rPr sz="2750" spc="-95" dirty="0">
                <a:latin typeface="Times New Roman"/>
                <a:cs typeface="Times New Roman"/>
              </a:rPr>
              <a:t>lj</a:t>
            </a:r>
            <a:r>
              <a:rPr sz="2750" spc="50" dirty="0">
                <a:latin typeface="Times New Roman"/>
                <a:cs typeface="Times New Roman"/>
              </a:rPr>
              <a:t>a</a:t>
            </a:r>
            <a:r>
              <a:rPr sz="2750" spc="-20" dirty="0">
                <a:latin typeface="Times New Roman"/>
                <a:cs typeface="Times New Roman"/>
              </a:rPr>
              <a:t>!!</a:t>
            </a:r>
            <a:r>
              <a:rPr sz="2750" spc="5" dirty="0">
                <a:latin typeface="Times New Roman"/>
                <a:cs typeface="Times New Roman"/>
              </a:rPr>
              <a:t>!</a:t>
            </a:r>
            <a:endParaRPr sz="2750">
              <a:latin typeface="Times New Roman"/>
              <a:cs typeface="Times New Roman"/>
            </a:endParaRPr>
          </a:p>
          <a:p>
            <a:pPr marL="86995">
              <a:lnSpc>
                <a:spcPct val="100000"/>
              </a:lnSpc>
              <a:spcBef>
                <a:spcPts val="1055"/>
              </a:spcBef>
              <a:tabLst>
                <a:tab pos="649605" algn="l"/>
                <a:tab pos="1955800" algn="l"/>
                <a:tab pos="2289175" algn="l"/>
              </a:tabLst>
            </a:pPr>
            <a:r>
              <a:rPr sz="2750" spc="5" dirty="0">
                <a:latin typeface="Arial"/>
                <a:cs typeface="Arial"/>
              </a:rPr>
              <a:t>•</a:t>
            </a:r>
            <a:r>
              <a:rPr sz="2750" spc="65" dirty="0">
                <a:latin typeface="Arial"/>
                <a:cs typeface="Arial"/>
              </a:rPr>
              <a:t> </a:t>
            </a:r>
            <a:r>
              <a:rPr sz="2750" spc="-1075" dirty="0">
                <a:latin typeface="Cambria Math"/>
                <a:cs typeface="Cambria Math"/>
              </a:rPr>
              <a:t>𝐹</a:t>
            </a:r>
            <a:r>
              <a:rPr sz="4125" spc="615" baseline="11111" dirty="0">
                <a:latin typeface="Cambria Math"/>
                <a:cs typeface="Cambria Math"/>
              </a:rPr>
              <a:t> </a:t>
            </a:r>
            <a:r>
              <a:rPr sz="4125" baseline="11111" dirty="0">
                <a:latin typeface="Cambria Math"/>
                <a:cs typeface="Cambria Math"/>
              </a:rPr>
              <a:t>	</a:t>
            </a:r>
            <a:r>
              <a:rPr sz="2750" spc="20" dirty="0">
                <a:latin typeface="Cambria Math"/>
                <a:cs typeface="Cambria Math"/>
              </a:rPr>
              <a:t>=</a:t>
            </a:r>
            <a:r>
              <a:rPr sz="2750" spc="170" dirty="0">
                <a:latin typeface="Cambria Math"/>
                <a:cs typeface="Cambria Math"/>
              </a:rPr>
              <a:t> </a:t>
            </a:r>
            <a:r>
              <a:rPr sz="2750" spc="100" dirty="0">
                <a:latin typeface="Cambria Math"/>
                <a:cs typeface="Cambria Math"/>
              </a:rPr>
              <a:t>𝐼</a:t>
            </a:r>
            <a:r>
              <a:rPr sz="2750" spc="-705" dirty="0">
                <a:latin typeface="Cambria Math"/>
                <a:cs typeface="Cambria Math"/>
              </a:rPr>
              <a:t>𝑙</a:t>
            </a:r>
            <a:r>
              <a:rPr sz="4125" spc="315" baseline="12121" dirty="0">
                <a:latin typeface="Cambria Math"/>
                <a:cs typeface="Cambria Math"/>
              </a:rPr>
              <a:t> </a:t>
            </a:r>
            <a:r>
              <a:rPr sz="2750" spc="120" dirty="0">
                <a:latin typeface="Cambria Math"/>
                <a:cs typeface="Cambria Math"/>
              </a:rPr>
              <a:t>𝑥</a:t>
            </a:r>
            <a:r>
              <a:rPr sz="2750" spc="150" dirty="0">
                <a:latin typeface="Cambria Math"/>
                <a:cs typeface="Cambria Math"/>
              </a:rPr>
              <a:t>𝐵</a:t>
            </a:r>
            <a:r>
              <a:rPr sz="2750" spc="5" dirty="0">
                <a:latin typeface="Cambria Math"/>
                <a:cs typeface="Cambria Math"/>
              </a:rPr>
              <a:t>,</a:t>
            </a:r>
            <a:r>
              <a:rPr sz="2750" dirty="0">
                <a:latin typeface="Cambria Math"/>
                <a:cs typeface="Cambria Math"/>
              </a:rPr>
              <a:t>	</a:t>
            </a:r>
            <a:r>
              <a:rPr sz="2750" spc="-1075" dirty="0">
                <a:latin typeface="Cambria Math"/>
                <a:cs typeface="Cambria Math"/>
              </a:rPr>
              <a:t>𝐹</a:t>
            </a:r>
            <a:r>
              <a:rPr sz="4125" spc="615" baseline="11111" dirty="0">
                <a:latin typeface="Cambria Math"/>
                <a:cs typeface="Cambria Math"/>
              </a:rPr>
              <a:t> </a:t>
            </a:r>
            <a:r>
              <a:rPr sz="4125" baseline="11111" dirty="0">
                <a:latin typeface="Cambria Math"/>
                <a:cs typeface="Cambria Math"/>
              </a:rPr>
              <a:t>	</a:t>
            </a:r>
            <a:r>
              <a:rPr sz="2750" spc="20" dirty="0">
                <a:latin typeface="Cambria Math"/>
                <a:cs typeface="Cambria Math"/>
              </a:rPr>
              <a:t>=</a:t>
            </a:r>
            <a:r>
              <a:rPr sz="2750" spc="170" dirty="0">
                <a:latin typeface="Cambria Math"/>
                <a:cs typeface="Cambria Math"/>
              </a:rPr>
              <a:t> </a:t>
            </a:r>
            <a:r>
              <a:rPr sz="2750" spc="105" dirty="0">
                <a:latin typeface="Cambria Math"/>
                <a:cs typeface="Cambria Math"/>
              </a:rPr>
              <a:t>𝑞</a:t>
            </a:r>
            <a:r>
              <a:rPr sz="2750" spc="160" dirty="0">
                <a:latin typeface="Cambria Math"/>
                <a:cs typeface="Cambria Math"/>
              </a:rPr>
              <a:t>𝑣</a:t>
            </a:r>
            <a:r>
              <a:rPr sz="2750" spc="5" dirty="0">
                <a:latin typeface="Cambria Math"/>
                <a:cs typeface="Cambria Math"/>
              </a:rPr>
              <a:t>,</a:t>
            </a:r>
            <a:r>
              <a:rPr sz="2750" spc="25" dirty="0">
                <a:latin typeface="Cambria Math"/>
                <a:cs typeface="Cambria Math"/>
              </a:rPr>
              <a:t> </a:t>
            </a:r>
            <a:r>
              <a:rPr sz="2750" spc="45" dirty="0">
                <a:latin typeface="Cambria Math"/>
                <a:cs typeface="Cambria Math"/>
              </a:rPr>
              <a:t>𝑥</a:t>
            </a:r>
            <a:r>
              <a:rPr sz="2750" spc="155" dirty="0">
                <a:latin typeface="Cambria Math"/>
                <a:cs typeface="Cambria Math"/>
              </a:rPr>
              <a:t>𝐵</a:t>
            </a:r>
            <a:r>
              <a:rPr sz="2750" spc="5" dirty="0">
                <a:latin typeface="Cambria Math"/>
                <a:cs typeface="Cambria Math"/>
              </a:rPr>
              <a:t>,</a:t>
            </a:r>
            <a:endParaRPr sz="2750">
              <a:latin typeface="Cambria Math"/>
              <a:cs typeface="Cambria Math"/>
            </a:endParaRPr>
          </a:p>
          <a:p>
            <a:pPr marL="86995">
              <a:lnSpc>
                <a:spcPct val="100000"/>
              </a:lnSpc>
              <a:spcBef>
                <a:spcPts val="1130"/>
              </a:spcBef>
              <a:tabLst>
                <a:tab pos="782955" algn="l"/>
              </a:tabLst>
            </a:pPr>
            <a:r>
              <a:rPr sz="2750" spc="5" dirty="0">
                <a:latin typeface="Arial"/>
                <a:cs typeface="Arial"/>
              </a:rPr>
              <a:t>•</a:t>
            </a:r>
            <a:r>
              <a:rPr sz="2750" spc="65" dirty="0">
                <a:latin typeface="Arial"/>
                <a:cs typeface="Arial"/>
              </a:rPr>
              <a:t> </a:t>
            </a:r>
            <a:r>
              <a:rPr sz="2750" spc="150" dirty="0">
                <a:latin typeface="Cambria Math"/>
                <a:cs typeface="Cambria Math"/>
              </a:rPr>
              <a:t>𝐵</a:t>
            </a:r>
            <a:r>
              <a:rPr sz="2750" spc="5" dirty="0">
                <a:latin typeface="Cambria Math"/>
                <a:cs typeface="Cambria Math"/>
              </a:rPr>
              <a:t>,</a:t>
            </a:r>
            <a:r>
              <a:rPr sz="2750" dirty="0">
                <a:latin typeface="Cambria Math"/>
                <a:cs typeface="Cambria Math"/>
              </a:rPr>
              <a:t>	</a:t>
            </a:r>
            <a:r>
              <a:rPr sz="2750" spc="100" dirty="0">
                <a:latin typeface="Cambria Math"/>
                <a:cs typeface="Cambria Math"/>
              </a:rPr>
              <a:t>𝐻</a:t>
            </a:r>
            <a:r>
              <a:rPr sz="2750" spc="5" dirty="0">
                <a:latin typeface="Cambria Math"/>
                <a:cs typeface="Cambria Math"/>
              </a:rPr>
              <a:t>,</a:t>
            </a:r>
            <a:endParaRPr sz="2750">
              <a:latin typeface="Cambria Math"/>
              <a:cs typeface="Cambria Math"/>
            </a:endParaRPr>
          </a:p>
          <a:p>
            <a:pPr marL="316230" indent="-229235">
              <a:lnSpc>
                <a:spcPct val="100000"/>
              </a:lnSpc>
              <a:spcBef>
                <a:spcPts val="755"/>
              </a:spcBef>
              <a:buFont typeface="Arial"/>
              <a:buChar char="•"/>
              <a:tabLst>
                <a:tab pos="316230" algn="l"/>
              </a:tabLst>
            </a:pPr>
            <a:r>
              <a:rPr sz="2750" spc="20" dirty="0">
                <a:latin typeface="Times New Roman"/>
                <a:cs typeface="Times New Roman"/>
              </a:rPr>
              <a:t>μ</a:t>
            </a:r>
            <a:r>
              <a:rPr sz="2775" spc="60" baseline="-18018" dirty="0">
                <a:latin typeface="Times New Roman"/>
                <a:cs typeface="Times New Roman"/>
              </a:rPr>
              <a:t>o</a:t>
            </a:r>
            <a:r>
              <a:rPr sz="2750" spc="5" dirty="0">
                <a:latin typeface="Times New Roman"/>
                <a:cs typeface="Times New Roman"/>
              </a:rPr>
              <a:t>,</a:t>
            </a:r>
            <a:r>
              <a:rPr sz="2750" spc="-35" dirty="0">
                <a:latin typeface="Times New Roman"/>
                <a:cs typeface="Times New Roman"/>
              </a:rPr>
              <a:t> </a:t>
            </a:r>
            <a:r>
              <a:rPr sz="2750" spc="20" dirty="0">
                <a:latin typeface="Times New Roman"/>
                <a:cs typeface="Times New Roman"/>
              </a:rPr>
              <a:t>μ</a:t>
            </a:r>
            <a:r>
              <a:rPr sz="2775" spc="7" baseline="-18018" dirty="0">
                <a:latin typeface="Times New Roman"/>
                <a:cs typeface="Times New Roman"/>
              </a:rPr>
              <a:t>r</a:t>
            </a:r>
            <a:endParaRPr sz="2775" baseline="-18018">
              <a:latin typeface="Times New Roman"/>
              <a:cs typeface="Times New Roman"/>
            </a:endParaRPr>
          </a:p>
          <a:p>
            <a:pPr marL="316230" indent="-229235">
              <a:lnSpc>
                <a:spcPct val="100000"/>
              </a:lnSpc>
              <a:spcBef>
                <a:spcPts val="755"/>
              </a:spcBef>
              <a:buFont typeface="Arial"/>
              <a:buChar char="•"/>
              <a:tabLst>
                <a:tab pos="316230" algn="l"/>
                <a:tab pos="2185035" algn="l"/>
              </a:tabLst>
            </a:pPr>
            <a:r>
              <a:rPr sz="2750" spc="30" dirty="0">
                <a:latin typeface="Times New Roman"/>
                <a:cs typeface="Times New Roman"/>
              </a:rPr>
              <a:t>B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-30" dirty="0">
                <a:latin typeface="Times New Roman"/>
                <a:cs typeface="Times New Roman"/>
              </a:rPr>
              <a:t>S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55" dirty="0">
                <a:latin typeface="Times New Roman"/>
                <a:cs typeface="Times New Roman"/>
              </a:rPr>
              <a:t>r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10" dirty="0">
                <a:latin typeface="Times New Roman"/>
                <a:cs typeface="Times New Roman"/>
              </a:rPr>
              <a:t>v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-30" dirty="0">
                <a:latin typeface="Times New Roman"/>
                <a:cs typeface="Times New Roman"/>
              </a:rPr>
              <a:t>Z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ko</a:t>
            </a:r>
            <a:r>
              <a:rPr sz="2750" spc="10" dirty="0">
                <a:latin typeface="Times New Roman"/>
                <a:cs typeface="Times New Roman"/>
              </a:rPr>
              <a:t>n</a:t>
            </a:r>
            <a:endParaRPr sz="2750">
              <a:latin typeface="Times New Roman"/>
              <a:cs typeface="Times New Roman"/>
            </a:endParaRPr>
          </a:p>
          <a:p>
            <a:pPr marL="316230" indent="-229235">
              <a:lnSpc>
                <a:spcPct val="100000"/>
              </a:lnSpc>
              <a:spcBef>
                <a:spcPts val="755"/>
              </a:spcBef>
              <a:buFont typeface="Arial"/>
              <a:buChar char="•"/>
              <a:tabLst>
                <a:tab pos="316230" algn="l"/>
              </a:tabLst>
            </a:pPr>
            <a:r>
              <a:rPr sz="2750" spc="-114" dirty="0">
                <a:latin typeface="Times New Roman"/>
                <a:cs typeface="Times New Roman"/>
              </a:rPr>
              <a:t>A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10" dirty="0">
                <a:latin typeface="Times New Roman"/>
                <a:cs typeface="Times New Roman"/>
              </a:rPr>
              <a:t>v</a:t>
            </a:r>
            <a:r>
              <a:rPr sz="2750" spc="325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Z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ko</a:t>
            </a:r>
            <a:r>
              <a:rPr sz="2750" spc="10" dirty="0">
                <a:latin typeface="Times New Roman"/>
                <a:cs typeface="Times New Roman"/>
              </a:rPr>
              <a:t>n</a:t>
            </a:r>
            <a:endParaRPr sz="2750">
              <a:latin typeface="Times New Roman"/>
              <a:cs typeface="Times New Roman"/>
            </a:endParaRPr>
          </a:p>
          <a:p>
            <a:pPr marL="316230" indent="-229235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316230" algn="l"/>
              </a:tabLst>
            </a:pPr>
            <a:r>
              <a:rPr sz="2750" spc="-35" dirty="0">
                <a:latin typeface="Times New Roman"/>
                <a:cs typeface="Times New Roman"/>
              </a:rPr>
              <a:t>L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95" dirty="0">
                <a:latin typeface="Times New Roman"/>
                <a:cs typeface="Times New Roman"/>
              </a:rPr>
              <a:t>ij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33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po</a:t>
            </a:r>
            <a:r>
              <a:rPr sz="2750" spc="-95" dirty="0">
                <a:latin typeface="Times New Roman"/>
                <a:cs typeface="Times New Roman"/>
              </a:rPr>
              <a:t>lj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endParaRPr sz="2750">
              <a:latin typeface="Times New Roman"/>
              <a:cs typeface="Times New Roman"/>
            </a:endParaRPr>
          </a:p>
          <a:p>
            <a:pPr marL="316230" indent="-229235">
              <a:lnSpc>
                <a:spcPct val="100000"/>
              </a:lnSpc>
              <a:spcBef>
                <a:spcPts val="755"/>
              </a:spcBef>
              <a:buFont typeface="Arial"/>
              <a:buChar char="•"/>
              <a:tabLst>
                <a:tab pos="316230" algn="l"/>
              </a:tabLst>
            </a:pPr>
            <a:r>
              <a:rPr sz="2750" spc="20" dirty="0">
                <a:latin typeface="Times New Roman"/>
                <a:cs typeface="Times New Roman"/>
              </a:rPr>
              <a:t>M</a:t>
            </a:r>
            <a:r>
              <a:rPr sz="2750" spc="-15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g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114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f</a:t>
            </a:r>
            <a:r>
              <a:rPr sz="2750" spc="-95" dirty="0">
                <a:latin typeface="Times New Roman"/>
                <a:cs typeface="Times New Roman"/>
              </a:rPr>
              <a:t>l</a:t>
            </a:r>
            <a:r>
              <a:rPr sz="2750" spc="40" dirty="0">
                <a:latin typeface="Times New Roman"/>
                <a:cs typeface="Times New Roman"/>
              </a:rPr>
              <a:t>u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10" dirty="0">
                <a:latin typeface="Times New Roman"/>
                <a:cs typeface="Times New Roman"/>
              </a:rPr>
              <a:t>s</a:t>
            </a:r>
            <a:endParaRPr sz="27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7077090" y="2070862"/>
            <a:ext cx="3214634" cy="18153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058150" y="3987698"/>
            <a:ext cx="2109725" cy="172351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Slika 11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F7E91E6B-5195-65DB-3740-132FFFB4532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29" y="13192"/>
            <a:ext cx="2034019" cy="529664"/>
          </a:xfrm>
          <a:prstGeom prst="rect">
            <a:avLst/>
          </a:prstGeom>
        </p:spPr>
      </p:pic>
      <p:pic>
        <p:nvPicPr>
          <p:cNvPr id="14" name="Slika 13">
            <a:extLst>
              <a:ext uri="{FF2B5EF4-FFF2-40B4-BE49-F238E27FC236}">
                <a16:creationId xmlns:a16="http://schemas.microsoft.com/office/drawing/2014/main" id="{7EE5FCE2-CD3D-8145-747D-7FD21BFD8A0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253443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38200" y="978649"/>
            <a:ext cx="10515600" cy="553998"/>
          </a:xfrm>
          <a:prstGeom prst="rect">
            <a:avLst/>
          </a:prstGeom>
          <a:ln w="9534"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86995">
              <a:lnSpc>
                <a:spcPct val="100000"/>
              </a:lnSpc>
            </a:pPr>
            <a:endParaRPr lang="sr-Latn-RS" sz="3600" b="1" spc="40" dirty="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38200" y="1825544"/>
            <a:ext cx="3952875" cy="4351655"/>
          </a:xfrm>
          <a:custGeom>
            <a:avLst/>
            <a:gdLst/>
            <a:ahLst/>
            <a:cxnLst/>
            <a:rect l="l" t="t" r="r" b="b"/>
            <a:pathLst>
              <a:path w="3952875" h="4351655">
                <a:moveTo>
                  <a:pt x="0" y="4351416"/>
                </a:moveTo>
                <a:lnTo>
                  <a:pt x="3952493" y="4351416"/>
                </a:lnTo>
                <a:lnTo>
                  <a:pt x="3952493" y="0"/>
                </a:lnTo>
                <a:lnTo>
                  <a:pt x="0" y="0"/>
                </a:lnTo>
                <a:lnTo>
                  <a:pt x="0" y="4351416"/>
                </a:lnTo>
                <a:close/>
              </a:path>
            </a:pathLst>
          </a:custGeom>
          <a:ln w="953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930271" y="1892959"/>
            <a:ext cx="2025014" cy="371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8600" indent="-228600">
              <a:lnSpc>
                <a:spcPct val="100000"/>
              </a:lnSpc>
              <a:buFont typeface="Arial"/>
              <a:buChar char="•"/>
              <a:tabLst>
                <a:tab pos="229235" algn="l"/>
              </a:tabLst>
            </a:pP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114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40" dirty="0">
                <a:latin typeface="Times New Roman"/>
                <a:cs typeface="Times New Roman"/>
              </a:rPr>
              <a:t>u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55" dirty="0">
                <a:latin typeface="Times New Roman"/>
                <a:cs typeface="Times New Roman"/>
              </a:rPr>
              <a:t>t</a:t>
            </a:r>
            <a:r>
              <a:rPr sz="2750" spc="-20" dirty="0">
                <a:latin typeface="Times New Roman"/>
                <a:cs typeface="Times New Roman"/>
              </a:rPr>
              <a:t>i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114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50" dirty="0">
                <a:latin typeface="Times New Roman"/>
                <a:cs typeface="Times New Roman"/>
              </a:rPr>
              <a:t>s</a:t>
            </a:r>
            <a:r>
              <a:rPr sz="2750" spc="5" dirty="0">
                <a:latin typeface="Times New Roman"/>
                <a:cs typeface="Times New Roman"/>
              </a:rPr>
              <a:t>t</a:t>
            </a:r>
            <a:endParaRPr sz="27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990344" y="1910941"/>
            <a:ext cx="710565" cy="3530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40" dirty="0">
                <a:latin typeface="Times New Roman"/>
                <a:cs typeface="Times New Roman"/>
              </a:rPr>
              <a:t>vo</a:t>
            </a:r>
            <a:r>
              <a:rPr sz="2750" spc="10" dirty="0">
                <a:latin typeface="Times New Roman"/>
                <a:cs typeface="Times New Roman"/>
              </a:rPr>
              <a:t>g</a:t>
            </a:r>
            <a:endParaRPr sz="27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30292" y="2292683"/>
            <a:ext cx="3769360" cy="31667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8600" indent="-635" algn="just">
              <a:lnSpc>
                <a:spcPct val="91600"/>
              </a:lnSpc>
            </a:pP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50" dirty="0">
                <a:latin typeface="Times New Roman"/>
                <a:cs typeface="Times New Roman"/>
              </a:rPr>
              <a:t>z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55" dirty="0">
                <a:latin typeface="Times New Roman"/>
                <a:cs typeface="Times New Roman"/>
              </a:rPr>
              <a:t>r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dirty="0">
                <a:latin typeface="Times New Roman"/>
                <a:cs typeface="Times New Roman"/>
              </a:rPr>
              <a:t> </a:t>
            </a:r>
            <a:r>
              <a:rPr sz="2750" spc="90" dirty="0">
                <a:latin typeface="Times New Roman"/>
                <a:cs typeface="Times New Roman"/>
              </a:rPr>
              <a:t> </a:t>
            </a:r>
            <a:r>
              <a:rPr sz="2750" spc="100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120" dirty="0">
                <a:latin typeface="Times New Roman"/>
                <a:cs typeface="Times New Roman"/>
              </a:rPr>
              <a:t>n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dirty="0">
                <a:latin typeface="Times New Roman"/>
                <a:cs typeface="Times New Roman"/>
              </a:rPr>
              <a:t> </a:t>
            </a:r>
            <a:r>
              <a:rPr sz="2750" spc="165" dirty="0">
                <a:latin typeface="Times New Roman"/>
                <a:cs typeface="Times New Roman"/>
              </a:rPr>
              <a:t> </a:t>
            </a:r>
            <a:r>
              <a:rPr sz="2750" spc="50" dirty="0">
                <a:latin typeface="Times New Roman"/>
                <a:cs typeface="Times New Roman"/>
              </a:rPr>
              <a:t>s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dirty="0">
                <a:latin typeface="Times New Roman"/>
                <a:cs typeface="Times New Roman"/>
              </a:rPr>
              <a:t> </a:t>
            </a:r>
            <a:r>
              <a:rPr sz="2750" spc="165" dirty="0">
                <a:latin typeface="Times New Roman"/>
                <a:cs typeface="Times New Roman"/>
              </a:rPr>
              <a:t> </a:t>
            </a:r>
            <a:r>
              <a:rPr sz="2750" spc="-25" dirty="0">
                <a:latin typeface="Times New Roman"/>
                <a:cs typeface="Times New Roman"/>
              </a:rPr>
              <a:t>z</a:t>
            </a:r>
            <a:r>
              <a:rPr sz="2750" spc="50" dirty="0">
                <a:latin typeface="Times New Roman"/>
                <a:cs typeface="Times New Roman"/>
              </a:rPr>
              <a:t>a</a:t>
            </a:r>
            <a:r>
              <a:rPr sz="2750" spc="45" dirty="0">
                <a:latin typeface="Times New Roman"/>
                <a:cs typeface="Times New Roman"/>
              </a:rPr>
              <a:t>v</a:t>
            </a:r>
            <a:r>
              <a:rPr sz="2750" spc="-20" dirty="0">
                <a:latin typeface="Times New Roman"/>
                <a:cs typeface="Times New Roman"/>
              </a:rPr>
              <a:t>i</a:t>
            </a:r>
            <a:r>
              <a:rPr sz="2750" spc="5" dirty="0">
                <a:latin typeface="Times New Roman"/>
                <a:cs typeface="Times New Roman"/>
              </a:rPr>
              <a:t>- 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10" dirty="0">
                <a:latin typeface="Times New Roman"/>
                <a:cs typeface="Times New Roman"/>
              </a:rPr>
              <a:t>o</a:t>
            </a:r>
            <a:r>
              <a:rPr sz="2750" dirty="0">
                <a:latin typeface="Times New Roman"/>
                <a:cs typeface="Times New Roman"/>
              </a:rPr>
              <a:t> </a:t>
            </a:r>
            <a:r>
              <a:rPr sz="2750" spc="-140" dirty="0">
                <a:latin typeface="Times New Roman"/>
                <a:cs typeface="Times New Roman"/>
              </a:rPr>
              <a:t> </a:t>
            </a:r>
            <a:r>
              <a:rPr sz="2750" spc="45" dirty="0">
                <a:latin typeface="Times New Roman"/>
                <a:cs typeface="Times New Roman"/>
              </a:rPr>
              <a:t>o</a:t>
            </a:r>
            <a:r>
              <a:rPr sz="2750" spc="10" dirty="0">
                <a:latin typeface="Times New Roman"/>
                <a:cs typeface="Times New Roman"/>
              </a:rPr>
              <a:t>d</a:t>
            </a:r>
            <a:r>
              <a:rPr sz="2750" dirty="0">
                <a:latin typeface="Times New Roman"/>
                <a:cs typeface="Times New Roman"/>
              </a:rPr>
              <a:t> </a:t>
            </a:r>
            <a:r>
              <a:rPr sz="2750" spc="-140" dirty="0">
                <a:latin typeface="Times New Roman"/>
                <a:cs typeface="Times New Roman"/>
              </a:rPr>
              <a:t> </a:t>
            </a:r>
            <a:r>
              <a:rPr sz="2750" spc="40" dirty="0">
                <a:latin typeface="Times New Roman"/>
                <a:cs typeface="Times New Roman"/>
              </a:rPr>
              <a:t>p</a:t>
            </a:r>
            <a:r>
              <a:rPr sz="2750" spc="55" dirty="0">
                <a:latin typeface="Times New Roman"/>
                <a:cs typeface="Times New Roman"/>
              </a:rPr>
              <a:t>r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dirty="0">
                <a:latin typeface="Times New Roman"/>
                <a:cs typeface="Times New Roman"/>
              </a:rPr>
              <a:t> </a:t>
            </a:r>
            <a:r>
              <a:rPr sz="2750" spc="-6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50" dirty="0">
                <a:latin typeface="Times New Roman"/>
                <a:cs typeface="Times New Roman"/>
              </a:rPr>
              <a:t>a</a:t>
            </a:r>
            <a:r>
              <a:rPr sz="2750" spc="-25" dirty="0">
                <a:latin typeface="Times New Roman"/>
                <a:cs typeface="Times New Roman"/>
              </a:rPr>
              <a:t>z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110" dirty="0">
                <a:latin typeface="Times New Roman"/>
                <a:cs typeface="Times New Roman"/>
              </a:rPr>
              <a:t>u</a:t>
            </a:r>
            <a:r>
              <a:rPr sz="2750" spc="5" dirty="0">
                <a:latin typeface="Times New Roman"/>
                <a:cs typeface="Times New Roman"/>
              </a:rPr>
              <a:t>- </a:t>
            </a:r>
            <a:r>
              <a:rPr sz="2750" spc="-20" dirty="0">
                <a:latin typeface="Times New Roman"/>
                <a:cs typeface="Times New Roman"/>
              </a:rPr>
              <a:t>š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10" dirty="0">
                <a:latin typeface="Times New Roman"/>
                <a:cs typeface="Times New Roman"/>
              </a:rPr>
              <a:t>g</a:t>
            </a:r>
            <a:r>
              <a:rPr sz="2750" dirty="0">
                <a:latin typeface="Times New Roman"/>
                <a:cs typeface="Times New Roman"/>
              </a:rPr>
              <a:t> </a:t>
            </a:r>
            <a:r>
              <a:rPr sz="2750" spc="155" dirty="0">
                <a:latin typeface="Times New Roman"/>
                <a:cs typeface="Times New Roman"/>
              </a:rPr>
              <a:t> </a:t>
            </a:r>
            <a:r>
              <a:rPr sz="2750" spc="50" dirty="0">
                <a:latin typeface="Times New Roman"/>
                <a:cs typeface="Times New Roman"/>
              </a:rPr>
              <a:t>z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50" dirty="0">
                <a:latin typeface="Times New Roman"/>
                <a:cs typeface="Times New Roman"/>
              </a:rPr>
              <a:t>z</a:t>
            </a:r>
            <a:r>
              <a:rPr sz="2750" spc="4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dirty="0">
                <a:latin typeface="Times New Roman"/>
                <a:cs typeface="Times New Roman"/>
              </a:rPr>
              <a:t> </a:t>
            </a:r>
            <a:r>
              <a:rPr sz="2750" spc="165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j</a:t>
            </a:r>
            <a:r>
              <a:rPr sz="2750" spc="50" dirty="0">
                <a:latin typeface="Times New Roman"/>
                <a:cs typeface="Times New Roman"/>
              </a:rPr>
              <a:t>e</a:t>
            </a:r>
            <a:r>
              <a:rPr sz="2750" spc="-25" dirty="0">
                <a:latin typeface="Times New Roman"/>
                <a:cs typeface="Times New Roman"/>
              </a:rPr>
              <a:t>z</a:t>
            </a:r>
            <a:r>
              <a:rPr sz="2750" spc="40" dirty="0">
                <a:latin typeface="Times New Roman"/>
                <a:cs typeface="Times New Roman"/>
              </a:rPr>
              <a:t>g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dirty="0">
                <a:latin typeface="Times New Roman"/>
                <a:cs typeface="Times New Roman"/>
              </a:rPr>
              <a:t> </a:t>
            </a:r>
            <a:r>
              <a:rPr sz="2750" spc="160" dirty="0">
                <a:latin typeface="Times New Roman"/>
                <a:cs typeface="Times New Roman"/>
              </a:rPr>
              <a:t> </a:t>
            </a:r>
            <a:r>
              <a:rPr sz="2750" spc="55" dirty="0">
                <a:latin typeface="Times New Roman"/>
                <a:cs typeface="Times New Roman"/>
              </a:rPr>
              <a:t>(</a:t>
            </a:r>
            <a:r>
              <a:rPr sz="2750" spc="-20" dirty="0">
                <a:latin typeface="Times New Roman"/>
                <a:cs typeface="Times New Roman"/>
              </a:rPr>
              <a:t>j</a:t>
            </a:r>
            <a:r>
              <a:rPr sz="2750" spc="50" dirty="0">
                <a:latin typeface="Times New Roman"/>
                <a:cs typeface="Times New Roman"/>
              </a:rPr>
              <a:t>a</a:t>
            </a:r>
            <a:r>
              <a:rPr sz="2750" spc="5" dirty="0">
                <a:latin typeface="Times New Roman"/>
                <a:cs typeface="Times New Roman"/>
              </a:rPr>
              <a:t>- 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5" dirty="0">
                <a:latin typeface="Times New Roman"/>
                <a:cs typeface="Times New Roman"/>
              </a:rPr>
              <a:t>)</a:t>
            </a:r>
            <a:r>
              <a:rPr sz="2750" dirty="0">
                <a:latin typeface="Times New Roman"/>
                <a:cs typeface="Times New Roman"/>
              </a:rPr>
              <a:t>  </a:t>
            </a:r>
            <a:r>
              <a:rPr sz="2750" spc="-60" dirty="0">
                <a:latin typeface="Times New Roman"/>
                <a:cs typeface="Times New Roman"/>
              </a:rPr>
              <a:t> 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dirty="0">
                <a:latin typeface="Times New Roman"/>
                <a:cs typeface="Times New Roman"/>
              </a:rPr>
              <a:t>  </a:t>
            </a:r>
            <a:r>
              <a:rPr sz="2750" spc="-135" dirty="0">
                <a:latin typeface="Times New Roman"/>
                <a:cs typeface="Times New Roman"/>
              </a:rPr>
              <a:t> </a:t>
            </a:r>
            <a:r>
              <a:rPr sz="2750" spc="45" dirty="0">
                <a:latin typeface="Times New Roman"/>
                <a:cs typeface="Times New Roman"/>
              </a:rPr>
              <a:t>p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45" dirty="0">
                <a:latin typeface="Times New Roman"/>
                <a:cs typeface="Times New Roman"/>
              </a:rPr>
              <a:t>k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50" dirty="0">
                <a:latin typeface="Times New Roman"/>
                <a:cs typeface="Times New Roman"/>
              </a:rPr>
              <a:t>e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45" dirty="0">
                <a:latin typeface="Times New Roman"/>
                <a:cs typeface="Times New Roman"/>
              </a:rPr>
              <a:t>no</a:t>
            </a:r>
            <a:r>
              <a:rPr sz="2750" spc="10" dirty="0">
                <a:latin typeface="Times New Roman"/>
                <a:cs typeface="Times New Roman"/>
              </a:rPr>
              <a:t>g</a:t>
            </a:r>
            <a:r>
              <a:rPr sz="2750" dirty="0">
                <a:latin typeface="Times New Roman"/>
                <a:cs typeface="Times New Roman"/>
              </a:rPr>
              <a:t>  </a:t>
            </a:r>
            <a:r>
              <a:rPr sz="2750" spc="-150" dirty="0">
                <a:latin typeface="Times New Roman"/>
                <a:cs typeface="Times New Roman"/>
              </a:rPr>
              <a:t> </a:t>
            </a:r>
            <a:r>
              <a:rPr sz="2750" spc="45" dirty="0">
                <a:latin typeface="Times New Roman"/>
                <a:cs typeface="Times New Roman"/>
              </a:rPr>
              <a:t>d</a:t>
            </a:r>
            <a:r>
              <a:rPr sz="2750" spc="50" dirty="0">
                <a:latin typeface="Times New Roman"/>
                <a:cs typeface="Times New Roman"/>
              </a:rPr>
              <a:t>e</a:t>
            </a:r>
            <a:r>
              <a:rPr sz="2750" spc="-20" dirty="0">
                <a:latin typeface="Times New Roman"/>
                <a:cs typeface="Times New Roman"/>
              </a:rPr>
              <a:t>l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5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f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g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20" dirty="0">
                <a:latin typeface="Times New Roman"/>
                <a:cs typeface="Times New Roman"/>
              </a:rPr>
              <a:t>ti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dirty="0">
                <a:latin typeface="Times New Roman"/>
                <a:cs typeface="Times New Roman"/>
              </a:rPr>
              <a:t> </a:t>
            </a:r>
            <a:r>
              <a:rPr sz="2750" spc="-300" dirty="0">
                <a:latin typeface="Times New Roman"/>
                <a:cs typeface="Times New Roman"/>
              </a:rPr>
              <a:t> </a:t>
            </a:r>
            <a:r>
              <a:rPr sz="2750" spc="-25" dirty="0">
                <a:latin typeface="Times New Roman"/>
                <a:cs typeface="Times New Roman"/>
              </a:rPr>
              <a:t>(</a:t>
            </a:r>
            <a:r>
              <a:rPr sz="2750" spc="-30" dirty="0">
                <a:latin typeface="Times New Roman"/>
                <a:cs typeface="Times New Roman"/>
              </a:rPr>
              <a:t>ko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-35" dirty="0">
                <a:latin typeface="Times New Roman"/>
                <a:cs typeface="Times New Roman"/>
              </a:rPr>
              <a:t>e</a:t>
            </a:r>
            <a:r>
              <a:rPr sz="2750" spc="-25" dirty="0">
                <a:latin typeface="Times New Roman"/>
                <a:cs typeface="Times New Roman"/>
              </a:rPr>
              <a:t>)</a:t>
            </a:r>
            <a:r>
              <a:rPr sz="2750" spc="5" dirty="0">
                <a:latin typeface="Times New Roman"/>
                <a:cs typeface="Times New Roman"/>
              </a:rPr>
              <a:t>.</a:t>
            </a:r>
            <a:endParaRPr sz="2750">
              <a:latin typeface="Times New Roman"/>
              <a:cs typeface="Times New Roman"/>
            </a:endParaRPr>
          </a:p>
          <a:p>
            <a:pPr marL="228600" indent="-228600" algn="just">
              <a:lnSpc>
                <a:spcPct val="91000"/>
              </a:lnSpc>
              <a:spcBef>
                <a:spcPts val="1050"/>
              </a:spcBef>
              <a:buFont typeface="Arial"/>
              <a:buChar char="•"/>
              <a:tabLst>
                <a:tab pos="229235" algn="l"/>
              </a:tabLst>
            </a:pPr>
            <a:r>
              <a:rPr sz="2750" spc="45" dirty="0">
                <a:latin typeface="Times New Roman"/>
                <a:cs typeface="Times New Roman"/>
              </a:rPr>
              <a:t>P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50" dirty="0">
                <a:latin typeface="Times New Roman"/>
                <a:cs typeface="Times New Roman"/>
              </a:rPr>
              <a:t>s</a:t>
            </a:r>
            <a:r>
              <a:rPr sz="2750" spc="55" dirty="0">
                <a:latin typeface="Times New Roman"/>
                <a:cs typeface="Times New Roman"/>
              </a:rPr>
              <a:t>t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190" dirty="0">
                <a:latin typeface="Times New Roman"/>
                <a:cs typeface="Times New Roman"/>
              </a:rPr>
              <a:t> 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120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45" dirty="0">
                <a:latin typeface="Times New Roman"/>
                <a:cs typeface="Times New Roman"/>
              </a:rPr>
              <a:t>u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55" dirty="0">
                <a:latin typeface="Times New Roman"/>
                <a:cs typeface="Times New Roman"/>
              </a:rPr>
              <a:t>t</a:t>
            </a:r>
            <a:r>
              <a:rPr sz="2750" spc="-20" dirty="0">
                <a:latin typeface="Times New Roman"/>
                <a:cs typeface="Times New Roman"/>
              </a:rPr>
              <a:t>i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120" dirty="0">
                <a:latin typeface="Times New Roman"/>
                <a:cs typeface="Times New Roman"/>
              </a:rPr>
              <a:t>n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114" dirty="0">
                <a:latin typeface="Times New Roman"/>
                <a:cs typeface="Times New Roman"/>
              </a:rPr>
              <a:t> </a:t>
            </a:r>
            <a:r>
              <a:rPr sz="2750" spc="50" dirty="0">
                <a:latin typeface="Times New Roman"/>
                <a:cs typeface="Times New Roman"/>
              </a:rPr>
              <a:t>s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50" dirty="0">
                <a:latin typeface="Times New Roman"/>
                <a:cs typeface="Times New Roman"/>
              </a:rPr>
              <a:t>z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55" dirty="0">
                <a:latin typeface="Times New Roman"/>
                <a:cs typeface="Times New Roman"/>
              </a:rPr>
              <a:t>r</a:t>
            </a:r>
            <a:r>
              <a:rPr sz="2750" spc="5" dirty="0">
                <a:latin typeface="Times New Roman"/>
                <a:cs typeface="Times New Roman"/>
              </a:rPr>
              <a:t>i 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100" dirty="0">
                <a:latin typeface="Times New Roman"/>
                <a:cs typeface="Times New Roman"/>
              </a:rPr>
              <a:t>m</a:t>
            </a:r>
            <a:r>
              <a:rPr sz="2750" spc="50" dirty="0">
                <a:latin typeface="Times New Roman"/>
                <a:cs typeface="Times New Roman"/>
              </a:rPr>
              <a:t>a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10" dirty="0">
                <a:latin typeface="Times New Roman"/>
                <a:cs typeface="Times New Roman"/>
              </a:rPr>
              <a:t>u</a:t>
            </a:r>
            <a:r>
              <a:rPr sz="2750" dirty="0">
                <a:latin typeface="Times New Roman"/>
                <a:cs typeface="Times New Roman"/>
              </a:rPr>
              <a:t>  </a:t>
            </a:r>
            <a:r>
              <a:rPr sz="2750" spc="225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j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55" dirty="0">
                <a:latin typeface="Times New Roman"/>
                <a:cs typeface="Times New Roman"/>
              </a:rPr>
              <a:t>r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20" dirty="0">
                <a:latin typeface="Times New Roman"/>
                <a:cs typeface="Times New Roman"/>
              </a:rPr>
              <a:t>m</a:t>
            </a:r>
            <a:r>
              <a:rPr sz="2750" dirty="0">
                <a:latin typeface="Times New Roman"/>
                <a:cs typeface="Times New Roman"/>
              </a:rPr>
              <a:t>  </a:t>
            </a:r>
            <a:r>
              <a:rPr sz="2750" spc="120" dirty="0">
                <a:latin typeface="Times New Roman"/>
                <a:cs typeface="Times New Roman"/>
              </a:rPr>
              <a:t> </a:t>
            </a:r>
            <a:r>
              <a:rPr sz="2750" spc="10" dirty="0">
                <a:latin typeface="Times New Roman"/>
                <a:cs typeface="Times New Roman"/>
              </a:rPr>
              <a:t>u</a:t>
            </a:r>
            <a:r>
              <a:rPr sz="2750" dirty="0">
                <a:latin typeface="Times New Roman"/>
                <a:cs typeface="Times New Roman"/>
              </a:rPr>
              <a:t>  </a:t>
            </a:r>
            <a:r>
              <a:rPr sz="2750" spc="220" dirty="0">
                <a:latin typeface="Times New Roman"/>
                <a:cs typeface="Times New Roman"/>
              </a:rPr>
              <a:t> </a:t>
            </a:r>
            <a:r>
              <a:rPr sz="2750" spc="40" dirty="0">
                <a:latin typeface="Times New Roman"/>
                <a:cs typeface="Times New Roman"/>
              </a:rPr>
              <a:t>ob</a:t>
            </a:r>
            <a:r>
              <a:rPr sz="2750" spc="-20" dirty="0">
                <a:latin typeface="Times New Roman"/>
                <a:cs typeface="Times New Roman"/>
              </a:rPr>
              <a:t>li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10" dirty="0">
                <a:latin typeface="Times New Roman"/>
                <a:cs typeface="Times New Roman"/>
              </a:rPr>
              <a:t>u</a:t>
            </a:r>
            <a:r>
              <a:rPr sz="2750" spc="5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95" dirty="0">
                <a:latin typeface="Times New Roman"/>
                <a:cs typeface="Times New Roman"/>
              </a:rPr>
              <a:t>l</a:t>
            </a:r>
            <a:r>
              <a:rPr sz="2750" spc="-30" dirty="0">
                <a:latin typeface="Times New Roman"/>
                <a:cs typeface="Times New Roman"/>
              </a:rPr>
              <a:t>ov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250" dirty="0">
                <a:latin typeface="Times New Roman"/>
                <a:cs typeface="Times New Roman"/>
              </a:rPr>
              <a:t> </a:t>
            </a:r>
            <a:r>
              <a:rPr sz="2750" b="1" spc="15" dirty="0">
                <a:latin typeface="Times New Roman"/>
                <a:cs typeface="Times New Roman"/>
              </a:rPr>
              <a:t>U</a:t>
            </a:r>
            <a:r>
              <a:rPr sz="2750" b="1" spc="5" dirty="0">
                <a:latin typeface="Times New Roman"/>
                <a:cs typeface="Times New Roman"/>
              </a:rPr>
              <a:t> </a:t>
            </a:r>
            <a:r>
              <a:rPr sz="2750" spc="-95" dirty="0">
                <a:latin typeface="Times New Roman"/>
                <a:cs typeface="Times New Roman"/>
              </a:rPr>
              <a:t>il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265" dirty="0">
                <a:latin typeface="Times New Roman"/>
                <a:cs typeface="Times New Roman"/>
              </a:rPr>
              <a:t> </a:t>
            </a:r>
            <a:r>
              <a:rPr sz="2750" b="1" spc="15" dirty="0">
                <a:latin typeface="Times New Roman"/>
                <a:cs typeface="Times New Roman"/>
              </a:rPr>
              <a:t>E</a:t>
            </a:r>
            <a:endParaRPr sz="27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002030" y="1825630"/>
            <a:ext cx="5087874" cy="366076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997183" y="1820792"/>
            <a:ext cx="5097780" cy="3670300"/>
          </a:xfrm>
          <a:custGeom>
            <a:avLst/>
            <a:gdLst/>
            <a:ahLst/>
            <a:cxnLst/>
            <a:rect l="l" t="t" r="r" b="b"/>
            <a:pathLst>
              <a:path w="5097780" h="3670300">
                <a:moveTo>
                  <a:pt x="0" y="3670310"/>
                </a:moveTo>
                <a:lnTo>
                  <a:pt x="5097414" y="3670310"/>
                </a:lnTo>
                <a:lnTo>
                  <a:pt x="5097414" y="0"/>
                </a:lnTo>
                <a:lnTo>
                  <a:pt x="0" y="0"/>
                </a:lnTo>
                <a:lnTo>
                  <a:pt x="0" y="3670310"/>
                </a:lnTo>
                <a:close/>
              </a:path>
            </a:pathLst>
          </a:custGeom>
          <a:ln w="953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9" name="Zapis perom 8">
                <a:extLst>
                  <a:ext uri="{FF2B5EF4-FFF2-40B4-BE49-F238E27FC236}">
                    <a16:creationId xmlns:a16="http://schemas.microsoft.com/office/drawing/2014/main" id="{BB6ACE83-DDB5-9831-F5CD-B7679F6F1EB0}"/>
                  </a:ext>
                </a:extLst>
              </p14:cNvPr>
              <p14:cNvContentPartPr/>
              <p14:nvPr/>
            </p14:nvContentPartPr>
            <p14:xfrm>
              <a:off x="6934320" y="2679840"/>
              <a:ext cx="6480" cy="360"/>
            </p14:xfrm>
          </p:contentPart>
        </mc:Choice>
        <mc:Fallback xmlns="">
          <p:pic>
            <p:nvPicPr>
              <p:cNvPr id="9" name="Zapis perom 8">
                <a:extLst>
                  <a:ext uri="{FF2B5EF4-FFF2-40B4-BE49-F238E27FC236}">
                    <a16:creationId xmlns:a16="http://schemas.microsoft.com/office/drawing/2014/main" id="{BB6ACE83-DDB5-9831-F5CD-B7679F6F1EB0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918480" y="2616480"/>
                <a:ext cx="37800" cy="127080"/>
              </a:xfrm>
              <a:prstGeom prst="rect">
                <a:avLst/>
              </a:prstGeom>
            </p:spPr>
          </p:pic>
        </mc:Fallback>
      </mc:AlternateContent>
      <p:pic>
        <p:nvPicPr>
          <p:cNvPr id="23" name="Slika 22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044A5A16-8688-CBB0-075F-30BABF9979B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29" y="165592"/>
            <a:ext cx="2034019" cy="529664"/>
          </a:xfrm>
          <a:prstGeom prst="rect">
            <a:avLst/>
          </a:prstGeom>
        </p:spPr>
      </p:pic>
      <p:sp>
        <p:nvSpPr>
          <p:cNvPr id="25" name="Okvir za tekst 24">
            <a:extLst>
              <a:ext uri="{FF2B5EF4-FFF2-40B4-BE49-F238E27FC236}">
                <a16:creationId xmlns:a16="http://schemas.microsoft.com/office/drawing/2014/main" id="{CD1B8A31-BE1A-C81D-2FA7-CB840E5D26A3}"/>
              </a:ext>
            </a:extLst>
          </p:cNvPr>
          <p:cNvSpPr txBox="1"/>
          <p:nvPr/>
        </p:nvSpPr>
        <p:spPr>
          <a:xfrm>
            <a:off x="3124200" y="1024355"/>
            <a:ext cx="69342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6995">
              <a:lnSpc>
                <a:spcPct val="100000"/>
              </a:lnSpc>
            </a:pPr>
            <a:r>
              <a:rPr lang="sv-SE" sz="2400" b="1" spc="40" dirty="0">
                <a:latin typeface="Times New Roman"/>
                <a:cs typeface="Times New Roman"/>
              </a:rPr>
              <a:t>K</a:t>
            </a:r>
            <a:r>
              <a:rPr lang="sv-SE" sz="2400" b="1" dirty="0">
                <a:latin typeface="Times New Roman"/>
                <a:cs typeface="Times New Roman"/>
              </a:rPr>
              <a:t>o</a:t>
            </a:r>
            <a:r>
              <a:rPr lang="sv-SE" sz="2400" b="1" spc="-55" dirty="0">
                <a:latin typeface="Times New Roman"/>
                <a:cs typeface="Times New Roman"/>
              </a:rPr>
              <a:t>n</a:t>
            </a:r>
            <a:r>
              <a:rPr lang="sv-SE" sz="2400" b="1" spc="20" dirty="0">
                <a:latin typeface="Times New Roman"/>
                <a:cs typeface="Times New Roman"/>
              </a:rPr>
              <a:t>s</a:t>
            </a:r>
            <a:r>
              <a:rPr lang="sv-SE" sz="2400" b="1" dirty="0">
                <a:latin typeface="Times New Roman"/>
                <a:cs typeface="Times New Roman"/>
              </a:rPr>
              <a:t>t</a:t>
            </a:r>
            <a:r>
              <a:rPr lang="sv-SE" sz="2400" b="1" spc="-25" dirty="0">
                <a:latin typeface="Times New Roman"/>
                <a:cs typeface="Times New Roman"/>
              </a:rPr>
              <a:t>r</a:t>
            </a:r>
            <a:r>
              <a:rPr lang="sv-SE" sz="2400" b="1" spc="-55" dirty="0">
                <a:latin typeface="Times New Roman"/>
                <a:cs typeface="Times New Roman"/>
              </a:rPr>
              <a:t>u</a:t>
            </a:r>
            <a:r>
              <a:rPr lang="sv-SE" sz="2400" b="1" spc="15" dirty="0">
                <a:latin typeface="Times New Roman"/>
                <a:cs typeface="Times New Roman"/>
              </a:rPr>
              <a:t>k</a:t>
            </a:r>
            <a:r>
              <a:rPr lang="sv-SE" sz="2400" b="1" spc="-25" dirty="0">
                <a:latin typeface="Times New Roman"/>
                <a:cs typeface="Times New Roman"/>
              </a:rPr>
              <a:t>c</a:t>
            </a:r>
            <a:r>
              <a:rPr lang="sv-SE" sz="2400" b="1" spc="-30" dirty="0">
                <a:latin typeface="Times New Roman"/>
                <a:cs typeface="Times New Roman"/>
              </a:rPr>
              <a:t>i</a:t>
            </a:r>
            <a:r>
              <a:rPr lang="sv-SE" sz="2400" b="1" dirty="0">
                <a:latin typeface="Times New Roman"/>
                <a:cs typeface="Times New Roman"/>
              </a:rPr>
              <a:t>ja</a:t>
            </a:r>
            <a:r>
              <a:rPr lang="sv-SE" sz="2400" b="1" spc="75" dirty="0">
                <a:latin typeface="Times New Roman"/>
                <a:cs typeface="Times New Roman"/>
              </a:rPr>
              <a:t> </a:t>
            </a:r>
            <a:r>
              <a:rPr lang="sv-SE" sz="2400" b="1" dirty="0">
                <a:latin typeface="Times New Roman"/>
                <a:cs typeface="Times New Roman"/>
              </a:rPr>
              <a:t>i</a:t>
            </a:r>
            <a:r>
              <a:rPr lang="sv-SE" sz="2400" b="1" spc="-25" dirty="0">
                <a:latin typeface="Times New Roman"/>
                <a:cs typeface="Times New Roman"/>
              </a:rPr>
              <a:t> </a:t>
            </a:r>
            <a:r>
              <a:rPr lang="sv-SE" sz="2400" b="1" spc="20" dirty="0">
                <a:latin typeface="Times New Roman"/>
                <a:cs typeface="Times New Roman"/>
              </a:rPr>
              <a:t>p</a:t>
            </a:r>
            <a:r>
              <a:rPr lang="sv-SE" sz="2400" b="1" spc="-25" dirty="0">
                <a:latin typeface="Times New Roman"/>
                <a:cs typeface="Times New Roman"/>
              </a:rPr>
              <a:t>r</a:t>
            </a:r>
            <a:r>
              <a:rPr lang="sv-SE" sz="2400" b="1" spc="-30" dirty="0">
                <a:latin typeface="Times New Roman"/>
                <a:cs typeface="Times New Roman"/>
              </a:rPr>
              <a:t>i</a:t>
            </a:r>
            <a:r>
              <a:rPr lang="sv-SE" sz="2400" b="1" spc="-55" dirty="0">
                <a:latin typeface="Times New Roman"/>
                <a:cs typeface="Times New Roman"/>
              </a:rPr>
              <a:t>n</a:t>
            </a:r>
            <a:r>
              <a:rPr lang="sv-SE" sz="2400" b="1" spc="-25" dirty="0">
                <a:latin typeface="Times New Roman"/>
                <a:cs typeface="Times New Roman"/>
              </a:rPr>
              <a:t>c</a:t>
            </a:r>
            <a:r>
              <a:rPr lang="sv-SE" sz="2400" b="1" spc="-30" dirty="0">
                <a:latin typeface="Times New Roman"/>
                <a:cs typeface="Times New Roman"/>
              </a:rPr>
              <a:t>i</a:t>
            </a:r>
            <a:r>
              <a:rPr lang="sv-SE" sz="2400" b="1" dirty="0">
                <a:latin typeface="Times New Roman"/>
                <a:cs typeface="Times New Roman"/>
              </a:rPr>
              <a:t>p</a:t>
            </a:r>
            <a:r>
              <a:rPr lang="sv-SE" sz="2400" b="1" spc="165" dirty="0">
                <a:latin typeface="Times New Roman"/>
                <a:cs typeface="Times New Roman"/>
              </a:rPr>
              <a:t> </a:t>
            </a:r>
            <a:r>
              <a:rPr lang="sv-SE" sz="2400" b="1" spc="-25" dirty="0">
                <a:latin typeface="Times New Roman"/>
                <a:cs typeface="Times New Roman"/>
              </a:rPr>
              <a:t>r</a:t>
            </a:r>
            <a:r>
              <a:rPr lang="sv-SE" sz="2400" b="1" dirty="0">
                <a:latin typeface="Times New Roman"/>
                <a:cs typeface="Times New Roman"/>
              </a:rPr>
              <a:t>a</a:t>
            </a:r>
            <a:r>
              <a:rPr lang="sv-SE" sz="2400" b="1" spc="15" dirty="0">
                <a:latin typeface="Times New Roman"/>
                <a:cs typeface="Times New Roman"/>
              </a:rPr>
              <a:t>d</a:t>
            </a:r>
            <a:r>
              <a:rPr lang="sv-SE" sz="2400" b="1" dirty="0">
                <a:latin typeface="Times New Roman"/>
                <a:cs typeface="Times New Roman"/>
              </a:rPr>
              <a:t>a </a:t>
            </a:r>
            <a:r>
              <a:rPr lang="sv-SE" sz="2400" b="1" spc="-30" dirty="0">
                <a:latin typeface="Times New Roman"/>
                <a:cs typeface="Times New Roman"/>
              </a:rPr>
              <a:t>i</a:t>
            </a:r>
            <a:r>
              <a:rPr lang="sv-SE" sz="2400" b="1" spc="-55" dirty="0">
                <a:latin typeface="Times New Roman"/>
                <a:cs typeface="Times New Roman"/>
              </a:rPr>
              <a:t>n</a:t>
            </a:r>
            <a:r>
              <a:rPr lang="sv-SE" sz="2400" b="1" spc="15" dirty="0">
                <a:latin typeface="Times New Roman"/>
                <a:cs typeface="Times New Roman"/>
              </a:rPr>
              <a:t>d</a:t>
            </a:r>
            <a:r>
              <a:rPr lang="sv-SE" sz="2400" b="1" spc="-55" dirty="0">
                <a:latin typeface="Times New Roman"/>
                <a:cs typeface="Times New Roman"/>
              </a:rPr>
              <a:t>u</a:t>
            </a:r>
            <a:r>
              <a:rPr lang="sv-SE" sz="2400" b="1" spc="15" dirty="0">
                <a:latin typeface="Times New Roman"/>
                <a:cs typeface="Times New Roman"/>
              </a:rPr>
              <a:t>k</a:t>
            </a:r>
            <a:r>
              <a:rPr lang="sv-SE" sz="2400" b="1" dirty="0">
                <a:latin typeface="Times New Roman"/>
                <a:cs typeface="Times New Roman"/>
              </a:rPr>
              <a:t>t</a:t>
            </a:r>
            <a:r>
              <a:rPr lang="sv-SE" sz="2400" b="1" spc="-25" dirty="0">
                <a:latin typeface="Times New Roman"/>
                <a:cs typeface="Times New Roman"/>
              </a:rPr>
              <a:t>i</a:t>
            </a:r>
            <a:r>
              <a:rPr lang="sv-SE" sz="2400" b="1" dirty="0">
                <a:latin typeface="Times New Roman"/>
                <a:cs typeface="Times New Roman"/>
              </a:rPr>
              <a:t>v</a:t>
            </a:r>
            <a:r>
              <a:rPr lang="sv-SE" sz="2400" b="1" spc="-55" dirty="0">
                <a:latin typeface="Times New Roman"/>
                <a:cs typeface="Times New Roman"/>
              </a:rPr>
              <a:t>n</a:t>
            </a:r>
            <a:r>
              <a:rPr lang="sv-SE" sz="2400" b="1" spc="-30" dirty="0">
                <a:latin typeface="Times New Roman"/>
                <a:cs typeface="Times New Roman"/>
              </a:rPr>
              <a:t>i</a:t>
            </a:r>
            <a:r>
              <a:rPr lang="sv-SE" sz="2400" b="1" dirty="0">
                <a:latin typeface="Times New Roman"/>
                <a:cs typeface="Times New Roman"/>
              </a:rPr>
              <a:t>h</a:t>
            </a:r>
            <a:r>
              <a:rPr lang="sv-SE" sz="2400" b="1" spc="170" dirty="0">
                <a:latin typeface="Times New Roman"/>
                <a:cs typeface="Times New Roman"/>
              </a:rPr>
              <a:t> </a:t>
            </a:r>
            <a:r>
              <a:rPr lang="sv-SE" sz="2400" b="1" spc="20" dirty="0">
                <a:latin typeface="Times New Roman"/>
                <a:cs typeface="Times New Roman"/>
              </a:rPr>
              <a:t>s</a:t>
            </a:r>
            <a:r>
              <a:rPr lang="sv-SE" sz="2400" b="1" spc="-25" dirty="0">
                <a:latin typeface="Times New Roman"/>
                <a:cs typeface="Times New Roman"/>
              </a:rPr>
              <a:t>e</a:t>
            </a:r>
            <a:r>
              <a:rPr lang="sv-SE" sz="2400" b="1" spc="-55" dirty="0">
                <a:latin typeface="Times New Roman"/>
                <a:cs typeface="Times New Roman"/>
              </a:rPr>
              <a:t>n</a:t>
            </a:r>
            <a:r>
              <a:rPr lang="sv-SE" sz="2400" b="1" spc="-25" dirty="0">
                <a:latin typeface="Times New Roman"/>
                <a:cs typeface="Times New Roman"/>
              </a:rPr>
              <a:t>z</a:t>
            </a:r>
            <a:r>
              <a:rPr lang="sv-SE" sz="2400" b="1" dirty="0">
                <a:latin typeface="Times New Roman"/>
                <a:cs typeface="Times New Roman"/>
              </a:rPr>
              <a:t>o</a:t>
            </a:r>
            <a:r>
              <a:rPr lang="sv-SE" sz="2400" b="1" spc="-25" dirty="0">
                <a:latin typeface="Times New Roman"/>
                <a:cs typeface="Times New Roman"/>
              </a:rPr>
              <a:t>r</a:t>
            </a:r>
            <a:r>
              <a:rPr lang="sv-SE" sz="2400" b="1" dirty="0">
                <a:latin typeface="Times New Roman"/>
                <a:cs typeface="Times New Roman"/>
              </a:rPr>
              <a:t>a</a:t>
            </a:r>
            <a:endParaRPr lang="sv-SE" sz="2400" dirty="0">
              <a:latin typeface="Times New Roman"/>
              <a:cs typeface="Times New Roman"/>
            </a:endParaRPr>
          </a:p>
        </p:txBody>
      </p:sp>
      <p:pic>
        <p:nvPicPr>
          <p:cNvPr id="26" name="Slika 25">
            <a:extLst>
              <a:ext uri="{FF2B5EF4-FFF2-40B4-BE49-F238E27FC236}">
                <a16:creationId xmlns:a16="http://schemas.microsoft.com/office/drawing/2014/main" id="{96A3F060-FC40-94D4-429A-CA17B87AF6B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33" y="98887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38200" y="616250"/>
            <a:ext cx="10790555" cy="5561330"/>
          </a:xfrm>
          <a:custGeom>
            <a:avLst/>
            <a:gdLst/>
            <a:ahLst/>
            <a:cxnLst/>
            <a:rect l="l" t="t" r="r" b="b"/>
            <a:pathLst>
              <a:path w="10790555" h="5561330">
                <a:moveTo>
                  <a:pt x="0" y="5560710"/>
                </a:moveTo>
                <a:lnTo>
                  <a:pt x="10790559" y="5560710"/>
                </a:lnTo>
                <a:lnTo>
                  <a:pt x="10790559" y="0"/>
                </a:lnTo>
                <a:lnTo>
                  <a:pt x="0" y="0"/>
                </a:lnTo>
                <a:lnTo>
                  <a:pt x="0" y="5560710"/>
                </a:lnTo>
                <a:close/>
              </a:path>
            </a:pathLst>
          </a:custGeom>
          <a:ln w="953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7547" y="669714"/>
            <a:ext cx="10594340" cy="4363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7743190" algn="l"/>
              </a:tabLst>
            </a:pPr>
            <a:r>
              <a:rPr sz="2750" spc="-5" dirty="0">
                <a:latin typeface="Wingdings"/>
                <a:cs typeface="Wingdings"/>
              </a:rPr>
              <a:t></a:t>
            </a:r>
            <a:r>
              <a:rPr sz="2750" spc="-40" dirty="0">
                <a:latin typeface="Times New Roman"/>
                <a:cs typeface="Times New Roman"/>
              </a:rPr>
              <a:t>K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175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25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ko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175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-30" dirty="0">
                <a:latin typeface="Times New Roman"/>
                <a:cs typeface="Times New Roman"/>
              </a:rPr>
              <a:t>b</a:t>
            </a:r>
            <a:r>
              <a:rPr sz="2750" spc="-20" dirty="0">
                <a:latin typeface="Times New Roman"/>
                <a:cs typeface="Times New Roman"/>
              </a:rPr>
              <a:t>li</a:t>
            </a:r>
            <a:r>
              <a:rPr sz="2750" spc="50" dirty="0">
                <a:latin typeface="Times New Roman"/>
                <a:cs typeface="Times New Roman"/>
              </a:rPr>
              <a:t>ž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265" dirty="0">
                <a:latin typeface="Times New Roman"/>
                <a:cs typeface="Times New Roman"/>
              </a:rPr>
              <a:t> </a:t>
            </a:r>
            <a:r>
              <a:rPr sz="2750" spc="-25" dirty="0">
                <a:latin typeface="Times New Roman"/>
                <a:cs typeface="Times New Roman"/>
              </a:rPr>
              <a:t>zaz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5" dirty="0">
                <a:latin typeface="Times New Roman"/>
                <a:cs typeface="Times New Roman"/>
              </a:rPr>
              <a:t>r</a:t>
            </a:r>
            <a:r>
              <a:rPr sz="2750" spc="180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100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95" dirty="0">
                <a:latin typeface="Times New Roman"/>
                <a:cs typeface="Times New Roman"/>
              </a:rPr>
              <a:t>ji</a:t>
            </a:r>
            <a:r>
              <a:rPr sz="2750" spc="5" dirty="0">
                <a:latin typeface="Times New Roman"/>
                <a:cs typeface="Times New Roman"/>
              </a:rPr>
              <a:t>,</a:t>
            </a:r>
            <a:r>
              <a:rPr sz="2750" spc="265" dirty="0">
                <a:latin typeface="Times New Roman"/>
                <a:cs typeface="Times New Roman"/>
              </a:rPr>
              <a:t> 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45" dirty="0">
                <a:latin typeface="Times New Roman"/>
                <a:cs typeface="Times New Roman"/>
              </a:rPr>
              <a:t>u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5" dirty="0">
                <a:latin typeface="Times New Roman"/>
                <a:cs typeface="Times New Roman"/>
              </a:rPr>
              <a:t>t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20" dirty="0">
                <a:latin typeface="Times New Roman"/>
                <a:cs typeface="Times New Roman"/>
              </a:rPr>
              <a:t>st</a:t>
            </a:r>
            <a:r>
              <a:rPr sz="2750" spc="-30" dirty="0">
                <a:latin typeface="Times New Roman"/>
                <a:cs typeface="Times New Roman"/>
              </a:rPr>
              <a:t>e</a:t>
            </a:r>
            <a:r>
              <a:rPr sz="2750" spc="5" dirty="0">
                <a:latin typeface="Times New Roman"/>
                <a:cs typeface="Times New Roman"/>
              </a:rPr>
              <a:t>.</a:t>
            </a:r>
            <a:endParaRPr sz="2750" dirty="0">
              <a:latin typeface="Times New Roman"/>
              <a:cs typeface="Times New Roman"/>
            </a:endParaRPr>
          </a:p>
          <a:p>
            <a:pPr marL="12700">
              <a:lnSpc>
                <a:spcPts val="3190"/>
              </a:lnSpc>
              <a:spcBef>
                <a:spcPts val="680"/>
              </a:spcBef>
              <a:tabLst>
                <a:tab pos="8477250" algn="l"/>
              </a:tabLst>
            </a:pPr>
            <a:r>
              <a:rPr sz="2750" spc="10" dirty="0">
                <a:latin typeface="Wingdings"/>
                <a:cs typeface="Wingdings"/>
              </a:rPr>
              <a:t></a:t>
            </a:r>
            <a:r>
              <a:rPr sz="2750" spc="-30" dirty="0">
                <a:latin typeface="Times New Roman"/>
                <a:cs typeface="Times New Roman"/>
              </a:rPr>
              <a:t>S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-25" dirty="0">
                <a:latin typeface="Times New Roman"/>
                <a:cs typeface="Times New Roman"/>
              </a:rPr>
              <a:t>č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32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55" dirty="0">
                <a:latin typeface="Times New Roman"/>
                <a:cs typeface="Times New Roman"/>
              </a:rPr>
              <a:t>r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50" dirty="0">
                <a:latin typeface="Times New Roman"/>
                <a:cs typeface="Times New Roman"/>
              </a:rPr>
              <a:t>s</a:t>
            </a:r>
            <a:r>
              <a:rPr sz="2750" spc="55" dirty="0">
                <a:latin typeface="Times New Roman"/>
                <a:cs typeface="Times New Roman"/>
              </a:rPr>
              <a:t>t</a:t>
            </a:r>
            <a:r>
              <a:rPr sz="2750" spc="-20" dirty="0">
                <a:latin typeface="Times New Roman"/>
                <a:cs typeface="Times New Roman"/>
              </a:rPr>
              <a:t>i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310" dirty="0">
                <a:latin typeface="Times New Roman"/>
                <a:cs typeface="Times New Roman"/>
              </a:rPr>
              <a:t> 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175" dirty="0">
                <a:latin typeface="Times New Roman"/>
                <a:cs typeface="Times New Roman"/>
              </a:rPr>
              <a:t> </a:t>
            </a:r>
            <a:r>
              <a:rPr sz="2750" spc="-95" dirty="0">
                <a:latin typeface="Times New Roman"/>
                <a:cs typeface="Times New Roman"/>
              </a:rPr>
              <a:t>li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ea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250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10" dirty="0">
                <a:latin typeface="Times New Roman"/>
                <a:cs typeface="Times New Roman"/>
              </a:rPr>
              <a:t>o</a:t>
            </a:r>
            <a:r>
              <a:rPr sz="2750" spc="95" dirty="0">
                <a:latin typeface="Times New Roman"/>
                <a:cs typeface="Times New Roman"/>
              </a:rPr>
              <a:t> </a:t>
            </a:r>
            <a:r>
              <a:rPr sz="2750" spc="-25" dirty="0">
                <a:latin typeface="Times New Roman"/>
                <a:cs typeface="Times New Roman"/>
              </a:rPr>
              <a:t>z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25" dirty="0">
                <a:latin typeface="Times New Roman"/>
                <a:cs typeface="Times New Roman"/>
              </a:rPr>
              <a:t> m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95" dirty="0">
                <a:latin typeface="Times New Roman"/>
                <a:cs typeface="Times New Roman"/>
              </a:rPr>
              <a:t>l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175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95" dirty="0">
                <a:latin typeface="Times New Roman"/>
                <a:cs typeface="Times New Roman"/>
              </a:rPr>
              <a:t>l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endParaRPr sz="2750" dirty="0">
              <a:latin typeface="Times New Roman"/>
              <a:cs typeface="Times New Roman"/>
            </a:endParaRPr>
          </a:p>
          <a:p>
            <a:pPr marL="241300">
              <a:lnSpc>
                <a:spcPts val="3190"/>
              </a:lnSpc>
            </a:pP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-25" dirty="0">
                <a:latin typeface="Times New Roman"/>
                <a:cs typeface="Times New Roman"/>
              </a:rPr>
              <a:t>az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45" dirty="0">
                <a:latin typeface="Times New Roman"/>
                <a:cs typeface="Times New Roman"/>
              </a:rPr>
              <a:t>u</a:t>
            </a:r>
            <a:r>
              <a:rPr sz="2750" spc="-20" dirty="0">
                <a:latin typeface="Times New Roman"/>
                <a:cs typeface="Times New Roman"/>
              </a:rPr>
              <a:t>š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10" dirty="0">
                <a:latin typeface="Times New Roman"/>
                <a:cs typeface="Times New Roman"/>
              </a:rPr>
              <a:t>g</a:t>
            </a:r>
            <a:r>
              <a:rPr sz="2750" spc="240" dirty="0">
                <a:latin typeface="Times New Roman"/>
                <a:cs typeface="Times New Roman"/>
              </a:rPr>
              <a:t> </a:t>
            </a:r>
            <a:r>
              <a:rPr sz="2750" spc="-25" dirty="0">
                <a:latin typeface="Times New Roman"/>
                <a:cs typeface="Times New Roman"/>
              </a:rPr>
              <a:t>zaz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35" dirty="0">
                <a:latin typeface="Times New Roman"/>
                <a:cs typeface="Times New Roman"/>
              </a:rPr>
              <a:t>a</a:t>
            </a:r>
            <a:r>
              <a:rPr sz="2750" spc="5" dirty="0">
                <a:latin typeface="Times New Roman"/>
                <a:cs typeface="Times New Roman"/>
              </a:rPr>
              <a:t>.</a:t>
            </a:r>
            <a:endParaRPr sz="2750" dirty="0">
              <a:latin typeface="Times New Roman"/>
              <a:cs typeface="Times New Roman"/>
            </a:endParaRPr>
          </a:p>
          <a:p>
            <a:pPr marL="241300" marR="130810" indent="-229235">
              <a:lnSpc>
                <a:spcPts val="3080"/>
              </a:lnSpc>
              <a:spcBef>
                <a:spcPts val="965"/>
              </a:spcBef>
            </a:pPr>
            <a:r>
              <a:rPr sz="2750" spc="10" dirty="0">
                <a:latin typeface="Wingdings"/>
                <a:cs typeface="Wingdings"/>
              </a:rPr>
              <a:t>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320" dirty="0">
                <a:latin typeface="Times New Roman"/>
                <a:cs typeface="Times New Roman"/>
              </a:rPr>
              <a:t> </a:t>
            </a:r>
            <a:r>
              <a:rPr sz="2750" spc="5" dirty="0">
                <a:latin typeface="Times New Roman"/>
                <a:cs typeface="Times New Roman"/>
              </a:rPr>
              <a:t>-</a:t>
            </a:r>
            <a:r>
              <a:rPr sz="2750" spc="35" dirty="0">
                <a:latin typeface="Times New Roman"/>
                <a:cs typeface="Times New Roman"/>
              </a:rPr>
              <a:t> 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po</a:t>
            </a:r>
            <a:r>
              <a:rPr sz="2750" spc="10" dirty="0">
                <a:latin typeface="Times New Roman"/>
                <a:cs typeface="Times New Roman"/>
              </a:rPr>
              <a:t>n</a:t>
            </a:r>
            <a:r>
              <a:rPr sz="2750" spc="90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fr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30" dirty="0">
                <a:latin typeface="Times New Roman"/>
                <a:cs typeface="Times New Roman"/>
              </a:rPr>
              <a:t>kv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c</a:t>
            </a:r>
            <a:r>
              <a:rPr sz="2750" spc="-20" dirty="0">
                <a:latin typeface="Times New Roman"/>
                <a:cs typeface="Times New Roman"/>
              </a:rPr>
              <a:t>ij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31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10" dirty="0">
                <a:latin typeface="Times New Roman"/>
                <a:cs typeface="Times New Roman"/>
              </a:rPr>
              <a:t>d</a:t>
            </a:r>
            <a:r>
              <a:rPr sz="2750" spc="100" dirty="0">
                <a:latin typeface="Times New Roman"/>
                <a:cs typeface="Times New Roman"/>
              </a:rPr>
              <a:t> </a:t>
            </a:r>
            <a:r>
              <a:rPr sz="2750" spc="10" dirty="0">
                <a:latin typeface="Times New Roman"/>
                <a:cs typeface="Times New Roman"/>
              </a:rPr>
              <a:t>5</a:t>
            </a:r>
            <a:r>
              <a:rPr sz="2750" spc="20" dirty="0">
                <a:latin typeface="Times New Roman"/>
                <a:cs typeface="Times New Roman"/>
              </a:rPr>
              <a:t> </a:t>
            </a:r>
            <a:r>
              <a:rPr sz="2750" spc="-95" dirty="0">
                <a:latin typeface="Times New Roman"/>
                <a:cs typeface="Times New Roman"/>
              </a:rPr>
              <a:t>il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190" dirty="0">
                <a:latin typeface="Times New Roman"/>
                <a:cs typeface="Times New Roman"/>
              </a:rPr>
              <a:t> </a:t>
            </a:r>
            <a:r>
              <a:rPr sz="2750" spc="40" dirty="0">
                <a:latin typeface="Times New Roman"/>
                <a:cs typeface="Times New Roman"/>
              </a:rPr>
              <a:t>5</a:t>
            </a:r>
            <a:r>
              <a:rPr sz="2750" spc="10" dirty="0">
                <a:latin typeface="Times New Roman"/>
                <a:cs typeface="Times New Roman"/>
              </a:rPr>
              <a:t>0</a:t>
            </a:r>
            <a:r>
              <a:rPr sz="2750" spc="2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25" dirty="0">
                <a:latin typeface="Times New Roman"/>
                <a:cs typeface="Times New Roman"/>
              </a:rPr>
              <a:t>H</a:t>
            </a:r>
            <a:r>
              <a:rPr sz="2750" spc="-25" dirty="0">
                <a:latin typeface="Times New Roman"/>
                <a:cs typeface="Times New Roman"/>
              </a:rPr>
              <a:t>z</a:t>
            </a:r>
            <a:r>
              <a:rPr sz="2750" spc="5" dirty="0">
                <a:latin typeface="Times New Roman"/>
                <a:cs typeface="Times New Roman"/>
              </a:rPr>
              <a:t>,</a:t>
            </a:r>
            <a:r>
              <a:rPr sz="2750" spc="114" dirty="0">
                <a:latin typeface="Times New Roman"/>
                <a:cs typeface="Times New Roman"/>
              </a:rPr>
              <a:t> 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30" dirty="0">
                <a:latin typeface="Times New Roman"/>
                <a:cs typeface="Times New Roman"/>
              </a:rPr>
              <a:t> 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40" dirty="0">
                <a:latin typeface="Times New Roman"/>
                <a:cs typeface="Times New Roman"/>
              </a:rPr>
              <a:t>u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5" dirty="0">
                <a:latin typeface="Times New Roman"/>
                <a:cs typeface="Times New Roman"/>
              </a:rPr>
              <a:t>t</a:t>
            </a:r>
            <a:r>
              <a:rPr sz="2750" spc="330" dirty="0">
                <a:latin typeface="Times New Roman"/>
                <a:cs typeface="Times New Roman"/>
              </a:rPr>
              <a:t> 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180" dirty="0">
                <a:latin typeface="Times New Roman"/>
                <a:cs typeface="Times New Roman"/>
              </a:rPr>
              <a:t> </a:t>
            </a:r>
            <a:r>
              <a:rPr sz="2750" spc="10" dirty="0">
                <a:latin typeface="Times New Roman"/>
                <a:cs typeface="Times New Roman"/>
              </a:rPr>
              <a:t>5</a:t>
            </a:r>
            <a:r>
              <a:rPr sz="2750" spc="20" dirty="0">
                <a:latin typeface="Times New Roman"/>
                <a:cs typeface="Times New Roman"/>
              </a:rPr>
              <a:t> </a:t>
            </a:r>
            <a:r>
              <a:rPr sz="2750" spc="-95" dirty="0">
                <a:latin typeface="Times New Roman"/>
                <a:cs typeface="Times New Roman"/>
              </a:rPr>
              <a:t>il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185" dirty="0">
                <a:latin typeface="Times New Roman"/>
                <a:cs typeface="Times New Roman"/>
              </a:rPr>
              <a:t> </a:t>
            </a:r>
            <a:r>
              <a:rPr sz="2750" spc="40" dirty="0">
                <a:latin typeface="Times New Roman"/>
                <a:cs typeface="Times New Roman"/>
              </a:rPr>
              <a:t>0</a:t>
            </a:r>
            <a:r>
              <a:rPr sz="2750" spc="-15" dirty="0">
                <a:latin typeface="Times New Roman"/>
                <a:cs typeface="Times New Roman"/>
              </a:rPr>
              <a:t>.</a:t>
            </a:r>
            <a:r>
              <a:rPr sz="2750" spc="10" dirty="0">
                <a:latin typeface="Times New Roman"/>
                <a:cs typeface="Times New Roman"/>
              </a:rPr>
              <a:t>5</a:t>
            </a:r>
            <a:r>
              <a:rPr sz="2750" spc="5" dirty="0">
                <a:latin typeface="Times New Roman"/>
                <a:cs typeface="Times New Roman"/>
              </a:rPr>
              <a:t> </a:t>
            </a:r>
            <a:r>
              <a:rPr sz="2750" spc="25" dirty="0">
                <a:latin typeface="Times New Roman"/>
                <a:cs typeface="Times New Roman"/>
              </a:rPr>
              <a:t>mH</a:t>
            </a:r>
            <a:r>
              <a:rPr sz="2750" spc="5" dirty="0">
                <a:latin typeface="Times New Roman"/>
                <a:cs typeface="Times New Roman"/>
              </a:rPr>
              <a:t>.</a:t>
            </a:r>
            <a:endParaRPr sz="2750" dirty="0">
              <a:latin typeface="Times New Roman"/>
              <a:cs typeface="Times New Roman"/>
            </a:endParaRPr>
          </a:p>
          <a:p>
            <a:pPr marL="241300" marR="418465" indent="-229235">
              <a:lnSpc>
                <a:spcPts val="3000"/>
              </a:lnSpc>
              <a:spcBef>
                <a:spcPts val="965"/>
              </a:spcBef>
              <a:tabLst>
                <a:tab pos="3625215" algn="l"/>
                <a:tab pos="6971030" algn="l"/>
                <a:tab pos="10069195" algn="l"/>
              </a:tabLst>
            </a:pPr>
            <a:r>
              <a:rPr sz="2750" spc="10" dirty="0">
                <a:latin typeface="Wingdings"/>
                <a:cs typeface="Wingdings"/>
              </a:rPr>
              <a:t>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30" dirty="0">
                <a:latin typeface="Times New Roman"/>
                <a:cs typeface="Times New Roman"/>
              </a:rPr>
              <a:t>do</a:t>
            </a:r>
            <a:r>
              <a:rPr sz="2750" spc="-20" dirty="0">
                <a:latin typeface="Times New Roman"/>
                <a:cs typeface="Times New Roman"/>
              </a:rPr>
              <a:t>st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10" dirty="0">
                <a:latin typeface="Times New Roman"/>
                <a:cs typeface="Times New Roman"/>
              </a:rPr>
              <a:t>k</a:t>
            </a:r>
            <a:r>
              <a:rPr sz="2750" spc="310" dirty="0">
                <a:latin typeface="Times New Roman"/>
                <a:cs typeface="Times New Roman"/>
              </a:rPr>
              <a:t> 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40" dirty="0">
                <a:latin typeface="Times New Roman"/>
                <a:cs typeface="Times New Roman"/>
              </a:rPr>
              <a:t>u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10" dirty="0">
                <a:latin typeface="Times New Roman"/>
                <a:cs typeface="Times New Roman"/>
              </a:rPr>
              <a:t>h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z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165" dirty="0">
                <a:latin typeface="Times New Roman"/>
                <a:cs typeface="Times New Roman"/>
              </a:rPr>
              <a:t> 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105" dirty="0">
                <a:latin typeface="Times New Roman"/>
                <a:cs typeface="Times New Roman"/>
              </a:rPr>
              <a:t> 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95" dirty="0">
                <a:latin typeface="Times New Roman"/>
                <a:cs typeface="Times New Roman"/>
              </a:rPr>
              <a:t>li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ea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5" dirty="0">
                <a:latin typeface="Times New Roman"/>
                <a:cs typeface="Times New Roman"/>
              </a:rPr>
              <a:t>t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-20" dirty="0">
                <a:latin typeface="Times New Roman"/>
                <a:cs typeface="Times New Roman"/>
              </a:rPr>
              <a:t>st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-25" dirty="0">
                <a:latin typeface="Times New Roman"/>
                <a:cs typeface="Times New Roman"/>
              </a:rPr>
              <a:t>č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315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55" dirty="0">
                <a:latin typeface="Times New Roman"/>
                <a:cs typeface="Times New Roman"/>
              </a:rPr>
              <a:t>r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50" dirty="0">
                <a:latin typeface="Times New Roman"/>
                <a:cs typeface="Times New Roman"/>
              </a:rPr>
              <a:t>s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5" dirty="0">
                <a:latin typeface="Times New Roman"/>
                <a:cs typeface="Times New Roman"/>
              </a:rPr>
              <a:t>i 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95" dirty="0">
                <a:latin typeface="Times New Roman"/>
                <a:cs typeface="Times New Roman"/>
              </a:rPr>
              <a:t>l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114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op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10" dirty="0">
                <a:latin typeface="Times New Roman"/>
                <a:cs typeface="Times New Roman"/>
              </a:rPr>
              <a:t>g</a:t>
            </a:r>
            <a:r>
              <a:rPr sz="2750" spc="235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170" dirty="0">
                <a:latin typeface="Times New Roman"/>
                <a:cs typeface="Times New Roman"/>
              </a:rPr>
              <a:t> </a:t>
            </a:r>
            <a:r>
              <a:rPr sz="2750" spc="-25" dirty="0">
                <a:latin typeface="Times New Roman"/>
                <a:cs typeface="Times New Roman"/>
              </a:rPr>
              <a:t>zaz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40" dirty="0">
                <a:latin typeface="Times New Roman"/>
                <a:cs typeface="Times New Roman"/>
              </a:rPr>
              <a:t>a</a:t>
            </a:r>
            <a:r>
              <a:rPr sz="2750" spc="5" dirty="0">
                <a:latin typeface="Times New Roman"/>
                <a:cs typeface="Times New Roman"/>
              </a:rPr>
              <a:t>.</a:t>
            </a:r>
            <a:endParaRPr sz="2750" dirty="0">
              <a:latin typeface="Times New Roman"/>
              <a:cs typeface="Times New Roman"/>
            </a:endParaRPr>
          </a:p>
          <a:p>
            <a:pPr marL="241300" marR="5080" indent="-229235">
              <a:lnSpc>
                <a:spcPct val="92200"/>
              </a:lnSpc>
              <a:spcBef>
                <a:spcPts val="960"/>
              </a:spcBef>
              <a:tabLst>
                <a:tab pos="1795145" algn="l"/>
                <a:tab pos="3634740" algn="l"/>
                <a:tab pos="5541010" algn="l"/>
                <a:tab pos="6837680" algn="l"/>
                <a:tab pos="9782810" algn="l"/>
              </a:tabLst>
            </a:pPr>
            <a:r>
              <a:rPr sz="2750" spc="-5" dirty="0">
                <a:latin typeface="Wingdings"/>
                <a:cs typeface="Wingdings"/>
              </a:rPr>
              <a:t></a:t>
            </a:r>
            <a:r>
              <a:rPr sz="2750" spc="20" dirty="0">
                <a:latin typeface="Times New Roman"/>
                <a:cs typeface="Times New Roman"/>
              </a:rPr>
              <a:t>M</a:t>
            </a:r>
            <a:r>
              <a:rPr sz="2750" spc="-15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g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11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b</a:t>
            </a:r>
            <a:r>
              <a:rPr sz="2750" spc="-20" dirty="0">
                <a:latin typeface="Times New Roman"/>
                <a:cs typeface="Times New Roman"/>
              </a:rPr>
              <a:t>il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55" dirty="0">
                <a:latin typeface="Times New Roman"/>
                <a:cs typeface="Times New Roman"/>
              </a:rPr>
              <a:t>t</a:t>
            </a:r>
            <a:r>
              <a:rPr sz="2750" spc="-25" dirty="0">
                <a:latin typeface="Times New Roman"/>
                <a:cs typeface="Times New Roman"/>
              </a:rPr>
              <a:t>et</a:t>
            </a:r>
            <a:r>
              <a:rPr sz="2750" spc="5" dirty="0">
                <a:latin typeface="Times New Roman"/>
                <a:cs typeface="Times New Roman"/>
              </a:rPr>
              <a:t>,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-30" dirty="0">
                <a:latin typeface="Times New Roman"/>
                <a:cs typeface="Times New Roman"/>
              </a:rPr>
              <a:t>b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5" dirty="0">
                <a:latin typeface="Times New Roman"/>
                <a:cs typeface="Times New Roman"/>
              </a:rPr>
              <a:t>j</a:t>
            </a:r>
            <a:r>
              <a:rPr sz="2750" spc="110" dirty="0">
                <a:latin typeface="Times New Roman"/>
                <a:cs typeface="Times New Roman"/>
              </a:rPr>
              <a:t> 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vo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250" dirty="0">
                <a:latin typeface="Times New Roman"/>
                <a:cs typeface="Times New Roman"/>
              </a:rPr>
              <a:t> 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4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g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20" dirty="0">
                <a:latin typeface="Times New Roman"/>
                <a:cs typeface="Times New Roman"/>
              </a:rPr>
              <a:t>tr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-20" dirty="0">
                <a:latin typeface="Times New Roman"/>
                <a:cs typeface="Times New Roman"/>
              </a:rPr>
              <a:t>j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320" dirty="0">
                <a:latin typeface="Times New Roman"/>
                <a:cs typeface="Times New Roman"/>
              </a:rPr>
              <a:t> 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95" dirty="0">
                <a:latin typeface="Times New Roman"/>
                <a:cs typeface="Times New Roman"/>
              </a:rPr>
              <a:t>l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0" dirty="0">
                <a:latin typeface="Times New Roman"/>
                <a:cs typeface="Times New Roman"/>
              </a:rPr>
              <a:t>tr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50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g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120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10" dirty="0">
                <a:latin typeface="Times New Roman"/>
                <a:cs typeface="Times New Roman"/>
              </a:rPr>
              <a:t>g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-30" dirty="0">
                <a:latin typeface="Times New Roman"/>
                <a:cs typeface="Times New Roman"/>
              </a:rPr>
              <a:t>ko</a:t>
            </a:r>
            <a:r>
              <a:rPr sz="2750" spc="-95" dirty="0">
                <a:latin typeface="Times New Roman"/>
                <a:cs typeface="Times New Roman"/>
              </a:rPr>
              <a:t>l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5" dirty="0">
                <a:latin typeface="Times New Roman"/>
                <a:cs typeface="Times New Roman"/>
              </a:rPr>
              <a:t> 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10" dirty="0">
                <a:latin typeface="Times New Roman"/>
                <a:cs typeface="Times New Roman"/>
              </a:rPr>
              <a:t>u</a:t>
            </a:r>
            <a:r>
              <a:rPr sz="2750" spc="245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105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po</a:t>
            </a:r>
            <a:r>
              <a:rPr sz="2750" spc="10" dirty="0">
                <a:latin typeface="Times New Roman"/>
                <a:cs typeface="Times New Roman"/>
              </a:rPr>
              <a:t>d</a:t>
            </a:r>
            <a:r>
              <a:rPr sz="2750" spc="85" dirty="0">
                <a:latin typeface="Times New Roman"/>
                <a:cs typeface="Times New Roman"/>
              </a:rPr>
              <a:t> </a:t>
            </a:r>
            <a:r>
              <a:rPr sz="2750" spc="40" dirty="0">
                <a:latin typeface="Times New Roman"/>
                <a:cs typeface="Times New Roman"/>
              </a:rPr>
              <a:t>u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-25" dirty="0">
                <a:latin typeface="Times New Roman"/>
                <a:cs typeface="Times New Roman"/>
              </a:rPr>
              <a:t>ca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20" dirty="0">
                <a:latin typeface="Times New Roman"/>
                <a:cs typeface="Times New Roman"/>
              </a:rPr>
              <a:t>m</a:t>
            </a:r>
            <a:r>
              <a:rPr sz="2750" spc="295" dirty="0">
                <a:latin typeface="Times New Roman"/>
                <a:cs typeface="Times New Roman"/>
              </a:rPr>
              <a:t> 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0" dirty="0">
                <a:latin typeface="Times New Roman"/>
                <a:cs typeface="Times New Roman"/>
              </a:rPr>
              <a:t>h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-25" dirty="0">
                <a:latin typeface="Times New Roman"/>
                <a:cs typeface="Times New Roman"/>
              </a:rPr>
              <a:t>č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10" dirty="0">
                <a:latin typeface="Times New Roman"/>
                <a:cs typeface="Times New Roman"/>
              </a:rPr>
              <a:t>h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95" dirty="0">
                <a:latin typeface="Times New Roman"/>
                <a:cs typeface="Times New Roman"/>
              </a:rPr>
              <a:t>li</a:t>
            </a:r>
            <a:r>
              <a:rPr sz="2750" spc="-25" dirty="0">
                <a:latin typeface="Times New Roman"/>
                <a:cs typeface="Times New Roman"/>
              </a:rPr>
              <a:t>č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40" dirty="0">
                <a:latin typeface="Times New Roman"/>
                <a:cs typeface="Times New Roman"/>
              </a:rPr>
              <a:t>na</a:t>
            </a:r>
            <a:r>
              <a:rPr sz="2750" spc="5" dirty="0">
                <a:latin typeface="Times New Roman"/>
                <a:cs typeface="Times New Roman"/>
              </a:rPr>
              <a:t>,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30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100" dirty="0">
                <a:latin typeface="Times New Roman"/>
                <a:cs typeface="Times New Roman"/>
              </a:rPr>
              <a:t> 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-5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ov</a:t>
            </a:r>
            <a:r>
              <a:rPr sz="2750" spc="10" dirty="0">
                <a:latin typeface="Times New Roman"/>
                <a:cs typeface="Times New Roman"/>
              </a:rPr>
              <a:t>u</a:t>
            </a:r>
            <a:r>
              <a:rPr sz="2750" spc="160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-30" dirty="0">
                <a:latin typeface="Times New Roman"/>
                <a:cs typeface="Times New Roman"/>
              </a:rPr>
              <a:t>og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18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g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5" dirty="0">
                <a:latin typeface="Times New Roman"/>
                <a:cs typeface="Times New Roman"/>
              </a:rPr>
              <a:t> 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45" dirty="0">
                <a:latin typeface="Times New Roman"/>
                <a:cs typeface="Times New Roman"/>
              </a:rPr>
              <a:t>u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z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105" dirty="0">
                <a:latin typeface="Times New Roman"/>
                <a:cs typeface="Times New Roman"/>
              </a:rPr>
              <a:t>i</a:t>
            </a:r>
            <a:r>
              <a:rPr sz="2750" spc="5" dirty="0">
                <a:latin typeface="Times New Roman"/>
                <a:cs typeface="Times New Roman"/>
              </a:rPr>
              <a:t>.</a:t>
            </a:r>
            <a:endParaRPr sz="2750" dirty="0">
              <a:latin typeface="Times New Roman"/>
              <a:cs typeface="Times New Roman"/>
            </a:endParaRPr>
          </a:p>
        </p:txBody>
      </p:sp>
      <p:pic>
        <p:nvPicPr>
          <p:cNvPr id="6" name="Slika 5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086AF2AD-7D1B-95AA-76FA-86A93A6BCB5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4581"/>
            <a:ext cx="2098212" cy="54638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668590B1-3E6F-97C2-38AE-41C2E6854D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33" y="98887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b="0" spc="-125" dirty="0">
                <a:latin typeface="Times New Roman"/>
                <a:cs typeface="Times New Roman"/>
              </a:rPr>
              <a:t>K</a:t>
            </a:r>
            <a:r>
              <a:rPr b="0" spc="-40" dirty="0">
                <a:latin typeface="Times New Roman"/>
                <a:cs typeface="Times New Roman"/>
              </a:rPr>
              <a:t>o</a:t>
            </a:r>
            <a:r>
              <a:rPr b="0" spc="30" dirty="0">
                <a:latin typeface="Times New Roman"/>
                <a:cs typeface="Times New Roman"/>
              </a:rPr>
              <a:t>n</a:t>
            </a:r>
            <a:r>
              <a:rPr b="0" dirty="0">
                <a:latin typeface="Times New Roman"/>
                <a:cs typeface="Times New Roman"/>
              </a:rPr>
              <a:t>s</a:t>
            </a:r>
            <a:r>
              <a:rPr b="0" spc="-30" dirty="0">
                <a:latin typeface="Times New Roman"/>
                <a:cs typeface="Times New Roman"/>
              </a:rPr>
              <a:t>t</a:t>
            </a:r>
            <a:r>
              <a:rPr b="0" spc="20" dirty="0">
                <a:latin typeface="Times New Roman"/>
                <a:cs typeface="Times New Roman"/>
              </a:rPr>
              <a:t>r</a:t>
            </a:r>
            <a:r>
              <a:rPr b="0" spc="30" dirty="0">
                <a:latin typeface="Times New Roman"/>
                <a:cs typeface="Times New Roman"/>
              </a:rPr>
              <a:t>uk</a:t>
            </a:r>
            <a:r>
              <a:rPr b="0" spc="-20" dirty="0">
                <a:latin typeface="Times New Roman"/>
                <a:cs typeface="Times New Roman"/>
              </a:rPr>
              <a:t>c</a:t>
            </a:r>
            <a:r>
              <a:rPr b="0" spc="-35" dirty="0">
                <a:latin typeface="Times New Roman"/>
                <a:cs typeface="Times New Roman"/>
              </a:rPr>
              <a:t>i</a:t>
            </a:r>
            <a:r>
              <a:rPr b="0" spc="35" dirty="0">
                <a:latin typeface="Times New Roman"/>
                <a:cs typeface="Times New Roman"/>
              </a:rPr>
              <a:t>j</a:t>
            </a:r>
            <a:r>
              <a:rPr b="0" dirty="0">
                <a:latin typeface="Times New Roman"/>
                <a:cs typeface="Times New Roman"/>
              </a:rPr>
              <a:t>a</a:t>
            </a:r>
          </a:p>
        </p:txBody>
      </p:sp>
      <p:sp>
        <p:nvSpPr>
          <p:cNvPr id="3" name="object 3"/>
          <p:cNvSpPr/>
          <p:nvPr/>
        </p:nvSpPr>
        <p:spPr>
          <a:xfrm>
            <a:off x="2838450" y="2481452"/>
            <a:ext cx="6790578" cy="26106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833746" y="2476631"/>
            <a:ext cx="6800215" cy="2620645"/>
          </a:xfrm>
          <a:custGeom>
            <a:avLst/>
            <a:gdLst/>
            <a:ahLst/>
            <a:cxnLst/>
            <a:rect l="l" t="t" r="r" b="b"/>
            <a:pathLst>
              <a:path w="6800215" h="2620645">
                <a:moveTo>
                  <a:pt x="0" y="2620136"/>
                </a:moveTo>
                <a:lnTo>
                  <a:pt x="6800087" y="2620136"/>
                </a:lnTo>
                <a:lnTo>
                  <a:pt x="6800087" y="0"/>
                </a:lnTo>
                <a:lnTo>
                  <a:pt x="0" y="0"/>
                </a:lnTo>
                <a:lnTo>
                  <a:pt x="0" y="2620136"/>
                </a:lnTo>
                <a:close/>
              </a:path>
            </a:pathLst>
          </a:custGeom>
          <a:ln w="953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Slika 6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C4206030-2CE8-5A36-15AA-C133554941E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4581"/>
            <a:ext cx="2098212" cy="546380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D669395A-E7FD-29FD-7D55-9C043510B9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33" y="98887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b="0" spc="-50" dirty="0">
                <a:latin typeface="Times New Roman"/>
                <a:cs typeface="Times New Roman"/>
              </a:rPr>
              <a:t>I</a:t>
            </a:r>
            <a:r>
              <a:rPr b="0" spc="30" dirty="0">
                <a:latin typeface="Times New Roman"/>
                <a:cs typeface="Times New Roman"/>
              </a:rPr>
              <a:t>nduk</a:t>
            </a:r>
            <a:r>
              <a:rPr b="0" spc="-35" dirty="0">
                <a:latin typeface="Times New Roman"/>
                <a:cs typeface="Times New Roman"/>
              </a:rPr>
              <a:t>ti</a:t>
            </a:r>
            <a:r>
              <a:rPr b="0" spc="-40" dirty="0">
                <a:latin typeface="Times New Roman"/>
                <a:cs typeface="Times New Roman"/>
              </a:rPr>
              <a:t>v</a:t>
            </a:r>
            <a:r>
              <a:rPr b="0" spc="30" dirty="0">
                <a:latin typeface="Times New Roman"/>
                <a:cs typeface="Times New Roman"/>
              </a:rPr>
              <a:t>n</a:t>
            </a:r>
            <a:r>
              <a:rPr b="0" dirty="0">
                <a:latin typeface="Times New Roman"/>
                <a:cs typeface="Times New Roman"/>
              </a:rPr>
              <a:t>i</a:t>
            </a:r>
            <a:r>
              <a:rPr b="0" spc="-135" dirty="0">
                <a:latin typeface="Times New Roman"/>
                <a:cs typeface="Times New Roman"/>
              </a:rPr>
              <a:t> </a:t>
            </a:r>
            <a:r>
              <a:rPr b="0" dirty="0">
                <a:latin typeface="Times New Roman"/>
                <a:cs typeface="Times New Roman"/>
              </a:rPr>
              <a:t>se</a:t>
            </a:r>
            <a:r>
              <a:rPr b="0" spc="15" dirty="0">
                <a:latin typeface="Times New Roman"/>
                <a:cs typeface="Times New Roman"/>
              </a:rPr>
              <a:t>n</a:t>
            </a:r>
            <a:r>
              <a:rPr b="0" spc="-20" dirty="0">
                <a:latin typeface="Times New Roman"/>
                <a:cs typeface="Times New Roman"/>
              </a:rPr>
              <a:t>z</a:t>
            </a:r>
            <a:r>
              <a:rPr b="0" spc="-40" dirty="0">
                <a:latin typeface="Times New Roman"/>
                <a:cs typeface="Times New Roman"/>
              </a:rPr>
              <a:t>o</a:t>
            </a:r>
            <a:r>
              <a:rPr b="0" dirty="0">
                <a:latin typeface="Times New Roman"/>
                <a:cs typeface="Times New Roman"/>
              </a:rPr>
              <a:t>r</a:t>
            </a:r>
            <a:r>
              <a:rPr b="0" spc="-20" dirty="0">
                <a:latin typeface="Times New Roman"/>
                <a:cs typeface="Times New Roman"/>
              </a:rPr>
              <a:t> </a:t>
            </a:r>
            <a:r>
              <a:rPr b="0" spc="30" dirty="0">
                <a:latin typeface="Times New Roman"/>
                <a:cs typeface="Times New Roman"/>
              </a:rPr>
              <a:t>k</a:t>
            </a:r>
            <a:r>
              <a:rPr b="0" spc="-40" dirty="0">
                <a:latin typeface="Times New Roman"/>
                <a:cs typeface="Times New Roman"/>
              </a:rPr>
              <a:t>o</a:t>
            </a:r>
            <a:r>
              <a:rPr b="0" spc="30" dirty="0">
                <a:latin typeface="Times New Roman"/>
                <a:cs typeface="Times New Roman"/>
              </a:rPr>
              <a:t>n</a:t>
            </a:r>
            <a:r>
              <a:rPr b="0" spc="-35" dirty="0">
                <a:latin typeface="Times New Roman"/>
                <a:cs typeface="Times New Roman"/>
              </a:rPr>
              <a:t>t</a:t>
            </a:r>
            <a:r>
              <a:rPr b="0" spc="20" dirty="0">
                <a:latin typeface="Times New Roman"/>
                <a:cs typeface="Times New Roman"/>
              </a:rPr>
              <a:t>r</a:t>
            </a:r>
            <a:r>
              <a:rPr b="0" spc="-40" dirty="0">
                <a:latin typeface="Times New Roman"/>
                <a:cs typeface="Times New Roman"/>
              </a:rPr>
              <a:t>o</a:t>
            </a:r>
            <a:r>
              <a:rPr b="0" spc="-110" dirty="0">
                <a:latin typeface="Times New Roman"/>
                <a:cs typeface="Times New Roman"/>
              </a:rPr>
              <a:t>l</a:t>
            </a:r>
            <a:r>
              <a:rPr b="0" dirty="0">
                <a:latin typeface="Times New Roman"/>
                <a:cs typeface="Times New Roman"/>
              </a:rPr>
              <a:t>e</a:t>
            </a:r>
            <a:r>
              <a:rPr b="0" spc="20" dirty="0">
                <a:latin typeface="Times New Roman"/>
                <a:cs typeface="Times New Roman"/>
              </a:rPr>
              <a:t> </a:t>
            </a:r>
            <a:r>
              <a:rPr b="0" spc="30" dirty="0">
                <a:latin typeface="Times New Roman"/>
                <a:cs typeface="Times New Roman"/>
              </a:rPr>
              <a:t>b</a:t>
            </a:r>
            <a:r>
              <a:rPr b="0" spc="20" dirty="0">
                <a:latin typeface="Times New Roman"/>
                <a:cs typeface="Times New Roman"/>
              </a:rPr>
              <a:t>r</a:t>
            </a:r>
            <a:r>
              <a:rPr b="0" spc="-20" dirty="0">
                <a:latin typeface="Times New Roman"/>
                <a:cs typeface="Times New Roman"/>
              </a:rPr>
              <a:t>z</a:t>
            </a:r>
            <a:r>
              <a:rPr b="0" spc="-35" dirty="0">
                <a:latin typeface="Times New Roman"/>
                <a:cs typeface="Times New Roman"/>
              </a:rPr>
              <a:t>i</a:t>
            </a:r>
            <a:r>
              <a:rPr b="0" spc="30" dirty="0">
                <a:latin typeface="Times New Roman"/>
                <a:cs typeface="Times New Roman"/>
              </a:rPr>
              <a:t>n</a:t>
            </a:r>
            <a:r>
              <a:rPr b="0" dirty="0">
                <a:latin typeface="Times New Roman"/>
                <a:cs typeface="Times New Roman"/>
              </a:rPr>
              <a:t>e</a:t>
            </a:r>
          </a:p>
        </p:txBody>
      </p:sp>
      <p:sp>
        <p:nvSpPr>
          <p:cNvPr id="3" name="object 3"/>
          <p:cNvSpPr/>
          <p:nvPr/>
        </p:nvSpPr>
        <p:spPr>
          <a:xfrm>
            <a:off x="3571890" y="1852614"/>
            <a:ext cx="4048140" cy="432776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567165" y="1847837"/>
            <a:ext cx="4057650" cy="4337685"/>
          </a:xfrm>
          <a:custGeom>
            <a:avLst/>
            <a:gdLst/>
            <a:ahLst/>
            <a:cxnLst/>
            <a:rect l="l" t="t" r="r" b="b"/>
            <a:pathLst>
              <a:path w="4057650" h="4337685">
                <a:moveTo>
                  <a:pt x="0" y="4337303"/>
                </a:moveTo>
                <a:lnTo>
                  <a:pt x="4057649" y="4337303"/>
                </a:lnTo>
                <a:lnTo>
                  <a:pt x="4057649" y="0"/>
                </a:lnTo>
                <a:lnTo>
                  <a:pt x="0" y="0"/>
                </a:lnTo>
                <a:lnTo>
                  <a:pt x="0" y="4337303"/>
                </a:lnTo>
                <a:close/>
              </a:path>
            </a:pathLst>
          </a:custGeom>
          <a:ln w="953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8" name="Zapis perom 7">
                <a:extLst>
                  <a:ext uri="{FF2B5EF4-FFF2-40B4-BE49-F238E27FC236}">
                    <a16:creationId xmlns:a16="http://schemas.microsoft.com/office/drawing/2014/main" id="{87845549-D8B2-F726-A90F-9B70A4205C82}"/>
                  </a:ext>
                </a:extLst>
              </p14:cNvPr>
              <p14:cNvContentPartPr/>
              <p14:nvPr/>
            </p14:nvContentPartPr>
            <p14:xfrm>
              <a:off x="5156280" y="4457880"/>
              <a:ext cx="360" cy="360"/>
            </p14:xfrm>
          </p:contentPart>
        </mc:Choice>
        <mc:Fallback xmlns="">
          <p:pic>
            <p:nvPicPr>
              <p:cNvPr id="8" name="Zapis perom 7">
                <a:extLst>
                  <a:ext uri="{FF2B5EF4-FFF2-40B4-BE49-F238E27FC236}">
                    <a16:creationId xmlns:a16="http://schemas.microsoft.com/office/drawing/2014/main" id="{87845549-D8B2-F726-A90F-9B70A4205C82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5140440" y="4394520"/>
                <a:ext cx="31680" cy="127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9" name="Zapis perom 8">
                <a:extLst>
                  <a:ext uri="{FF2B5EF4-FFF2-40B4-BE49-F238E27FC236}">
                    <a16:creationId xmlns:a16="http://schemas.microsoft.com/office/drawing/2014/main" id="{1A788438-200E-0639-1A0F-5AB48F685CBB}"/>
                  </a:ext>
                </a:extLst>
              </p14:cNvPr>
              <p14:cNvContentPartPr/>
              <p14:nvPr/>
            </p14:nvContentPartPr>
            <p14:xfrm>
              <a:off x="4210200" y="4533840"/>
              <a:ext cx="108000" cy="19440"/>
            </p14:xfrm>
          </p:contentPart>
        </mc:Choice>
        <mc:Fallback xmlns="">
          <p:pic>
            <p:nvPicPr>
              <p:cNvPr id="9" name="Zapis perom 8">
                <a:extLst>
                  <a:ext uri="{FF2B5EF4-FFF2-40B4-BE49-F238E27FC236}">
                    <a16:creationId xmlns:a16="http://schemas.microsoft.com/office/drawing/2014/main" id="{1A788438-200E-0639-1A0F-5AB48F685CBB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4194360" y="4470480"/>
                <a:ext cx="139320" cy="146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0" name="Zapis perom 9">
                <a:extLst>
                  <a:ext uri="{FF2B5EF4-FFF2-40B4-BE49-F238E27FC236}">
                    <a16:creationId xmlns:a16="http://schemas.microsoft.com/office/drawing/2014/main" id="{60070179-5BC3-8D47-D9B8-2696D37BA953}"/>
                  </a:ext>
                </a:extLst>
              </p14:cNvPr>
              <p14:cNvContentPartPr/>
              <p14:nvPr/>
            </p14:nvContentPartPr>
            <p14:xfrm>
              <a:off x="5048280" y="4552920"/>
              <a:ext cx="82800" cy="12960"/>
            </p14:xfrm>
          </p:contentPart>
        </mc:Choice>
        <mc:Fallback xmlns="">
          <p:pic>
            <p:nvPicPr>
              <p:cNvPr id="10" name="Zapis perom 9">
                <a:extLst>
                  <a:ext uri="{FF2B5EF4-FFF2-40B4-BE49-F238E27FC236}">
                    <a16:creationId xmlns:a16="http://schemas.microsoft.com/office/drawing/2014/main" id="{60070179-5BC3-8D47-D9B8-2696D37BA953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5032440" y="4489560"/>
                <a:ext cx="114120" cy="139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11" name="Zapis perom 10">
                <a:extLst>
                  <a:ext uri="{FF2B5EF4-FFF2-40B4-BE49-F238E27FC236}">
                    <a16:creationId xmlns:a16="http://schemas.microsoft.com/office/drawing/2014/main" id="{436DD736-9C0F-0C14-8F2B-1BCCC36C0F8C}"/>
                  </a:ext>
                </a:extLst>
              </p14:cNvPr>
              <p14:cNvContentPartPr/>
              <p14:nvPr/>
            </p14:nvContentPartPr>
            <p14:xfrm>
              <a:off x="4248000" y="4578480"/>
              <a:ext cx="51480" cy="12960"/>
            </p14:xfrm>
          </p:contentPart>
        </mc:Choice>
        <mc:Fallback xmlns="">
          <p:pic>
            <p:nvPicPr>
              <p:cNvPr id="11" name="Zapis perom 10">
                <a:extLst>
                  <a:ext uri="{FF2B5EF4-FFF2-40B4-BE49-F238E27FC236}">
                    <a16:creationId xmlns:a16="http://schemas.microsoft.com/office/drawing/2014/main" id="{436DD736-9C0F-0C14-8F2B-1BCCC36C0F8C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4232160" y="4515120"/>
                <a:ext cx="82800" cy="139680"/>
              </a:xfrm>
              <a:prstGeom prst="rect">
                <a:avLst/>
              </a:prstGeom>
            </p:spPr>
          </p:pic>
        </mc:Fallback>
      </mc:AlternateContent>
      <p:pic>
        <p:nvPicPr>
          <p:cNvPr id="12" name="Slika 11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1EE2AF18-2469-B145-911F-E1C689300F5C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4581"/>
            <a:ext cx="2098212" cy="546380"/>
          </a:xfrm>
          <a:prstGeom prst="rect">
            <a:avLst/>
          </a:prstGeom>
        </p:spPr>
      </p:pic>
      <p:pic>
        <p:nvPicPr>
          <p:cNvPr id="13" name="Slika 12">
            <a:extLst>
              <a:ext uri="{FF2B5EF4-FFF2-40B4-BE49-F238E27FC236}">
                <a16:creationId xmlns:a16="http://schemas.microsoft.com/office/drawing/2014/main" id="{1FDDBD36-9DCD-BC20-9841-D5818024B130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33" y="98887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b="0" spc="-50" dirty="0">
                <a:latin typeface="Times New Roman"/>
                <a:cs typeface="Times New Roman"/>
              </a:rPr>
              <a:t>I</a:t>
            </a:r>
            <a:r>
              <a:rPr b="0" spc="30" dirty="0">
                <a:latin typeface="Times New Roman"/>
                <a:cs typeface="Times New Roman"/>
              </a:rPr>
              <a:t>nduk</a:t>
            </a:r>
            <a:r>
              <a:rPr b="0" spc="-35" dirty="0">
                <a:latin typeface="Times New Roman"/>
                <a:cs typeface="Times New Roman"/>
              </a:rPr>
              <a:t>ti</a:t>
            </a:r>
            <a:r>
              <a:rPr b="0" spc="-40" dirty="0">
                <a:latin typeface="Times New Roman"/>
                <a:cs typeface="Times New Roman"/>
              </a:rPr>
              <a:t>v</a:t>
            </a:r>
            <a:r>
              <a:rPr b="0" spc="30" dirty="0">
                <a:latin typeface="Times New Roman"/>
                <a:cs typeface="Times New Roman"/>
              </a:rPr>
              <a:t>n</a:t>
            </a:r>
            <a:r>
              <a:rPr b="0" dirty="0">
                <a:latin typeface="Times New Roman"/>
                <a:cs typeface="Times New Roman"/>
              </a:rPr>
              <a:t>i</a:t>
            </a:r>
            <a:r>
              <a:rPr b="0" spc="-135" dirty="0">
                <a:latin typeface="Times New Roman"/>
                <a:cs typeface="Times New Roman"/>
              </a:rPr>
              <a:t> </a:t>
            </a:r>
            <a:r>
              <a:rPr b="0" dirty="0">
                <a:latin typeface="Times New Roman"/>
                <a:cs typeface="Times New Roman"/>
              </a:rPr>
              <a:t>se</a:t>
            </a:r>
            <a:r>
              <a:rPr b="0" spc="15" dirty="0">
                <a:latin typeface="Times New Roman"/>
                <a:cs typeface="Times New Roman"/>
              </a:rPr>
              <a:t>n</a:t>
            </a:r>
            <a:r>
              <a:rPr b="0" spc="-20" dirty="0">
                <a:latin typeface="Times New Roman"/>
                <a:cs typeface="Times New Roman"/>
              </a:rPr>
              <a:t>z</a:t>
            </a:r>
            <a:r>
              <a:rPr b="0" spc="-40" dirty="0">
                <a:latin typeface="Times New Roman"/>
                <a:cs typeface="Times New Roman"/>
              </a:rPr>
              <a:t>o</a:t>
            </a:r>
            <a:r>
              <a:rPr b="0" spc="20" dirty="0">
                <a:latin typeface="Times New Roman"/>
                <a:cs typeface="Times New Roman"/>
              </a:rPr>
              <a:t>r</a:t>
            </a:r>
            <a:r>
              <a:rPr b="0" dirty="0">
                <a:latin typeface="Times New Roman"/>
                <a:cs typeface="Times New Roman"/>
              </a:rPr>
              <a:t>i</a:t>
            </a:r>
          </a:p>
        </p:txBody>
      </p:sp>
      <p:sp>
        <p:nvSpPr>
          <p:cNvPr id="3" name="object 3"/>
          <p:cNvSpPr/>
          <p:nvPr/>
        </p:nvSpPr>
        <p:spPr>
          <a:xfrm>
            <a:off x="838200" y="1825544"/>
            <a:ext cx="10515600" cy="4351655"/>
          </a:xfrm>
          <a:custGeom>
            <a:avLst/>
            <a:gdLst/>
            <a:ahLst/>
            <a:cxnLst/>
            <a:rect l="l" t="t" r="r" b="b"/>
            <a:pathLst>
              <a:path w="10515600" h="4351655">
                <a:moveTo>
                  <a:pt x="0" y="4351416"/>
                </a:moveTo>
                <a:lnTo>
                  <a:pt x="10515599" y="4351416"/>
                </a:lnTo>
                <a:lnTo>
                  <a:pt x="10515599" y="0"/>
                </a:lnTo>
                <a:lnTo>
                  <a:pt x="0" y="0"/>
                </a:lnTo>
                <a:lnTo>
                  <a:pt x="0" y="4351416"/>
                </a:lnTo>
                <a:close/>
              </a:path>
            </a:pathLst>
          </a:custGeom>
          <a:ln w="953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917571" y="1880259"/>
            <a:ext cx="4279265" cy="902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buFont typeface="Arial"/>
              <a:buChar char="•"/>
              <a:tabLst>
                <a:tab pos="241935" algn="l"/>
                <a:tab pos="1833245" algn="l"/>
              </a:tabLst>
            </a:pPr>
            <a:r>
              <a:rPr sz="2750" spc="-45" dirty="0">
                <a:latin typeface="Times New Roman"/>
                <a:cs typeface="Times New Roman"/>
              </a:rPr>
              <a:t>K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30" dirty="0">
                <a:latin typeface="Times New Roman"/>
                <a:cs typeface="Times New Roman"/>
              </a:rPr>
              <a:t>go</a:t>
            </a:r>
            <a:r>
              <a:rPr sz="2750" spc="-20" dirty="0">
                <a:latin typeface="Times New Roman"/>
                <a:cs typeface="Times New Roman"/>
              </a:rPr>
              <a:t>rij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10" dirty="0">
                <a:latin typeface="Times New Roman"/>
                <a:cs typeface="Times New Roman"/>
              </a:rPr>
              <a:t>h</a:t>
            </a:r>
            <a:r>
              <a:rPr sz="2750" spc="315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z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40" dirty="0">
                <a:latin typeface="Times New Roman"/>
                <a:cs typeface="Times New Roman"/>
              </a:rPr>
              <a:t>a</a:t>
            </a:r>
            <a:r>
              <a:rPr sz="2750" spc="5" dirty="0">
                <a:latin typeface="Times New Roman"/>
                <a:cs typeface="Times New Roman"/>
              </a:rPr>
              <a:t>.</a:t>
            </a:r>
            <a:endParaRPr sz="2750">
              <a:latin typeface="Times New Roman"/>
              <a:cs typeface="Times New Roman"/>
            </a:endParaRPr>
          </a:p>
          <a:p>
            <a:pPr marL="241300" indent="-22860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241935" algn="l"/>
              </a:tabLst>
            </a:pPr>
            <a:r>
              <a:rPr sz="2750" spc="-25" dirty="0">
                <a:latin typeface="Times New Roman"/>
                <a:cs typeface="Times New Roman"/>
              </a:rPr>
              <a:t>za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100" dirty="0">
                <a:latin typeface="Times New Roman"/>
                <a:cs typeface="Times New Roman"/>
              </a:rPr>
              <a:t> </a:t>
            </a:r>
            <a:r>
              <a:rPr sz="2750" spc="-25" dirty="0">
                <a:latin typeface="Times New Roman"/>
                <a:cs typeface="Times New Roman"/>
              </a:rPr>
              <a:t>z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25" dirty="0">
                <a:latin typeface="Times New Roman"/>
                <a:cs typeface="Times New Roman"/>
              </a:rPr>
              <a:t> </a:t>
            </a:r>
            <a:r>
              <a:rPr sz="2750" spc="30" dirty="0">
                <a:latin typeface="Times New Roman"/>
                <a:cs typeface="Times New Roman"/>
              </a:rPr>
              <a:t>R</a:t>
            </a:r>
            <a:r>
              <a:rPr sz="2750" spc="-25" dirty="0">
                <a:latin typeface="Times New Roman"/>
                <a:cs typeface="Times New Roman"/>
              </a:rPr>
              <a:t>ee</a:t>
            </a:r>
            <a:r>
              <a:rPr sz="2750" spc="10" dirty="0">
                <a:latin typeface="Times New Roman"/>
                <a:cs typeface="Times New Roman"/>
              </a:rPr>
              <a:t>d</a:t>
            </a:r>
            <a:r>
              <a:rPr sz="2750" spc="95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z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endParaRPr sz="27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17571" y="2901216"/>
            <a:ext cx="1918970" cy="396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buFont typeface="Arial"/>
              <a:buChar char="•"/>
              <a:tabLst>
                <a:tab pos="241935" algn="l"/>
              </a:tabLst>
            </a:pPr>
            <a:r>
              <a:rPr sz="2750" spc="30" dirty="0">
                <a:latin typeface="Times New Roman"/>
                <a:cs typeface="Times New Roman"/>
              </a:rPr>
              <a:t>R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10" dirty="0">
                <a:latin typeface="Times New Roman"/>
                <a:cs typeface="Times New Roman"/>
              </a:rPr>
              <a:t>d</a:t>
            </a:r>
            <a:r>
              <a:rPr sz="2750" spc="2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b</a:t>
            </a:r>
            <a:r>
              <a:rPr sz="2750" spc="-25" dirty="0">
                <a:latin typeface="Times New Roman"/>
                <a:cs typeface="Times New Roman"/>
              </a:rPr>
              <a:t>az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10" dirty="0">
                <a:latin typeface="Times New Roman"/>
                <a:cs typeface="Times New Roman"/>
              </a:rPr>
              <a:t>n</a:t>
            </a:r>
            <a:endParaRPr sz="27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033778" y="2919182"/>
            <a:ext cx="7532370" cy="378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-50" dirty="0">
                <a:latin typeface="Times New Roman"/>
                <a:cs typeface="Times New Roman"/>
              </a:rPr>
              <a:t> </a:t>
            </a:r>
            <a:r>
              <a:rPr sz="2750" spc="-25" dirty="0">
                <a:latin typeface="Times New Roman"/>
                <a:cs typeface="Times New Roman"/>
              </a:rPr>
              <a:t>za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55" dirty="0">
                <a:latin typeface="Times New Roman"/>
                <a:cs typeface="Times New Roman"/>
              </a:rPr>
              <a:t>t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254" dirty="0">
                <a:latin typeface="Times New Roman"/>
                <a:cs typeface="Times New Roman"/>
              </a:rPr>
              <a:t> 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45" dirty="0">
                <a:latin typeface="Times New Roman"/>
                <a:cs typeface="Times New Roman"/>
              </a:rPr>
              <a:t>u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45" dirty="0">
                <a:latin typeface="Times New Roman"/>
                <a:cs typeface="Times New Roman"/>
              </a:rPr>
              <a:t>no</a:t>
            </a:r>
            <a:r>
              <a:rPr sz="2750" spc="10" dirty="0">
                <a:latin typeface="Times New Roman"/>
                <a:cs typeface="Times New Roman"/>
              </a:rPr>
              <a:t>g</a:t>
            </a:r>
            <a:r>
              <a:rPr sz="2750" spc="325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95" dirty="0">
                <a:latin typeface="Times New Roman"/>
                <a:cs typeface="Times New Roman"/>
              </a:rPr>
              <a:t>l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25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10" dirty="0">
                <a:latin typeface="Times New Roman"/>
                <a:cs typeface="Times New Roman"/>
              </a:rPr>
              <a:t>d</a:t>
            </a:r>
            <a:r>
              <a:rPr sz="2750" spc="95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10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-30" dirty="0">
                <a:latin typeface="Times New Roman"/>
                <a:cs typeface="Times New Roman"/>
              </a:rPr>
              <a:t>po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endParaRPr sz="27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17519" y="3300322"/>
            <a:ext cx="9914890" cy="1790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1300">
              <a:lnSpc>
                <a:spcPct val="100000"/>
              </a:lnSpc>
            </a:pP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95" dirty="0">
                <a:latin typeface="Times New Roman"/>
                <a:cs typeface="Times New Roman"/>
              </a:rPr>
              <a:t>l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0" dirty="0">
                <a:latin typeface="Times New Roman"/>
                <a:cs typeface="Times New Roman"/>
              </a:rPr>
              <a:t>tr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50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g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40" dirty="0">
                <a:latin typeface="Times New Roman"/>
                <a:cs typeface="Times New Roman"/>
              </a:rPr>
              <a:t>no</a:t>
            </a:r>
            <a:r>
              <a:rPr sz="2750" spc="10" dirty="0">
                <a:latin typeface="Times New Roman"/>
                <a:cs typeface="Times New Roman"/>
              </a:rPr>
              <a:t>g</a:t>
            </a:r>
            <a:r>
              <a:rPr sz="2750" spc="31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ko</a:t>
            </a:r>
            <a:r>
              <a:rPr sz="2750" spc="-95" dirty="0">
                <a:latin typeface="Times New Roman"/>
                <a:cs typeface="Times New Roman"/>
              </a:rPr>
              <a:t>l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250" dirty="0">
                <a:latin typeface="Times New Roman"/>
                <a:cs typeface="Times New Roman"/>
              </a:rPr>
              <a:t> </a:t>
            </a:r>
            <a:r>
              <a:rPr sz="2750" spc="-95" dirty="0">
                <a:latin typeface="Times New Roman"/>
                <a:cs typeface="Times New Roman"/>
              </a:rPr>
              <a:t>il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190" dirty="0">
                <a:latin typeface="Times New Roman"/>
                <a:cs typeface="Times New Roman"/>
              </a:rPr>
              <a:t> 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25" dirty="0">
                <a:latin typeface="Times New Roman"/>
                <a:cs typeface="Times New Roman"/>
              </a:rPr>
              <a:t> 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95" dirty="0">
                <a:latin typeface="Times New Roman"/>
                <a:cs typeface="Times New Roman"/>
              </a:rPr>
              <a:t>l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0" dirty="0">
                <a:latin typeface="Times New Roman"/>
                <a:cs typeface="Times New Roman"/>
              </a:rPr>
              <a:t>tr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g</a:t>
            </a:r>
            <a:r>
              <a:rPr sz="2750" spc="114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40" dirty="0">
                <a:latin typeface="Times New Roman"/>
                <a:cs typeface="Times New Roman"/>
              </a:rPr>
              <a:t>no</a:t>
            </a:r>
            <a:r>
              <a:rPr sz="2750" spc="5" dirty="0">
                <a:latin typeface="Times New Roman"/>
                <a:cs typeface="Times New Roman"/>
              </a:rPr>
              <a:t>j</a:t>
            </a:r>
            <a:r>
              <a:rPr sz="2750" spc="325" dirty="0">
                <a:latin typeface="Times New Roman"/>
                <a:cs typeface="Times New Roman"/>
              </a:rPr>
              <a:t> 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40" dirty="0">
                <a:latin typeface="Times New Roman"/>
                <a:cs typeface="Times New Roman"/>
              </a:rPr>
              <a:t>u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5" dirty="0">
                <a:latin typeface="Times New Roman"/>
                <a:cs typeface="Times New Roman"/>
              </a:rPr>
              <a:t>c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-20" dirty="0">
                <a:latin typeface="Times New Roman"/>
                <a:cs typeface="Times New Roman"/>
              </a:rPr>
              <a:t>ji</a:t>
            </a:r>
            <a:r>
              <a:rPr sz="2750" spc="5" dirty="0">
                <a:latin typeface="Times New Roman"/>
                <a:cs typeface="Times New Roman"/>
              </a:rPr>
              <a:t>.</a:t>
            </a:r>
            <a:endParaRPr sz="2750">
              <a:latin typeface="Times New Roman"/>
              <a:cs typeface="Times New Roman"/>
            </a:endParaRPr>
          </a:p>
          <a:p>
            <a:pPr marL="241300" marR="5080" indent="-228600">
              <a:lnSpc>
                <a:spcPts val="3000"/>
              </a:lnSpc>
              <a:spcBef>
                <a:spcPts val="1105"/>
              </a:spcBef>
              <a:buFont typeface="Arial"/>
              <a:buChar char="•"/>
              <a:tabLst>
                <a:tab pos="241935" algn="l"/>
              </a:tabLst>
            </a:pP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25" dirty="0">
                <a:latin typeface="Times New Roman"/>
                <a:cs typeface="Times New Roman"/>
              </a:rPr>
              <a:t>ea</a:t>
            </a:r>
            <a:r>
              <a:rPr sz="2750" spc="-30" dirty="0">
                <a:latin typeface="Times New Roman"/>
                <a:cs typeface="Times New Roman"/>
              </a:rPr>
              <a:t>g</a:t>
            </a:r>
            <a:r>
              <a:rPr sz="2750" spc="45" dirty="0">
                <a:latin typeface="Times New Roman"/>
                <a:cs typeface="Times New Roman"/>
              </a:rPr>
              <a:t>u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10" dirty="0">
                <a:latin typeface="Times New Roman"/>
                <a:cs typeface="Times New Roman"/>
              </a:rPr>
              <a:t>u</a:t>
            </a:r>
            <a:r>
              <a:rPr sz="2750" spc="245" dirty="0">
                <a:latin typeface="Times New Roman"/>
                <a:cs typeface="Times New Roman"/>
              </a:rPr>
              <a:t> </a:t>
            </a:r>
            <a:r>
              <a:rPr sz="2750" spc="45" dirty="0">
                <a:latin typeface="Times New Roman"/>
                <a:cs typeface="Times New Roman"/>
              </a:rPr>
              <a:t>u</a:t>
            </a:r>
            <a:r>
              <a:rPr sz="2750" spc="-30" dirty="0">
                <a:latin typeface="Times New Roman"/>
                <a:cs typeface="Times New Roman"/>
              </a:rPr>
              <a:t>g</a:t>
            </a:r>
            <a:r>
              <a:rPr sz="2750" spc="-95" dirty="0">
                <a:latin typeface="Times New Roman"/>
                <a:cs typeface="Times New Roman"/>
              </a:rPr>
              <a:t>l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20" dirty="0">
                <a:latin typeface="Times New Roman"/>
                <a:cs typeface="Times New Roman"/>
              </a:rPr>
              <a:t>m</a:t>
            </a:r>
            <a:r>
              <a:rPr sz="2750" spc="295" dirty="0">
                <a:latin typeface="Times New Roman"/>
                <a:cs typeface="Times New Roman"/>
              </a:rPr>
              <a:t> 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-50" dirty="0">
                <a:latin typeface="Times New Roman"/>
                <a:cs typeface="Times New Roman"/>
              </a:rPr>
              <a:t> 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95" dirty="0">
                <a:latin typeface="Times New Roman"/>
                <a:cs typeface="Times New Roman"/>
              </a:rPr>
              <a:t>l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5" dirty="0">
                <a:latin typeface="Times New Roman"/>
                <a:cs typeface="Times New Roman"/>
              </a:rPr>
              <a:t>,</a:t>
            </a:r>
            <a:r>
              <a:rPr sz="2750" spc="265" dirty="0">
                <a:latin typeface="Times New Roman"/>
                <a:cs typeface="Times New Roman"/>
              </a:rPr>
              <a:t> 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30" dirty="0">
                <a:latin typeface="Times New Roman"/>
                <a:cs typeface="Times New Roman"/>
              </a:rPr>
              <a:t> 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30" dirty="0">
                <a:latin typeface="Times New Roman"/>
                <a:cs typeface="Times New Roman"/>
              </a:rPr>
              <a:t>og</a:t>
            </a:r>
            <a:r>
              <a:rPr sz="2750" spc="45" dirty="0">
                <a:latin typeface="Times New Roman"/>
                <a:cs typeface="Times New Roman"/>
              </a:rPr>
              <a:t>u</a:t>
            </a:r>
            <a:r>
              <a:rPr sz="2750" spc="-25" dirty="0">
                <a:latin typeface="Times New Roman"/>
                <a:cs typeface="Times New Roman"/>
              </a:rPr>
              <a:t>ć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100" dirty="0">
                <a:latin typeface="Times New Roman"/>
                <a:cs typeface="Times New Roman"/>
              </a:rPr>
              <a:t> 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100" dirty="0">
                <a:latin typeface="Times New Roman"/>
                <a:cs typeface="Times New Roman"/>
              </a:rPr>
              <a:t> 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40" dirty="0">
                <a:latin typeface="Times New Roman"/>
                <a:cs typeface="Times New Roman"/>
              </a:rPr>
              <a:t> 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-50" dirty="0">
                <a:latin typeface="Times New Roman"/>
                <a:cs typeface="Times New Roman"/>
              </a:rPr>
              <a:t> 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10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45" dirty="0">
                <a:latin typeface="Times New Roman"/>
                <a:cs typeface="Times New Roman"/>
              </a:rPr>
              <a:t>u</a:t>
            </a:r>
            <a:r>
              <a:rPr sz="2750" spc="-30" dirty="0">
                <a:latin typeface="Times New Roman"/>
                <a:cs typeface="Times New Roman"/>
              </a:rPr>
              <a:t>g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100" dirty="0">
                <a:latin typeface="Times New Roman"/>
                <a:cs typeface="Times New Roman"/>
              </a:rPr>
              <a:t> 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95" dirty="0">
                <a:latin typeface="Times New Roman"/>
                <a:cs typeface="Times New Roman"/>
              </a:rPr>
              <a:t>ij</a:t>
            </a:r>
            <a:r>
              <a:rPr sz="2750" spc="50" dirty="0">
                <a:latin typeface="Times New Roman"/>
                <a:cs typeface="Times New Roman"/>
              </a:rPr>
              <a:t>a</a:t>
            </a:r>
            <a:r>
              <a:rPr sz="2750" spc="-20" dirty="0">
                <a:latin typeface="Times New Roman"/>
                <a:cs typeface="Times New Roman"/>
              </a:rPr>
              <a:t>l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5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10" dirty="0">
                <a:latin typeface="Times New Roman"/>
                <a:cs typeface="Times New Roman"/>
              </a:rPr>
              <a:t>o</a:t>
            </a:r>
            <a:r>
              <a:rPr sz="2750" spc="95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št</a:t>
            </a:r>
            <a:r>
              <a:rPr sz="2750" spc="10" dirty="0">
                <a:latin typeface="Times New Roman"/>
                <a:cs typeface="Times New Roman"/>
              </a:rPr>
              <a:t>o</a:t>
            </a:r>
            <a:r>
              <a:rPr sz="2750" spc="95" dirty="0">
                <a:latin typeface="Times New Roman"/>
                <a:cs typeface="Times New Roman"/>
              </a:rPr>
              <a:t> 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105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g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20" dirty="0">
                <a:latin typeface="Times New Roman"/>
                <a:cs typeface="Times New Roman"/>
              </a:rPr>
              <a:t>f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-25" dirty="0">
                <a:latin typeface="Times New Roman"/>
                <a:cs typeface="Times New Roman"/>
              </a:rPr>
              <a:t>t</a:t>
            </a:r>
            <a:r>
              <a:rPr sz="2750" spc="5" dirty="0">
                <a:latin typeface="Times New Roman"/>
                <a:cs typeface="Times New Roman"/>
              </a:rPr>
              <a:t>.</a:t>
            </a:r>
            <a:endParaRPr sz="2750">
              <a:latin typeface="Times New Roman"/>
              <a:cs typeface="Times New Roman"/>
            </a:endParaRPr>
          </a:p>
          <a:p>
            <a:pPr marL="241300" indent="-228600">
              <a:lnSpc>
                <a:spcPct val="100000"/>
              </a:lnSpc>
              <a:spcBef>
                <a:spcPts val="705"/>
              </a:spcBef>
              <a:buFont typeface="Arial"/>
              <a:buChar char="•"/>
              <a:tabLst>
                <a:tab pos="241935" algn="l"/>
                <a:tab pos="1776095" algn="l"/>
              </a:tabLst>
            </a:pPr>
            <a:r>
              <a:rPr sz="2750" spc="45" dirty="0">
                <a:latin typeface="Times New Roman"/>
                <a:cs typeface="Times New Roman"/>
              </a:rPr>
              <a:t>P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-25" dirty="0">
                <a:latin typeface="Times New Roman"/>
                <a:cs typeface="Times New Roman"/>
              </a:rPr>
              <a:t>z</a:t>
            </a:r>
            <a:r>
              <a:rPr sz="2750" spc="-30" dirty="0">
                <a:latin typeface="Times New Roman"/>
                <a:cs typeface="Times New Roman"/>
              </a:rPr>
              <a:t>vod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25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10" dirty="0">
                <a:latin typeface="Times New Roman"/>
                <a:cs typeface="Times New Roman"/>
              </a:rPr>
              <a:t>o</a:t>
            </a:r>
            <a:r>
              <a:rPr sz="2750" spc="95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b</a:t>
            </a:r>
            <a:r>
              <a:rPr sz="2750" spc="-25" dirty="0">
                <a:latin typeface="Times New Roman"/>
                <a:cs typeface="Times New Roman"/>
              </a:rPr>
              <a:t>ez</a:t>
            </a:r>
            <a:r>
              <a:rPr sz="2750" spc="-30" dirty="0">
                <a:latin typeface="Times New Roman"/>
                <a:cs typeface="Times New Roman"/>
              </a:rPr>
              <a:t>ko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120" dirty="0">
                <a:latin typeface="Times New Roman"/>
                <a:cs typeface="Times New Roman"/>
              </a:rPr>
              <a:t>n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26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95" dirty="0">
                <a:latin typeface="Times New Roman"/>
                <a:cs typeface="Times New Roman"/>
              </a:rPr>
              <a:t>l</a:t>
            </a:r>
            <a:r>
              <a:rPr sz="2750" spc="-30" dirty="0">
                <a:latin typeface="Times New Roman"/>
                <a:cs typeface="Times New Roman"/>
              </a:rPr>
              <a:t>ov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26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op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endParaRPr sz="2750">
              <a:latin typeface="Times New Roman"/>
              <a:cs typeface="Times New Roman"/>
            </a:endParaRPr>
          </a:p>
        </p:txBody>
      </p:sp>
      <p:pic>
        <p:nvPicPr>
          <p:cNvPr id="8" name="Slika 7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4BC76C25-41BF-2F7D-F352-3D7C72E108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29" y="13192"/>
            <a:ext cx="2034019" cy="529664"/>
          </a:xfrm>
          <a:prstGeom prst="rect">
            <a:avLst/>
          </a:prstGeom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5192FB7B-9C41-FF30-5485-9947B96345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33" y="98887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b="0" dirty="0">
                <a:latin typeface="Times New Roman"/>
                <a:cs typeface="Times New Roman"/>
              </a:rPr>
              <a:t>P</a:t>
            </a:r>
            <a:r>
              <a:rPr b="0" spc="35" dirty="0">
                <a:latin typeface="Times New Roman"/>
                <a:cs typeface="Times New Roman"/>
              </a:rPr>
              <a:t>r</a:t>
            </a:r>
            <a:r>
              <a:rPr b="0" spc="-35" dirty="0">
                <a:latin typeface="Times New Roman"/>
                <a:cs typeface="Times New Roman"/>
              </a:rPr>
              <a:t>i</a:t>
            </a:r>
            <a:r>
              <a:rPr b="0" spc="75" dirty="0">
                <a:latin typeface="Times New Roman"/>
                <a:cs typeface="Times New Roman"/>
              </a:rPr>
              <a:t>m</a:t>
            </a:r>
            <a:r>
              <a:rPr b="0" spc="-20" dirty="0">
                <a:latin typeface="Times New Roman"/>
                <a:cs typeface="Times New Roman"/>
              </a:rPr>
              <a:t>e</a:t>
            </a:r>
            <a:r>
              <a:rPr b="0" spc="30" dirty="0">
                <a:latin typeface="Times New Roman"/>
                <a:cs typeface="Times New Roman"/>
              </a:rPr>
              <a:t>n</a:t>
            </a:r>
            <a:r>
              <a:rPr b="0" dirty="0">
                <a:latin typeface="Times New Roman"/>
                <a:cs typeface="Times New Roman"/>
              </a:rPr>
              <a:t>a</a:t>
            </a:r>
          </a:p>
        </p:txBody>
      </p:sp>
      <p:sp>
        <p:nvSpPr>
          <p:cNvPr id="3" name="object 3"/>
          <p:cNvSpPr/>
          <p:nvPr/>
        </p:nvSpPr>
        <p:spPr>
          <a:xfrm>
            <a:off x="659297" y="1690612"/>
            <a:ext cx="6725920" cy="4351655"/>
          </a:xfrm>
          <a:custGeom>
            <a:avLst/>
            <a:gdLst/>
            <a:ahLst/>
            <a:cxnLst/>
            <a:rect l="l" t="t" r="r" b="b"/>
            <a:pathLst>
              <a:path w="6725920" h="4351655">
                <a:moveTo>
                  <a:pt x="0" y="4351416"/>
                </a:moveTo>
                <a:lnTo>
                  <a:pt x="6725533" y="4351416"/>
                </a:lnTo>
                <a:lnTo>
                  <a:pt x="6725533" y="0"/>
                </a:lnTo>
                <a:lnTo>
                  <a:pt x="0" y="0"/>
                </a:lnTo>
                <a:lnTo>
                  <a:pt x="0" y="4351416"/>
                </a:lnTo>
                <a:close/>
              </a:path>
            </a:pathLst>
          </a:custGeom>
          <a:ln w="953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738501" y="1697646"/>
            <a:ext cx="6359525" cy="41929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1300" marR="242570" indent="-228600">
              <a:lnSpc>
                <a:spcPts val="2700"/>
              </a:lnSpc>
              <a:buFont typeface="Arial"/>
              <a:buChar char="•"/>
              <a:tabLst>
                <a:tab pos="241935" algn="l"/>
              </a:tabLst>
            </a:pPr>
            <a:r>
              <a:rPr sz="2750" spc="-30" dirty="0">
                <a:latin typeface="Times New Roman"/>
                <a:cs typeface="Times New Roman"/>
              </a:rPr>
              <a:t>ko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90" dirty="0">
                <a:latin typeface="Times New Roman"/>
                <a:cs typeface="Times New Roman"/>
              </a:rPr>
              <a:t>l</a:t>
            </a:r>
            <a:r>
              <a:rPr sz="2750" spc="-40" dirty="0">
                <a:latin typeface="Times New Roman"/>
                <a:cs typeface="Times New Roman"/>
              </a:rPr>
              <a:t>a</a:t>
            </a:r>
            <a:r>
              <a:rPr sz="2750" spc="5" dirty="0">
                <a:latin typeface="Times New Roman"/>
                <a:cs typeface="Times New Roman"/>
              </a:rPr>
              <a:t>,</a:t>
            </a:r>
            <a:r>
              <a:rPr sz="2750" spc="340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30" dirty="0">
                <a:latin typeface="Times New Roman"/>
                <a:cs typeface="Times New Roman"/>
              </a:rPr>
              <a:t>g</a:t>
            </a:r>
            <a:r>
              <a:rPr sz="2750" spc="40" dirty="0">
                <a:latin typeface="Times New Roman"/>
                <a:cs typeface="Times New Roman"/>
              </a:rPr>
              <a:t>u</a:t>
            </a:r>
            <a:r>
              <a:rPr sz="2750" spc="-90" dirty="0">
                <a:latin typeface="Times New Roman"/>
                <a:cs typeface="Times New Roman"/>
              </a:rPr>
              <a:t>li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114" dirty="0">
                <a:latin typeface="Times New Roman"/>
                <a:cs typeface="Times New Roman"/>
              </a:rPr>
              <a:t>n</a:t>
            </a:r>
            <a:r>
              <a:rPr sz="2750" spc="-90" dirty="0">
                <a:latin typeface="Times New Roman"/>
                <a:cs typeface="Times New Roman"/>
              </a:rPr>
              <a:t>j</a:t>
            </a:r>
            <a:r>
              <a:rPr sz="2750" spc="35" dirty="0">
                <a:latin typeface="Times New Roman"/>
                <a:cs typeface="Times New Roman"/>
              </a:rPr>
              <a:t>e</a:t>
            </a:r>
            <a:r>
              <a:rPr sz="2750" spc="5" dirty="0">
                <a:latin typeface="Times New Roman"/>
                <a:cs typeface="Times New Roman"/>
              </a:rPr>
              <a:t>,</a:t>
            </a:r>
            <a:r>
              <a:rPr sz="2750" spc="340" dirty="0">
                <a:latin typeface="Times New Roman"/>
                <a:cs typeface="Times New Roman"/>
              </a:rPr>
              <a:t> 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40" dirty="0">
                <a:latin typeface="Times New Roman"/>
                <a:cs typeface="Times New Roman"/>
              </a:rPr>
              <a:t>u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-25" dirty="0">
                <a:latin typeface="Times New Roman"/>
                <a:cs typeface="Times New Roman"/>
              </a:rPr>
              <a:t>z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40" dirty="0">
                <a:latin typeface="Times New Roman"/>
                <a:cs typeface="Times New Roman"/>
              </a:rPr>
              <a:t>v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114" dirty="0">
                <a:latin typeface="Times New Roman"/>
                <a:cs typeface="Times New Roman"/>
              </a:rPr>
              <a:t>n</a:t>
            </a:r>
            <a:r>
              <a:rPr sz="2750" spc="-90" dirty="0">
                <a:latin typeface="Times New Roman"/>
                <a:cs typeface="Times New Roman"/>
              </a:rPr>
              <a:t>j</a:t>
            </a:r>
            <a:r>
              <a:rPr sz="2750" spc="35" dirty="0">
                <a:latin typeface="Times New Roman"/>
                <a:cs typeface="Times New Roman"/>
              </a:rPr>
              <a:t>e</a:t>
            </a:r>
            <a:r>
              <a:rPr sz="2750" spc="5" dirty="0">
                <a:latin typeface="Times New Roman"/>
                <a:cs typeface="Times New Roman"/>
              </a:rPr>
              <a:t>, </a:t>
            </a:r>
            <a:r>
              <a:rPr sz="2750" spc="-30" dirty="0">
                <a:latin typeface="Times New Roman"/>
                <a:cs typeface="Times New Roman"/>
              </a:rPr>
              <a:t>po</a:t>
            </a:r>
            <a:r>
              <a:rPr sz="2750" spc="-25" dirty="0">
                <a:latin typeface="Times New Roman"/>
                <a:cs typeface="Times New Roman"/>
              </a:rPr>
              <a:t>z</a:t>
            </a: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-25" dirty="0">
                <a:latin typeface="Times New Roman"/>
                <a:cs typeface="Times New Roman"/>
              </a:rPr>
              <a:t>c</a:t>
            </a:r>
            <a:r>
              <a:rPr sz="2750" spc="-15" dirty="0">
                <a:latin typeface="Times New Roman"/>
                <a:cs typeface="Times New Roman"/>
              </a:rPr>
              <a:t>i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120" dirty="0">
                <a:latin typeface="Times New Roman"/>
                <a:cs typeface="Times New Roman"/>
              </a:rPr>
              <a:t>n</a:t>
            </a: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55" dirty="0">
                <a:latin typeface="Times New Roman"/>
                <a:cs typeface="Times New Roman"/>
              </a:rPr>
              <a:t>r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120" dirty="0">
                <a:latin typeface="Times New Roman"/>
                <a:cs typeface="Times New Roman"/>
              </a:rPr>
              <a:t>n</a:t>
            </a:r>
            <a:r>
              <a:rPr sz="2750" spc="-90" dirty="0">
                <a:latin typeface="Times New Roman"/>
                <a:cs typeface="Times New Roman"/>
              </a:rPr>
              <a:t>j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315" dirty="0">
                <a:latin typeface="Times New Roman"/>
                <a:cs typeface="Times New Roman"/>
              </a:rPr>
              <a:t> 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40" dirty="0">
                <a:latin typeface="Times New Roman"/>
                <a:cs typeface="Times New Roman"/>
              </a:rPr>
              <a:t> 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dg</a:t>
            </a:r>
            <a:r>
              <a:rPr sz="2750" spc="-90" dirty="0">
                <a:latin typeface="Times New Roman"/>
                <a:cs typeface="Times New Roman"/>
              </a:rPr>
              <a:t>l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120" dirty="0">
                <a:latin typeface="Times New Roman"/>
                <a:cs typeface="Times New Roman"/>
              </a:rPr>
              <a:t>n</a:t>
            </a:r>
            <a:r>
              <a:rPr sz="2750" spc="-90" dirty="0">
                <a:latin typeface="Times New Roman"/>
                <a:cs typeface="Times New Roman"/>
              </a:rPr>
              <a:t>j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32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-25" dirty="0">
                <a:latin typeface="Times New Roman"/>
                <a:cs typeface="Times New Roman"/>
              </a:rPr>
              <a:t>z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45" dirty="0">
                <a:latin typeface="Times New Roman"/>
                <a:cs typeface="Times New Roman"/>
              </a:rPr>
              <a:t>o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45" dirty="0">
                <a:latin typeface="Times New Roman"/>
                <a:cs typeface="Times New Roman"/>
              </a:rPr>
              <a:t>no</a:t>
            </a:r>
            <a:r>
              <a:rPr sz="2750" spc="10" dirty="0">
                <a:latin typeface="Times New Roman"/>
                <a:cs typeface="Times New Roman"/>
              </a:rPr>
              <a:t>g</a:t>
            </a:r>
            <a:r>
              <a:rPr sz="2750" spc="5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5" dirty="0">
                <a:latin typeface="Times New Roman"/>
                <a:cs typeface="Times New Roman"/>
              </a:rPr>
              <a:t>ce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45" dirty="0">
                <a:latin typeface="Times New Roman"/>
                <a:cs typeface="Times New Roman"/>
              </a:rPr>
              <a:t>a</a:t>
            </a:r>
            <a:r>
              <a:rPr sz="2750" spc="5" dirty="0">
                <a:latin typeface="Times New Roman"/>
                <a:cs typeface="Times New Roman"/>
              </a:rPr>
              <a:t>.</a:t>
            </a:r>
            <a:endParaRPr sz="2750">
              <a:latin typeface="Times New Roman"/>
              <a:cs typeface="Times New Roman"/>
            </a:endParaRPr>
          </a:p>
          <a:p>
            <a:pPr marL="241300" marR="1112520" indent="-228600">
              <a:lnSpc>
                <a:spcPts val="2700"/>
              </a:lnSpc>
              <a:spcBef>
                <a:spcPts val="980"/>
              </a:spcBef>
              <a:buFont typeface="Arial"/>
              <a:buChar char="•"/>
              <a:tabLst>
                <a:tab pos="241935" algn="l"/>
                <a:tab pos="3081655" algn="l"/>
              </a:tabLst>
            </a:pP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45" dirty="0">
                <a:latin typeface="Times New Roman"/>
                <a:cs typeface="Times New Roman"/>
              </a:rPr>
              <a:t>u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-15" dirty="0">
                <a:latin typeface="Times New Roman"/>
                <a:cs typeface="Times New Roman"/>
              </a:rPr>
              <a:t>j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325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-90" dirty="0">
                <a:latin typeface="Times New Roman"/>
                <a:cs typeface="Times New Roman"/>
              </a:rPr>
              <a:t>l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-25" dirty="0">
                <a:latin typeface="Times New Roman"/>
                <a:cs typeface="Times New Roman"/>
              </a:rPr>
              <a:t>č</a:t>
            </a:r>
            <a:r>
              <a:rPr sz="2750" spc="120" dirty="0">
                <a:latin typeface="Times New Roman"/>
                <a:cs typeface="Times New Roman"/>
              </a:rPr>
              <a:t>n</a:t>
            </a: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10" dirty="0">
                <a:latin typeface="Times New Roman"/>
                <a:cs typeface="Times New Roman"/>
              </a:rPr>
              <a:t>h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5" dirty="0">
                <a:latin typeface="Times New Roman"/>
                <a:cs typeface="Times New Roman"/>
              </a:rPr>
              <a:t>,</a:t>
            </a:r>
            <a:r>
              <a:rPr sz="2750" spc="114" dirty="0">
                <a:latin typeface="Times New Roman"/>
                <a:cs typeface="Times New Roman"/>
              </a:rPr>
              <a:t> 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-90" dirty="0">
                <a:latin typeface="Times New Roman"/>
                <a:cs typeface="Times New Roman"/>
              </a:rPr>
              <a:t>il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40" dirty="0">
                <a:latin typeface="Times New Roman"/>
                <a:cs typeface="Times New Roman"/>
              </a:rPr>
              <a:t>a</a:t>
            </a:r>
            <a:r>
              <a:rPr sz="2750" spc="5" dirty="0">
                <a:latin typeface="Times New Roman"/>
                <a:cs typeface="Times New Roman"/>
              </a:rPr>
              <a:t>, 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30" dirty="0">
                <a:latin typeface="Times New Roman"/>
                <a:cs typeface="Times New Roman"/>
              </a:rPr>
              <a:t>vop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120" dirty="0">
                <a:latin typeface="Times New Roman"/>
                <a:cs typeface="Times New Roman"/>
              </a:rPr>
              <a:t>đ</a:t>
            </a:r>
            <a:r>
              <a:rPr sz="2750" spc="-15" dirty="0">
                <a:latin typeface="Times New Roman"/>
                <a:cs typeface="Times New Roman"/>
              </a:rPr>
              <a:t>i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50" dirty="0">
                <a:latin typeface="Times New Roman"/>
                <a:cs typeface="Times New Roman"/>
              </a:rPr>
              <a:t>a</a:t>
            </a:r>
            <a:r>
              <a:rPr sz="2750" spc="-25" dirty="0">
                <a:latin typeface="Times New Roman"/>
                <a:cs typeface="Times New Roman"/>
              </a:rPr>
              <a:t>č</a:t>
            </a:r>
            <a:r>
              <a:rPr sz="2750" spc="45" dirty="0">
                <a:latin typeface="Times New Roman"/>
                <a:cs typeface="Times New Roman"/>
              </a:rPr>
              <a:t>k</a:t>
            </a:r>
            <a:r>
              <a:rPr sz="2750" spc="50" dirty="0">
                <a:latin typeface="Times New Roman"/>
                <a:cs typeface="Times New Roman"/>
              </a:rPr>
              <a:t>a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320" dirty="0">
                <a:latin typeface="Times New Roman"/>
                <a:cs typeface="Times New Roman"/>
              </a:rPr>
              <a:t> 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45" dirty="0">
                <a:latin typeface="Times New Roman"/>
                <a:cs typeface="Times New Roman"/>
              </a:rPr>
              <a:t>u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10" dirty="0">
                <a:latin typeface="Times New Roman"/>
                <a:cs typeface="Times New Roman"/>
              </a:rPr>
              <a:t>o</a:t>
            </a:r>
            <a:r>
              <a:rPr sz="2750" spc="20" dirty="0">
                <a:latin typeface="Times New Roman"/>
                <a:cs typeface="Times New Roman"/>
              </a:rPr>
              <a:t> </a:t>
            </a: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45" dirty="0">
                <a:latin typeface="Times New Roman"/>
                <a:cs typeface="Times New Roman"/>
              </a:rPr>
              <a:t>u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-15" dirty="0">
                <a:latin typeface="Times New Roman"/>
                <a:cs typeface="Times New Roman"/>
              </a:rPr>
              <a:t>j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325" dirty="0">
                <a:latin typeface="Times New Roman"/>
                <a:cs typeface="Times New Roman"/>
              </a:rPr>
              <a:t> </a:t>
            </a:r>
            <a:r>
              <a:rPr sz="2750" spc="5" dirty="0">
                <a:latin typeface="Times New Roman"/>
                <a:cs typeface="Times New Roman"/>
              </a:rPr>
              <a:t>i 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40" dirty="0">
                <a:latin typeface="Times New Roman"/>
                <a:cs typeface="Times New Roman"/>
              </a:rPr>
              <a:t>u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-25" dirty="0">
                <a:latin typeface="Times New Roman"/>
                <a:cs typeface="Times New Roman"/>
              </a:rPr>
              <a:t>z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40" dirty="0">
                <a:latin typeface="Times New Roman"/>
                <a:cs typeface="Times New Roman"/>
              </a:rPr>
              <a:t>v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114" dirty="0">
                <a:latin typeface="Times New Roman"/>
                <a:cs typeface="Times New Roman"/>
              </a:rPr>
              <a:t>n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25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5" dirty="0">
                <a:latin typeface="Times New Roman"/>
                <a:cs typeface="Times New Roman"/>
              </a:rPr>
              <a:t>ce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endParaRPr sz="2750">
              <a:latin typeface="Times New Roman"/>
              <a:cs typeface="Times New Roman"/>
            </a:endParaRPr>
          </a:p>
          <a:p>
            <a:pPr marL="241300" marR="862965" indent="-228600">
              <a:lnSpc>
                <a:spcPct val="80800"/>
              </a:lnSpc>
              <a:spcBef>
                <a:spcPts val="1019"/>
              </a:spcBef>
              <a:buFont typeface="Arial"/>
              <a:buChar char="•"/>
              <a:tabLst>
                <a:tab pos="241935" algn="l"/>
                <a:tab pos="1632585" algn="l"/>
                <a:tab pos="3815715" algn="l"/>
              </a:tabLst>
            </a:pPr>
            <a:r>
              <a:rPr sz="2750" spc="5" dirty="0">
                <a:latin typeface="Times New Roman"/>
                <a:cs typeface="Times New Roman"/>
              </a:rPr>
              <a:t>.</a:t>
            </a:r>
            <a:r>
              <a:rPr sz="2750" spc="40" dirty="0">
                <a:latin typeface="Times New Roman"/>
                <a:cs typeface="Times New Roman"/>
              </a:rPr>
              <a:t> 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95" dirty="0">
                <a:latin typeface="Times New Roman"/>
                <a:cs typeface="Times New Roman"/>
              </a:rPr>
              <a:t>r</a:t>
            </a:r>
            <a:r>
              <a:rPr sz="2750" spc="-30" dirty="0">
                <a:latin typeface="Times New Roman"/>
                <a:cs typeface="Times New Roman"/>
              </a:rPr>
              <a:t>g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45" dirty="0">
                <a:latin typeface="Times New Roman"/>
                <a:cs typeface="Times New Roman"/>
              </a:rPr>
              <a:t>o</a:t>
            </a:r>
            <a:r>
              <a:rPr sz="2750" spc="5" dirty="0">
                <a:latin typeface="Times New Roman"/>
                <a:cs typeface="Times New Roman"/>
              </a:rPr>
              <a:t>j</a:t>
            </a:r>
            <a:r>
              <a:rPr sz="2750" spc="250" dirty="0">
                <a:latin typeface="Times New Roman"/>
                <a:cs typeface="Times New Roman"/>
              </a:rPr>
              <a:t> </a:t>
            </a: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45" dirty="0">
                <a:latin typeface="Times New Roman"/>
                <a:cs typeface="Times New Roman"/>
              </a:rPr>
              <a:t>u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-15" dirty="0">
                <a:latin typeface="Times New Roman"/>
                <a:cs typeface="Times New Roman"/>
              </a:rPr>
              <a:t>j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33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ko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45" dirty="0">
                <a:latin typeface="Times New Roman"/>
                <a:cs typeface="Times New Roman"/>
              </a:rPr>
              <a:t>u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5" dirty="0">
                <a:latin typeface="Times New Roman"/>
                <a:cs typeface="Times New Roman"/>
              </a:rPr>
              <a:t>c</a:t>
            </a:r>
            <a:r>
              <a:rPr sz="2750" spc="-15" dirty="0">
                <a:latin typeface="Times New Roman"/>
                <a:cs typeface="Times New Roman"/>
              </a:rPr>
              <a:t>i</a:t>
            </a:r>
            <a:r>
              <a:rPr sz="2750" spc="-90" dirty="0">
                <a:latin typeface="Times New Roman"/>
                <a:cs typeface="Times New Roman"/>
              </a:rPr>
              <a:t>j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5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-90" dirty="0">
                <a:latin typeface="Times New Roman"/>
                <a:cs typeface="Times New Roman"/>
              </a:rPr>
              <a:t>l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10" dirty="0">
                <a:latin typeface="Times New Roman"/>
                <a:cs typeface="Times New Roman"/>
              </a:rPr>
              <a:t>h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20" dirty="0">
                <a:latin typeface="Times New Roman"/>
                <a:cs typeface="Times New Roman"/>
              </a:rPr>
              <a:t>sf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55" dirty="0">
                <a:latin typeface="Times New Roman"/>
                <a:cs typeface="Times New Roman"/>
              </a:rPr>
              <a:t>r</a:t>
            </a:r>
            <a:r>
              <a:rPr sz="2750" spc="-40" dirty="0">
                <a:latin typeface="Times New Roman"/>
                <a:cs typeface="Times New Roman"/>
              </a:rPr>
              <a:t>a</a:t>
            </a:r>
            <a:r>
              <a:rPr sz="2750" spc="5" dirty="0">
                <a:latin typeface="Times New Roman"/>
                <a:cs typeface="Times New Roman"/>
              </a:rPr>
              <a:t>,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-15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25" dirty="0">
                <a:latin typeface="Times New Roman"/>
                <a:cs typeface="Times New Roman"/>
              </a:rPr>
              <a:t>aće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90" dirty="0">
                <a:latin typeface="Times New Roman"/>
                <a:cs typeface="Times New Roman"/>
              </a:rPr>
              <a:t>j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5" dirty="0">
                <a:latin typeface="Times New Roman"/>
                <a:cs typeface="Times New Roman"/>
              </a:rPr>
              <a:t> </a:t>
            </a: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40" dirty="0">
                <a:latin typeface="Times New Roman"/>
                <a:cs typeface="Times New Roman"/>
              </a:rPr>
              <a:t>u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55" dirty="0">
                <a:latin typeface="Times New Roman"/>
                <a:cs typeface="Times New Roman"/>
              </a:rPr>
              <a:t>t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325" dirty="0">
                <a:latin typeface="Times New Roman"/>
                <a:cs typeface="Times New Roman"/>
              </a:rPr>
              <a:t> 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90" dirty="0">
                <a:latin typeface="Times New Roman"/>
                <a:cs typeface="Times New Roman"/>
              </a:rPr>
              <a:t>l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15" dirty="0">
                <a:latin typeface="Times New Roman"/>
                <a:cs typeface="Times New Roman"/>
              </a:rPr>
              <a:t>i</a:t>
            </a:r>
            <a:r>
              <a:rPr sz="2750" spc="-25" dirty="0">
                <a:latin typeface="Times New Roman"/>
                <a:cs typeface="Times New Roman"/>
              </a:rPr>
              <a:t>č</a:t>
            </a:r>
            <a:r>
              <a:rPr sz="2750" spc="114" dirty="0">
                <a:latin typeface="Times New Roman"/>
                <a:cs typeface="Times New Roman"/>
              </a:rPr>
              <a:t>n</a:t>
            </a: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10" dirty="0">
                <a:latin typeface="Times New Roman"/>
                <a:cs typeface="Times New Roman"/>
              </a:rPr>
              <a:t>h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-30" dirty="0">
                <a:latin typeface="Times New Roman"/>
                <a:cs typeface="Times New Roman"/>
              </a:rPr>
              <a:t>ko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30" dirty="0">
                <a:latin typeface="Times New Roman"/>
                <a:cs typeface="Times New Roman"/>
              </a:rPr>
              <a:t>po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endParaRPr sz="2750">
              <a:latin typeface="Times New Roman"/>
              <a:cs typeface="Times New Roman"/>
            </a:endParaRPr>
          </a:p>
          <a:p>
            <a:pPr marL="241300" marR="5080" indent="-228600">
              <a:lnSpc>
                <a:spcPct val="79700"/>
              </a:lnSpc>
              <a:spcBef>
                <a:spcPts val="1125"/>
              </a:spcBef>
              <a:buFont typeface="Arial"/>
              <a:buChar char="•"/>
              <a:tabLst>
                <a:tab pos="327660" algn="l"/>
              </a:tabLst>
            </a:pP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-30" dirty="0">
                <a:latin typeface="Times New Roman"/>
                <a:cs typeface="Times New Roman"/>
              </a:rPr>
              <a:t>ov</a:t>
            </a:r>
            <a:r>
              <a:rPr sz="2750" spc="50" dirty="0">
                <a:latin typeface="Times New Roman"/>
                <a:cs typeface="Times New Roman"/>
              </a:rPr>
              <a:t>a</a:t>
            </a:r>
            <a:r>
              <a:rPr sz="2750" spc="-15" dirty="0">
                <a:latin typeface="Times New Roman"/>
                <a:cs typeface="Times New Roman"/>
              </a:rPr>
              <a:t>j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315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90" dirty="0">
                <a:latin typeface="Times New Roman"/>
                <a:cs typeface="Times New Roman"/>
              </a:rPr>
              <a:t>i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45" dirty="0">
                <a:latin typeface="Times New Roman"/>
                <a:cs typeface="Times New Roman"/>
              </a:rPr>
              <a:t>u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55" dirty="0">
                <a:latin typeface="Times New Roman"/>
                <a:cs typeface="Times New Roman"/>
              </a:rPr>
              <a:t>t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254" dirty="0">
                <a:latin typeface="Times New Roman"/>
                <a:cs typeface="Times New Roman"/>
              </a:rPr>
              <a:t> 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90" dirty="0">
                <a:latin typeface="Times New Roman"/>
                <a:cs typeface="Times New Roman"/>
              </a:rPr>
              <a:t>l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15" dirty="0">
                <a:latin typeface="Times New Roman"/>
                <a:cs typeface="Times New Roman"/>
              </a:rPr>
              <a:t>t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15" dirty="0">
                <a:latin typeface="Times New Roman"/>
                <a:cs typeface="Times New Roman"/>
              </a:rPr>
              <a:t>i</a:t>
            </a:r>
            <a:r>
              <a:rPr sz="2750" spc="-25" dirty="0">
                <a:latin typeface="Times New Roman"/>
                <a:cs typeface="Times New Roman"/>
              </a:rPr>
              <a:t>č</a:t>
            </a:r>
            <a:r>
              <a:rPr sz="2750" spc="45" dirty="0">
                <a:latin typeface="Times New Roman"/>
                <a:cs typeface="Times New Roman"/>
              </a:rPr>
              <a:t>no</a:t>
            </a:r>
            <a:r>
              <a:rPr sz="2750" spc="10" dirty="0">
                <a:latin typeface="Times New Roman"/>
                <a:cs typeface="Times New Roman"/>
              </a:rPr>
              <a:t>g</a:t>
            </a:r>
            <a:r>
              <a:rPr sz="2750" spc="310" dirty="0">
                <a:latin typeface="Times New Roman"/>
                <a:cs typeface="Times New Roman"/>
              </a:rPr>
              <a:t> 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po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10" dirty="0">
                <a:latin typeface="Times New Roman"/>
                <a:cs typeface="Times New Roman"/>
              </a:rPr>
              <a:t>a u</a:t>
            </a:r>
            <a:r>
              <a:rPr sz="2750" spc="25" dirty="0">
                <a:latin typeface="Times New Roman"/>
                <a:cs typeface="Times New Roman"/>
              </a:rPr>
              <a:t> </a:t>
            </a:r>
            <a:r>
              <a:rPr sz="2750" spc="45" dirty="0">
                <a:latin typeface="Times New Roman"/>
                <a:cs typeface="Times New Roman"/>
              </a:rPr>
              <a:t>u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5" dirty="0">
                <a:latin typeface="Times New Roman"/>
                <a:cs typeface="Times New Roman"/>
              </a:rPr>
              <a:t>đ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90" dirty="0">
                <a:latin typeface="Times New Roman"/>
                <a:cs typeface="Times New Roman"/>
              </a:rPr>
              <a:t>ji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30" dirty="0">
                <a:latin typeface="Times New Roman"/>
                <a:cs typeface="Times New Roman"/>
              </a:rPr>
              <a:t>a</a:t>
            </a:r>
            <a:r>
              <a:rPr sz="2750" spc="5" dirty="0">
                <a:latin typeface="Times New Roman"/>
                <a:cs typeface="Times New Roman"/>
              </a:rPr>
              <a:t>,</a:t>
            </a:r>
            <a:r>
              <a:rPr sz="2750" spc="340" dirty="0">
                <a:latin typeface="Times New Roman"/>
                <a:cs typeface="Times New Roman"/>
              </a:rPr>
              <a:t> 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-35" dirty="0">
                <a:latin typeface="Times New Roman"/>
                <a:cs typeface="Times New Roman"/>
              </a:rPr>
              <a:t> </a:t>
            </a:r>
            <a:r>
              <a:rPr sz="2750" spc="-90" dirty="0">
                <a:latin typeface="Times New Roman"/>
                <a:cs typeface="Times New Roman"/>
              </a:rPr>
              <a:t>l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š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10" dirty="0">
                <a:latin typeface="Times New Roman"/>
                <a:cs typeface="Times New Roman"/>
              </a:rPr>
              <a:t>g</a:t>
            </a:r>
            <a:r>
              <a:rPr sz="2750" spc="240" dirty="0">
                <a:latin typeface="Times New Roman"/>
                <a:cs typeface="Times New Roman"/>
              </a:rPr>
              <a:t> </a:t>
            </a:r>
            <a:r>
              <a:rPr sz="2750" spc="45" dirty="0">
                <a:latin typeface="Times New Roman"/>
                <a:cs typeface="Times New Roman"/>
              </a:rPr>
              <a:t>u</a:t>
            </a:r>
            <a:r>
              <a:rPr sz="2750" spc="-25" dirty="0">
                <a:latin typeface="Times New Roman"/>
                <a:cs typeface="Times New Roman"/>
              </a:rPr>
              <a:t>ze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90" dirty="0">
                <a:latin typeface="Times New Roman"/>
                <a:cs typeface="Times New Roman"/>
              </a:rPr>
              <a:t>lj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15" dirty="0">
                <a:latin typeface="Times New Roman"/>
                <a:cs typeface="Times New Roman"/>
              </a:rPr>
              <a:t>j</a:t>
            </a:r>
            <a:r>
              <a:rPr sz="2750" spc="-30" dirty="0">
                <a:latin typeface="Times New Roman"/>
                <a:cs typeface="Times New Roman"/>
              </a:rPr>
              <a:t>a</a:t>
            </a:r>
            <a:r>
              <a:rPr sz="2750" spc="5" dirty="0">
                <a:latin typeface="Times New Roman"/>
                <a:cs typeface="Times New Roman"/>
              </a:rPr>
              <a:t>.</a:t>
            </a:r>
            <a:endParaRPr sz="27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7796144" y="2409063"/>
            <a:ext cx="3396112" cy="271957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Slika 5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0FF82ED7-5629-28EA-69BA-E1F455440A6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29" y="13192"/>
            <a:ext cx="2034019" cy="529664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21987DD8-A530-671D-61A1-A77F671F41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33" y="98887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b="0" dirty="0">
                <a:latin typeface="Times New Roman"/>
                <a:cs typeface="Times New Roman"/>
              </a:rPr>
              <a:t>P</a:t>
            </a:r>
            <a:r>
              <a:rPr b="0" spc="35" dirty="0">
                <a:latin typeface="Times New Roman"/>
                <a:cs typeface="Times New Roman"/>
              </a:rPr>
              <a:t>r</a:t>
            </a:r>
            <a:r>
              <a:rPr b="0" spc="-20" dirty="0">
                <a:latin typeface="Times New Roman"/>
                <a:cs typeface="Times New Roman"/>
              </a:rPr>
              <a:t>e</a:t>
            </a:r>
            <a:r>
              <a:rPr b="0" spc="30" dirty="0">
                <a:latin typeface="Times New Roman"/>
                <a:cs typeface="Times New Roman"/>
              </a:rPr>
              <a:t>dn</a:t>
            </a:r>
            <a:r>
              <a:rPr b="0" spc="-40" dirty="0">
                <a:latin typeface="Times New Roman"/>
                <a:cs typeface="Times New Roman"/>
              </a:rPr>
              <a:t>o</a:t>
            </a:r>
            <a:r>
              <a:rPr b="0" dirty="0">
                <a:latin typeface="Times New Roman"/>
                <a:cs typeface="Times New Roman"/>
              </a:rPr>
              <a:t>s</a:t>
            </a:r>
            <a:r>
              <a:rPr b="0" spc="-30" dirty="0">
                <a:latin typeface="Times New Roman"/>
                <a:cs typeface="Times New Roman"/>
              </a:rPr>
              <a:t>t</a:t>
            </a:r>
            <a:r>
              <a:rPr b="0" dirty="0">
                <a:latin typeface="Times New Roman"/>
                <a:cs typeface="Times New Roman"/>
              </a:rPr>
              <a:t>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38200" y="1825624"/>
            <a:ext cx="5980430" cy="3581400"/>
          </a:xfrm>
          <a:prstGeom prst="rect">
            <a:avLst/>
          </a:prstGeom>
          <a:ln w="9534"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315595" marR="1217930" indent="-228600">
              <a:lnSpc>
                <a:spcPts val="3000"/>
              </a:lnSpc>
              <a:buFont typeface="Arial"/>
              <a:buChar char="•"/>
              <a:tabLst>
                <a:tab pos="316230" algn="l"/>
                <a:tab pos="1688464" algn="l"/>
                <a:tab pos="3404235" algn="l"/>
              </a:tabLst>
            </a:pPr>
            <a:r>
              <a:rPr sz="2750" spc="-30" dirty="0">
                <a:latin typeface="Times New Roman"/>
                <a:cs typeface="Times New Roman"/>
              </a:rPr>
              <a:t>b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30" dirty="0">
                <a:latin typeface="Times New Roman"/>
                <a:cs typeface="Times New Roman"/>
              </a:rPr>
              <a:t>ko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325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c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10" dirty="0">
                <a:latin typeface="Times New Roman"/>
                <a:cs typeface="Times New Roman"/>
              </a:rPr>
              <a:t>p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-20" dirty="0">
                <a:latin typeface="Times New Roman"/>
                <a:cs typeface="Times New Roman"/>
              </a:rPr>
              <a:t>(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5" dirty="0">
                <a:latin typeface="Times New Roman"/>
                <a:cs typeface="Times New Roman"/>
              </a:rPr>
              <a:t> </a:t>
            </a:r>
            <a:r>
              <a:rPr sz="2750" spc="45" dirty="0">
                <a:latin typeface="Times New Roman"/>
                <a:cs typeface="Times New Roman"/>
              </a:rPr>
              <a:t>h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b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5" dirty="0">
                <a:latin typeface="Times New Roman"/>
                <a:cs typeface="Times New Roman"/>
              </a:rPr>
              <a:t>,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10" dirty="0">
                <a:latin typeface="Times New Roman"/>
                <a:cs typeface="Times New Roman"/>
              </a:rPr>
              <a:t>k</a:t>
            </a:r>
            <a:r>
              <a:rPr sz="2750" spc="95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tr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325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-25" dirty="0">
                <a:latin typeface="Times New Roman"/>
                <a:cs typeface="Times New Roman"/>
              </a:rPr>
              <a:t>č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10" dirty="0">
                <a:latin typeface="Times New Roman"/>
                <a:cs typeface="Times New Roman"/>
              </a:rPr>
              <a:t>o</a:t>
            </a:r>
            <a:r>
              <a:rPr sz="2750" spc="5" dirty="0">
                <a:latin typeface="Times New Roman"/>
                <a:cs typeface="Times New Roman"/>
              </a:rPr>
              <a:t> 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30" dirty="0">
                <a:latin typeface="Times New Roman"/>
                <a:cs typeface="Times New Roman"/>
              </a:rPr>
              <a:t>og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-25" dirty="0">
                <a:latin typeface="Times New Roman"/>
                <a:cs typeface="Times New Roman"/>
              </a:rPr>
              <a:t>če</a:t>
            </a:r>
            <a:r>
              <a:rPr sz="2750" spc="25" dirty="0">
                <a:latin typeface="Times New Roman"/>
                <a:cs typeface="Times New Roman"/>
              </a:rPr>
              <a:t>n</a:t>
            </a:r>
            <a:r>
              <a:rPr sz="2750" spc="5" dirty="0">
                <a:latin typeface="Times New Roman"/>
                <a:cs typeface="Times New Roman"/>
              </a:rPr>
              <a:t>)</a:t>
            </a:r>
            <a:endParaRPr sz="2750">
              <a:latin typeface="Times New Roman"/>
              <a:cs typeface="Times New Roman"/>
            </a:endParaRPr>
          </a:p>
          <a:p>
            <a:pPr marL="315595" marR="769620" indent="-228600">
              <a:lnSpc>
                <a:spcPts val="3000"/>
              </a:lnSpc>
              <a:spcBef>
                <a:spcPts val="1055"/>
              </a:spcBef>
              <a:buFont typeface="Arial"/>
              <a:buChar char="•"/>
              <a:tabLst>
                <a:tab pos="316230" algn="l"/>
              </a:tabLst>
            </a:pPr>
            <a:r>
              <a:rPr sz="2750" spc="-25" dirty="0">
                <a:latin typeface="Times New Roman"/>
                <a:cs typeface="Times New Roman"/>
              </a:rPr>
              <a:t>za</a:t>
            </a:r>
            <a:r>
              <a:rPr sz="2750" spc="-20" dirty="0">
                <a:latin typeface="Times New Roman"/>
                <a:cs typeface="Times New Roman"/>
              </a:rPr>
              <a:t>št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-25" dirty="0">
                <a:latin typeface="Times New Roman"/>
                <a:cs typeface="Times New Roman"/>
              </a:rPr>
              <a:t>će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25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10" dirty="0">
                <a:latin typeface="Times New Roman"/>
                <a:cs typeface="Times New Roman"/>
              </a:rPr>
              <a:t>d</a:t>
            </a:r>
            <a:r>
              <a:rPr sz="2750" spc="95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40" dirty="0">
                <a:latin typeface="Times New Roman"/>
                <a:cs typeface="Times New Roman"/>
              </a:rPr>
              <a:t>u</a:t>
            </a: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10" dirty="0">
                <a:latin typeface="Times New Roman"/>
                <a:cs typeface="Times New Roman"/>
              </a:rPr>
              <a:t>g</a:t>
            </a:r>
            <a:r>
              <a:rPr sz="2750" spc="24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po</a:t>
            </a:r>
            <a:r>
              <a:rPr sz="2750" spc="-95" dirty="0">
                <a:latin typeface="Times New Roman"/>
                <a:cs typeface="Times New Roman"/>
              </a:rPr>
              <a:t>l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55" dirty="0">
                <a:latin typeface="Times New Roman"/>
                <a:cs typeface="Times New Roman"/>
              </a:rPr>
              <a:t>t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5" dirty="0">
                <a:latin typeface="Times New Roman"/>
                <a:cs typeface="Times New Roman"/>
              </a:rPr>
              <a:t> 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320" dirty="0">
                <a:latin typeface="Times New Roman"/>
                <a:cs typeface="Times New Roman"/>
              </a:rPr>
              <a:t> 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4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-30" dirty="0">
                <a:latin typeface="Times New Roman"/>
                <a:cs typeface="Times New Roman"/>
              </a:rPr>
              <a:t>ko</a:t>
            </a:r>
            <a:r>
              <a:rPr sz="2750" spc="10" dirty="0">
                <a:latin typeface="Times New Roman"/>
                <a:cs typeface="Times New Roman"/>
              </a:rPr>
              <a:t>g</a:t>
            </a:r>
            <a:r>
              <a:rPr sz="2750" spc="235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30" dirty="0">
                <a:latin typeface="Times New Roman"/>
                <a:cs typeface="Times New Roman"/>
              </a:rPr>
              <a:t>po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245" dirty="0">
                <a:latin typeface="Times New Roman"/>
                <a:cs typeface="Times New Roman"/>
              </a:rPr>
              <a:t> 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-50" dirty="0">
                <a:latin typeface="Times New Roman"/>
                <a:cs typeface="Times New Roman"/>
              </a:rPr>
              <a:t> 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-25" dirty="0">
                <a:latin typeface="Times New Roman"/>
                <a:cs typeface="Times New Roman"/>
              </a:rPr>
              <a:t>z</a:t>
            </a:r>
            <a:r>
              <a:rPr sz="2750" spc="-95" dirty="0">
                <a:latin typeface="Times New Roman"/>
                <a:cs typeface="Times New Roman"/>
              </a:rPr>
              <a:t>l</a:t>
            </a:r>
            <a:r>
              <a:rPr sz="2750" spc="-25" dirty="0">
                <a:latin typeface="Times New Roman"/>
                <a:cs typeface="Times New Roman"/>
              </a:rPr>
              <a:t>az</a:t>
            </a:r>
            <a:r>
              <a:rPr sz="2750" spc="10" dirty="0">
                <a:latin typeface="Times New Roman"/>
                <a:cs typeface="Times New Roman"/>
              </a:rPr>
              <a:t>u</a:t>
            </a:r>
            <a:endParaRPr sz="2750">
              <a:latin typeface="Times New Roman"/>
              <a:cs typeface="Times New Roman"/>
            </a:endParaRPr>
          </a:p>
          <a:p>
            <a:pPr marL="315595" marR="150495" indent="-228600">
              <a:lnSpc>
                <a:spcPct val="91000"/>
              </a:lnSpc>
              <a:spcBef>
                <a:spcPts val="1005"/>
              </a:spcBef>
              <a:buFont typeface="Arial"/>
              <a:buChar char="•"/>
              <a:tabLst>
                <a:tab pos="316230" algn="l"/>
              </a:tabLst>
            </a:pP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-95" dirty="0">
                <a:latin typeface="Times New Roman"/>
                <a:cs typeface="Times New Roman"/>
              </a:rPr>
              <a:t>l</a:t>
            </a:r>
            <a:r>
              <a:rPr sz="2750" spc="-20" dirty="0">
                <a:latin typeface="Times New Roman"/>
                <a:cs typeface="Times New Roman"/>
              </a:rPr>
              <a:t>ji</a:t>
            </a:r>
            <a:r>
              <a:rPr sz="2750" spc="45" dirty="0">
                <a:latin typeface="Times New Roman"/>
                <a:cs typeface="Times New Roman"/>
              </a:rPr>
              <a:t>v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265" dirty="0">
                <a:latin typeface="Times New Roman"/>
                <a:cs typeface="Times New Roman"/>
              </a:rPr>
              <a:t> 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25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-30" dirty="0">
                <a:latin typeface="Times New Roman"/>
                <a:cs typeface="Times New Roman"/>
              </a:rPr>
              <a:t>b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25" dirty="0">
                <a:latin typeface="Times New Roman"/>
                <a:cs typeface="Times New Roman"/>
              </a:rPr>
              <a:t>ac</a:t>
            </a:r>
            <a:r>
              <a:rPr sz="2750" spc="-20" dirty="0">
                <a:latin typeface="Times New Roman"/>
                <a:cs typeface="Times New Roman"/>
              </a:rPr>
              <a:t>ij</a:t>
            </a:r>
            <a:r>
              <a:rPr sz="2750" spc="45" dirty="0">
                <a:latin typeface="Times New Roman"/>
                <a:cs typeface="Times New Roman"/>
              </a:rPr>
              <a:t>e</a:t>
            </a:r>
            <a:r>
              <a:rPr sz="2750" spc="5" dirty="0">
                <a:latin typeface="Times New Roman"/>
                <a:cs typeface="Times New Roman"/>
              </a:rPr>
              <a:t>,</a:t>
            </a:r>
            <a:r>
              <a:rPr sz="2750" spc="34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p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20" dirty="0">
                <a:latin typeface="Times New Roman"/>
                <a:cs typeface="Times New Roman"/>
              </a:rPr>
              <a:t>š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10" dirty="0">
                <a:latin typeface="Times New Roman"/>
                <a:cs typeface="Times New Roman"/>
              </a:rPr>
              <a:t>u</a:t>
            </a:r>
            <a:r>
              <a:rPr sz="2750" spc="245" dirty="0">
                <a:latin typeface="Times New Roman"/>
                <a:cs typeface="Times New Roman"/>
              </a:rPr>
              <a:t> </a:t>
            </a:r>
            <a:r>
              <a:rPr sz="2750" spc="5" dirty="0">
                <a:latin typeface="Times New Roman"/>
                <a:cs typeface="Times New Roman"/>
              </a:rPr>
              <a:t>i</a:t>
            </a:r>
            <a:r>
              <a:rPr sz="2750" spc="4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-95" dirty="0">
                <a:latin typeface="Times New Roman"/>
                <a:cs typeface="Times New Roman"/>
              </a:rPr>
              <a:t>l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g</a:t>
            </a:r>
            <a:r>
              <a:rPr sz="2750" spc="10" dirty="0">
                <a:latin typeface="Times New Roman"/>
                <a:cs typeface="Times New Roman"/>
              </a:rPr>
              <a:t>u</a:t>
            </a:r>
            <a:r>
              <a:rPr sz="2750" spc="5" dirty="0">
                <a:latin typeface="Times New Roman"/>
                <a:cs typeface="Times New Roman"/>
              </a:rPr>
              <a:t> </a:t>
            </a:r>
            <a:r>
              <a:rPr sz="2750" spc="-25" dirty="0">
                <a:latin typeface="Times New Roman"/>
                <a:cs typeface="Times New Roman"/>
              </a:rPr>
              <a:t>(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30" dirty="0">
                <a:latin typeface="Times New Roman"/>
                <a:cs typeface="Times New Roman"/>
              </a:rPr>
              <a:t>og</a:t>
            </a:r>
            <a:r>
              <a:rPr sz="2750" spc="10" dirty="0">
                <a:latin typeface="Times New Roman"/>
                <a:cs typeface="Times New Roman"/>
              </a:rPr>
              <a:t>u</a:t>
            </a:r>
            <a:r>
              <a:rPr sz="2750" spc="17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25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170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po</a:t>
            </a:r>
            <a:r>
              <a:rPr sz="2750" spc="10" dirty="0">
                <a:latin typeface="Times New Roman"/>
                <a:cs typeface="Times New Roman"/>
              </a:rPr>
              <a:t>d</a:t>
            </a:r>
            <a:r>
              <a:rPr sz="2750" spc="90" dirty="0">
                <a:latin typeface="Times New Roman"/>
                <a:cs typeface="Times New Roman"/>
              </a:rPr>
              <a:t> 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0" dirty="0">
                <a:latin typeface="Times New Roman"/>
                <a:cs typeface="Times New Roman"/>
              </a:rPr>
              <a:t>str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10" dirty="0">
                <a:latin typeface="Times New Roman"/>
                <a:cs typeface="Times New Roman"/>
              </a:rPr>
              <a:t>o</a:t>
            </a:r>
            <a:r>
              <a:rPr sz="2750" spc="240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20" dirty="0">
                <a:latin typeface="Times New Roman"/>
                <a:cs typeface="Times New Roman"/>
              </a:rPr>
              <a:t>š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20" dirty="0">
                <a:latin typeface="Times New Roman"/>
                <a:cs typeface="Times New Roman"/>
              </a:rPr>
              <a:t>m</a:t>
            </a:r>
            <a:r>
              <a:rPr sz="2750" spc="5" dirty="0">
                <a:latin typeface="Times New Roman"/>
                <a:cs typeface="Times New Roman"/>
              </a:rPr>
              <a:t> </a:t>
            </a:r>
            <a:r>
              <a:rPr sz="2750" spc="45" dirty="0">
                <a:latin typeface="Times New Roman"/>
                <a:cs typeface="Times New Roman"/>
              </a:rPr>
              <a:t>u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95" dirty="0">
                <a:latin typeface="Times New Roman"/>
                <a:cs typeface="Times New Roman"/>
              </a:rPr>
              <a:t>l</a:t>
            </a:r>
            <a:r>
              <a:rPr sz="2750" spc="-30" dirty="0">
                <a:latin typeface="Times New Roman"/>
                <a:cs typeface="Times New Roman"/>
              </a:rPr>
              <a:t>ov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5" dirty="0">
                <a:latin typeface="Times New Roman"/>
                <a:cs typeface="Times New Roman"/>
              </a:rPr>
              <a:t>)</a:t>
            </a:r>
            <a:endParaRPr sz="2750">
              <a:latin typeface="Times New Roman"/>
              <a:cs typeface="Times New Roman"/>
            </a:endParaRPr>
          </a:p>
        </p:txBody>
      </p:sp>
      <p:pic>
        <p:nvPicPr>
          <p:cNvPr id="4" name="Slika 3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1E1B6047-DC49-649B-F094-0582878324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29" y="13192"/>
            <a:ext cx="2034019" cy="52966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F6448E6-0FED-B141-5772-9FE005E2D6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33" y="98887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807080"/>
            <a:ext cx="10839450" cy="2677795"/>
          </a:xfrm>
          <a:custGeom>
            <a:avLst/>
            <a:gdLst/>
            <a:ahLst/>
            <a:cxnLst/>
            <a:rect l="l" t="t" r="r" b="b"/>
            <a:pathLst>
              <a:path w="10839450" h="2677795">
                <a:moveTo>
                  <a:pt x="0" y="2677667"/>
                </a:moveTo>
                <a:lnTo>
                  <a:pt x="10839449" y="2677667"/>
                </a:lnTo>
                <a:lnTo>
                  <a:pt x="10839449" y="0"/>
                </a:lnTo>
                <a:lnTo>
                  <a:pt x="0" y="0"/>
                </a:lnTo>
                <a:lnTo>
                  <a:pt x="0" y="2677667"/>
                </a:lnTo>
                <a:close/>
              </a:path>
            </a:pathLst>
          </a:custGeom>
          <a:ln w="953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47723" rIns="0" bIns="0" rtlCol="0">
            <a:spAutoFit/>
          </a:bodyPr>
          <a:lstStyle/>
          <a:p>
            <a:pPr marL="88900">
              <a:lnSpc>
                <a:spcPct val="100000"/>
              </a:lnSpc>
            </a:pPr>
            <a:r>
              <a:rPr sz="2400" b="0" spc="10" dirty="0">
                <a:latin typeface="Times New Roman"/>
                <a:cs typeface="Times New Roman"/>
              </a:rPr>
              <a:t>P</a:t>
            </a:r>
            <a:r>
              <a:rPr sz="2400" b="0" dirty="0">
                <a:latin typeface="Times New Roman"/>
                <a:cs typeface="Times New Roman"/>
              </a:rPr>
              <a:t>O</a:t>
            </a:r>
            <a:r>
              <a:rPr sz="2400" b="0" spc="-15" dirty="0">
                <a:latin typeface="Times New Roman"/>
                <a:cs typeface="Times New Roman"/>
              </a:rPr>
              <a:t>D</a:t>
            </a:r>
            <a:r>
              <a:rPr sz="2400" b="0" spc="30" dirty="0">
                <a:latin typeface="Times New Roman"/>
                <a:cs typeface="Times New Roman"/>
              </a:rPr>
              <a:t>E</a:t>
            </a:r>
            <a:r>
              <a:rPr sz="2400" b="0" spc="-45" dirty="0">
                <a:latin typeface="Times New Roman"/>
                <a:cs typeface="Times New Roman"/>
              </a:rPr>
              <a:t>L</a:t>
            </a:r>
            <a:r>
              <a:rPr sz="2400" b="0" dirty="0">
                <a:latin typeface="Times New Roman"/>
                <a:cs typeface="Times New Roman"/>
              </a:rPr>
              <a:t>A</a:t>
            </a:r>
            <a:r>
              <a:rPr sz="2400" b="0" spc="-85" dirty="0">
                <a:latin typeface="Times New Roman"/>
                <a:cs typeface="Times New Roman"/>
              </a:rPr>
              <a:t> </a:t>
            </a:r>
            <a:r>
              <a:rPr sz="2400" b="0" spc="-35" dirty="0">
                <a:latin typeface="Times New Roman"/>
                <a:cs typeface="Times New Roman"/>
              </a:rPr>
              <a:t>M</a:t>
            </a:r>
            <a:r>
              <a:rPr sz="2400" b="0" spc="-385" dirty="0">
                <a:latin typeface="Times New Roman"/>
                <a:cs typeface="Times New Roman"/>
              </a:rPr>
              <a:t>A</a:t>
            </a:r>
            <a:r>
              <a:rPr sz="2400" b="0" spc="-45" dirty="0">
                <a:latin typeface="Times New Roman"/>
                <a:cs typeface="Times New Roman"/>
              </a:rPr>
              <a:t>T</a:t>
            </a:r>
            <a:r>
              <a:rPr sz="2400" b="0" spc="30" dirty="0">
                <a:latin typeface="Times New Roman"/>
                <a:cs typeface="Times New Roman"/>
              </a:rPr>
              <a:t>E</a:t>
            </a:r>
            <a:r>
              <a:rPr sz="2400" b="0" spc="-25" dirty="0">
                <a:latin typeface="Times New Roman"/>
                <a:cs typeface="Times New Roman"/>
              </a:rPr>
              <a:t>R</a:t>
            </a:r>
            <a:r>
              <a:rPr sz="2400" b="0" spc="20" dirty="0">
                <a:latin typeface="Times New Roman"/>
                <a:cs typeface="Times New Roman"/>
              </a:rPr>
              <a:t>I</a:t>
            </a:r>
            <a:r>
              <a:rPr sz="2400" b="0" spc="40" dirty="0">
                <a:latin typeface="Times New Roman"/>
                <a:cs typeface="Times New Roman"/>
              </a:rPr>
              <a:t>J</a:t>
            </a:r>
            <a:r>
              <a:rPr sz="2400" b="0" spc="-85" dirty="0">
                <a:latin typeface="Times New Roman"/>
                <a:cs typeface="Times New Roman"/>
              </a:rPr>
              <a:t>A</a:t>
            </a:r>
            <a:r>
              <a:rPr sz="2400" b="0" spc="-45" dirty="0">
                <a:latin typeface="Times New Roman"/>
                <a:cs typeface="Times New Roman"/>
              </a:rPr>
              <a:t>L</a:t>
            </a:r>
            <a:r>
              <a:rPr sz="2400" b="0" dirty="0">
                <a:latin typeface="Times New Roman"/>
                <a:cs typeface="Times New Roman"/>
              </a:rPr>
              <a:t>A</a:t>
            </a:r>
            <a:r>
              <a:rPr sz="2400" b="0" spc="60" dirty="0">
                <a:latin typeface="Times New Roman"/>
                <a:cs typeface="Times New Roman"/>
              </a:rPr>
              <a:t> </a:t>
            </a:r>
            <a:r>
              <a:rPr sz="2400" b="0" spc="10" dirty="0">
                <a:latin typeface="Times New Roman"/>
                <a:cs typeface="Times New Roman"/>
              </a:rPr>
              <a:t>P</a:t>
            </a:r>
            <a:r>
              <a:rPr sz="2400" b="0" spc="-25" dirty="0">
                <a:latin typeface="Times New Roman"/>
                <a:cs typeface="Times New Roman"/>
              </a:rPr>
              <a:t>R</a:t>
            </a:r>
            <a:r>
              <a:rPr sz="2400" b="0" spc="30" dirty="0">
                <a:latin typeface="Times New Roman"/>
                <a:cs typeface="Times New Roman"/>
              </a:rPr>
              <a:t>E</a:t>
            </a:r>
            <a:r>
              <a:rPr sz="2400" b="0" spc="-35" dirty="0">
                <a:latin typeface="Times New Roman"/>
                <a:cs typeface="Times New Roman"/>
              </a:rPr>
              <a:t>M</a:t>
            </a:r>
            <a:r>
              <a:rPr sz="2400" b="0" dirty="0">
                <a:latin typeface="Times New Roman"/>
                <a:cs typeface="Times New Roman"/>
              </a:rPr>
              <a:t>A</a:t>
            </a:r>
            <a:r>
              <a:rPr sz="2400" b="0" spc="-85" dirty="0">
                <a:latin typeface="Times New Roman"/>
                <a:cs typeface="Times New Roman"/>
              </a:rPr>
              <a:t> </a:t>
            </a:r>
            <a:r>
              <a:rPr sz="2400" b="0" spc="-35" dirty="0">
                <a:latin typeface="Times New Roman"/>
                <a:cs typeface="Times New Roman"/>
              </a:rPr>
              <a:t>M</a:t>
            </a:r>
            <a:r>
              <a:rPr sz="2400" b="0" spc="-85" dirty="0">
                <a:latin typeface="Times New Roman"/>
                <a:cs typeface="Times New Roman"/>
              </a:rPr>
              <a:t>A</a:t>
            </a:r>
            <a:r>
              <a:rPr sz="2400" b="0" dirty="0">
                <a:latin typeface="Times New Roman"/>
                <a:cs typeface="Times New Roman"/>
              </a:rPr>
              <a:t>G</a:t>
            </a:r>
            <a:r>
              <a:rPr sz="2400" b="0" spc="-15" dirty="0">
                <a:latin typeface="Times New Roman"/>
                <a:cs typeface="Times New Roman"/>
              </a:rPr>
              <a:t>N</a:t>
            </a:r>
            <a:r>
              <a:rPr sz="2400" b="0" spc="30" dirty="0">
                <a:latin typeface="Times New Roman"/>
                <a:cs typeface="Times New Roman"/>
              </a:rPr>
              <a:t>E</a:t>
            </a:r>
            <a:r>
              <a:rPr sz="2400" b="0" spc="-45" dirty="0">
                <a:latin typeface="Times New Roman"/>
                <a:cs typeface="Times New Roman"/>
              </a:rPr>
              <a:t>T</a:t>
            </a:r>
            <a:r>
              <a:rPr sz="2400" b="0" dirty="0">
                <a:latin typeface="Times New Roman"/>
                <a:cs typeface="Times New Roman"/>
              </a:rPr>
              <a:t>N</a:t>
            </a:r>
            <a:r>
              <a:rPr sz="2400" b="0" spc="15" dirty="0">
                <a:latin typeface="Times New Roman"/>
                <a:cs typeface="Times New Roman"/>
              </a:rPr>
              <a:t>I</a:t>
            </a:r>
            <a:r>
              <a:rPr sz="2400" b="0" dirty="0">
                <a:latin typeface="Times New Roman"/>
                <a:cs typeface="Times New Roman"/>
              </a:rPr>
              <a:t>M</a:t>
            </a:r>
            <a:r>
              <a:rPr sz="2400" b="0" spc="110" dirty="0">
                <a:latin typeface="Times New Roman"/>
                <a:cs typeface="Times New Roman"/>
              </a:rPr>
              <a:t> </a:t>
            </a:r>
            <a:r>
              <a:rPr sz="2400" b="0" dirty="0">
                <a:latin typeface="Times New Roman"/>
                <a:cs typeface="Times New Roman"/>
              </a:rPr>
              <a:t>O</a:t>
            </a:r>
            <a:r>
              <a:rPr sz="2400" b="0" spc="5" dirty="0">
                <a:latin typeface="Times New Roman"/>
                <a:cs typeface="Times New Roman"/>
              </a:rPr>
              <a:t>S</a:t>
            </a:r>
            <a:r>
              <a:rPr sz="2400" b="0" dirty="0">
                <a:latin typeface="Times New Roman"/>
                <a:cs typeface="Times New Roman"/>
              </a:rPr>
              <a:t>O</a:t>
            </a:r>
            <a:r>
              <a:rPr sz="2400" b="0" spc="-35" dirty="0">
                <a:latin typeface="Times New Roman"/>
                <a:cs typeface="Times New Roman"/>
              </a:rPr>
              <a:t>B</a:t>
            </a:r>
            <a:r>
              <a:rPr sz="2400" b="0" spc="20" dirty="0">
                <a:latin typeface="Times New Roman"/>
                <a:cs typeface="Times New Roman"/>
              </a:rPr>
              <a:t>I</a:t>
            </a:r>
            <a:r>
              <a:rPr sz="2400" b="0" dirty="0">
                <a:latin typeface="Times New Roman"/>
                <a:cs typeface="Times New Roman"/>
              </a:rPr>
              <a:t>N</a:t>
            </a:r>
            <a:r>
              <a:rPr sz="2400" b="0" spc="-90" dirty="0">
                <a:latin typeface="Times New Roman"/>
                <a:cs typeface="Times New Roman"/>
              </a:rPr>
              <a:t>A</a:t>
            </a:r>
            <a:r>
              <a:rPr sz="2400" b="0" spc="-35" dirty="0">
                <a:latin typeface="Times New Roman"/>
                <a:cs typeface="Times New Roman"/>
              </a:rPr>
              <a:t>M</a:t>
            </a:r>
            <a:r>
              <a:rPr sz="2400" b="0" dirty="0">
                <a:latin typeface="Times New Roman"/>
                <a:cs typeface="Times New Roman"/>
              </a:rPr>
              <a:t>A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93766" y="1986396"/>
            <a:ext cx="7419975" cy="14433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buFont typeface="Wingdings"/>
              <a:buChar char=""/>
              <a:tabLst>
                <a:tab pos="356235" algn="l"/>
              </a:tabLst>
            </a:pPr>
            <a:r>
              <a:rPr sz="2400" dirty="0">
                <a:latin typeface="Times New Roman"/>
                <a:cs typeface="Times New Roman"/>
              </a:rPr>
              <a:t>p</a:t>
            </a:r>
            <a:r>
              <a:rPr sz="2400" spc="-15" dirty="0">
                <a:latin typeface="Times New Roman"/>
                <a:cs typeface="Times New Roman"/>
              </a:rPr>
              <a:t>a</a:t>
            </a:r>
            <a:r>
              <a:rPr sz="2400" spc="20" dirty="0">
                <a:latin typeface="Times New Roman"/>
                <a:cs typeface="Times New Roman"/>
              </a:rPr>
              <a:t>r</a:t>
            </a:r>
            <a:r>
              <a:rPr sz="2400" spc="-15" dirty="0">
                <a:latin typeface="Times New Roman"/>
                <a:cs typeface="Times New Roman"/>
              </a:rPr>
              <a:t>a</a:t>
            </a:r>
            <a:r>
              <a:rPr sz="2400" spc="-145" dirty="0">
                <a:latin typeface="Times New Roman"/>
                <a:cs typeface="Times New Roman"/>
              </a:rPr>
              <a:t>m</a:t>
            </a:r>
            <a:r>
              <a:rPr sz="2400" spc="-15" dirty="0">
                <a:latin typeface="Times New Roman"/>
                <a:cs typeface="Times New Roman"/>
              </a:rPr>
              <a:t>a</a:t>
            </a:r>
            <a:r>
              <a:rPr sz="2400" spc="-75" dirty="0">
                <a:latin typeface="Times New Roman"/>
                <a:cs typeface="Times New Roman"/>
              </a:rPr>
              <a:t>gn</a:t>
            </a:r>
            <a:r>
              <a:rPr sz="2400" spc="-15" dirty="0">
                <a:latin typeface="Times New Roman"/>
                <a:cs typeface="Times New Roman"/>
              </a:rPr>
              <a:t>e</a:t>
            </a:r>
            <a:r>
              <a:rPr sz="2400" spc="5" dirty="0">
                <a:latin typeface="Times New Roman"/>
                <a:cs typeface="Times New Roman"/>
              </a:rPr>
              <a:t>ti</a:t>
            </a:r>
            <a:r>
              <a:rPr sz="2400" spc="-15" dirty="0">
                <a:latin typeface="Times New Roman"/>
                <a:cs typeface="Times New Roman"/>
              </a:rPr>
              <a:t>c</a:t>
            </a:r>
            <a:r>
              <a:rPr sz="2400" dirty="0">
                <a:latin typeface="Times New Roman"/>
                <a:cs typeface="Times New Roman"/>
              </a:rPr>
              <a:t>i</a:t>
            </a:r>
            <a:r>
              <a:rPr sz="2400" spc="295" dirty="0">
                <a:latin typeface="Times New Roman"/>
                <a:cs typeface="Times New Roman"/>
              </a:rPr>
              <a:t> </a:t>
            </a:r>
            <a:r>
              <a:rPr sz="2400" spc="25" dirty="0">
                <a:latin typeface="Times New Roman"/>
                <a:cs typeface="Times New Roman"/>
              </a:rPr>
              <a:t>(</a:t>
            </a:r>
            <a:r>
              <a:rPr sz="2400" spc="-75" dirty="0">
                <a:latin typeface="Times New Roman"/>
                <a:cs typeface="Times New Roman"/>
              </a:rPr>
              <a:t>n</a:t>
            </a:r>
            <a:r>
              <a:rPr sz="2400" spc="-15" dirty="0">
                <a:latin typeface="Times New Roman"/>
                <a:cs typeface="Times New Roman"/>
              </a:rPr>
              <a:t>ez</a:t>
            </a:r>
            <a:r>
              <a:rPr sz="2400" spc="-75" dirty="0">
                <a:latin typeface="Times New Roman"/>
                <a:cs typeface="Times New Roman"/>
              </a:rPr>
              <a:t>n</a:t>
            </a:r>
            <a:r>
              <a:rPr sz="2400" spc="-15" dirty="0">
                <a:latin typeface="Times New Roman"/>
                <a:cs typeface="Times New Roman"/>
              </a:rPr>
              <a:t>a</a:t>
            </a:r>
            <a:r>
              <a:rPr sz="2400" spc="5" dirty="0">
                <a:latin typeface="Times New Roman"/>
                <a:cs typeface="Times New Roman"/>
              </a:rPr>
              <a:t>t</a:t>
            </a:r>
            <a:r>
              <a:rPr sz="2400" spc="-7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o</a:t>
            </a:r>
            <a:r>
              <a:rPr sz="2400" spc="2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po</a:t>
            </a:r>
            <a:r>
              <a:rPr sz="2400" spc="-75" dirty="0">
                <a:latin typeface="Times New Roman"/>
                <a:cs typeface="Times New Roman"/>
              </a:rPr>
              <a:t>v</a:t>
            </a:r>
            <a:r>
              <a:rPr sz="2400" spc="-15" dirty="0">
                <a:latin typeface="Times New Roman"/>
                <a:cs typeface="Times New Roman"/>
              </a:rPr>
              <a:t>eća</a:t>
            </a:r>
            <a:r>
              <a:rPr sz="2400" spc="-75" dirty="0">
                <a:latin typeface="Times New Roman"/>
                <a:cs typeface="Times New Roman"/>
              </a:rPr>
              <a:t>v</a:t>
            </a:r>
            <a:r>
              <a:rPr sz="2400" spc="-15" dirty="0">
                <a:latin typeface="Times New Roman"/>
                <a:cs typeface="Times New Roman"/>
              </a:rPr>
              <a:t>a</a:t>
            </a:r>
            <a:r>
              <a:rPr sz="2400" spc="5" dirty="0">
                <a:latin typeface="Times New Roman"/>
                <a:cs typeface="Times New Roman"/>
              </a:rPr>
              <a:t>j</a:t>
            </a:r>
            <a:r>
              <a:rPr sz="2400" dirty="0">
                <a:latin typeface="Times New Roman"/>
                <a:cs typeface="Times New Roman"/>
              </a:rPr>
              <a:t>u</a:t>
            </a:r>
            <a:r>
              <a:rPr sz="2400" spc="135" dirty="0">
                <a:latin typeface="Times New Roman"/>
                <a:cs typeface="Times New Roman"/>
              </a:rPr>
              <a:t> </a:t>
            </a:r>
            <a:r>
              <a:rPr sz="2400" spc="-145" dirty="0">
                <a:latin typeface="Times New Roman"/>
                <a:cs typeface="Times New Roman"/>
              </a:rPr>
              <a:t>m</a:t>
            </a:r>
            <a:r>
              <a:rPr sz="2400" spc="-15" dirty="0">
                <a:latin typeface="Times New Roman"/>
                <a:cs typeface="Times New Roman"/>
              </a:rPr>
              <a:t>a</a:t>
            </a:r>
            <a:r>
              <a:rPr sz="2400" spc="-75" dirty="0">
                <a:latin typeface="Times New Roman"/>
                <a:cs typeface="Times New Roman"/>
              </a:rPr>
              <a:t>gn</a:t>
            </a:r>
            <a:r>
              <a:rPr sz="2400" spc="-15" dirty="0">
                <a:latin typeface="Times New Roman"/>
                <a:cs typeface="Times New Roman"/>
              </a:rPr>
              <a:t>e</a:t>
            </a:r>
            <a:r>
              <a:rPr sz="2400" spc="5" dirty="0">
                <a:latin typeface="Times New Roman"/>
                <a:cs typeface="Times New Roman"/>
              </a:rPr>
              <a:t>t</a:t>
            </a:r>
            <a:r>
              <a:rPr sz="2400" spc="-7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o </a:t>
            </a:r>
            <a:r>
              <a:rPr sz="2400" spc="-2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po</a:t>
            </a:r>
            <a:r>
              <a:rPr sz="2400" spc="5" dirty="0">
                <a:latin typeface="Times New Roman"/>
                <a:cs typeface="Times New Roman"/>
              </a:rPr>
              <a:t>lj</a:t>
            </a:r>
            <a:r>
              <a:rPr sz="2400" spc="-15" dirty="0">
                <a:latin typeface="Times New Roman"/>
                <a:cs typeface="Times New Roman"/>
              </a:rPr>
              <a:t>e</a:t>
            </a:r>
            <a:r>
              <a:rPr sz="2400" dirty="0">
                <a:latin typeface="Times New Roman"/>
                <a:cs typeface="Times New Roman"/>
              </a:rPr>
              <a:t>)</a:t>
            </a:r>
            <a:endParaRPr sz="2400">
              <a:latin typeface="Times New Roman"/>
              <a:cs typeface="Times New Roman"/>
            </a:endParaRPr>
          </a:p>
          <a:p>
            <a:pPr marL="355600" indent="-342900">
              <a:lnSpc>
                <a:spcPts val="2870"/>
              </a:lnSpc>
              <a:spcBef>
                <a:spcPts val="50"/>
              </a:spcBef>
              <a:buFont typeface="Wingdings"/>
              <a:buChar char=""/>
              <a:tabLst>
                <a:tab pos="356235" algn="l"/>
              </a:tabLst>
            </a:pPr>
            <a:r>
              <a:rPr sz="2400" spc="-15" dirty="0">
                <a:latin typeface="Times New Roman"/>
                <a:cs typeface="Times New Roman"/>
              </a:rPr>
              <a:t>a</a:t>
            </a:r>
            <a:r>
              <a:rPr sz="2400" spc="-75" dirty="0">
                <a:latin typeface="Times New Roman"/>
                <a:cs typeface="Times New Roman"/>
              </a:rPr>
              <a:t>n</a:t>
            </a:r>
            <a:r>
              <a:rPr sz="2400" spc="5" dirty="0">
                <a:latin typeface="Times New Roman"/>
                <a:cs typeface="Times New Roman"/>
              </a:rPr>
              <a:t>ti</a:t>
            </a:r>
            <a:r>
              <a:rPr sz="2400" spc="-50" dirty="0">
                <a:latin typeface="Times New Roman"/>
                <a:cs typeface="Times New Roman"/>
              </a:rPr>
              <a:t>f</a:t>
            </a:r>
            <a:r>
              <a:rPr sz="2400" spc="-15" dirty="0">
                <a:latin typeface="Times New Roman"/>
                <a:cs typeface="Times New Roman"/>
              </a:rPr>
              <a:t>e</a:t>
            </a:r>
            <a:r>
              <a:rPr sz="2400" spc="20" dirty="0">
                <a:latin typeface="Times New Roman"/>
                <a:cs typeface="Times New Roman"/>
              </a:rPr>
              <a:t>r</a:t>
            </a:r>
            <a:r>
              <a:rPr sz="2400" spc="-5" dirty="0">
                <a:latin typeface="Times New Roman"/>
                <a:cs typeface="Times New Roman"/>
              </a:rPr>
              <a:t>o</a:t>
            </a:r>
            <a:r>
              <a:rPr sz="2400" spc="-50" dirty="0">
                <a:latin typeface="Times New Roman"/>
                <a:cs typeface="Times New Roman"/>
              </a:rPr>
              <a:t>-</a:t>
            </a:r>
            <a:r>
              <a:rPr sz="2400" spc="-145" dirty="0">
                <a:latin typeface="Times New Roman"/>
                <a:cs typeface="Times New Roman"/>
              </a:rPr>
              <a:t>m</a:t>
            </a:r>
            <a:r>
              <a:rPr sz="2400" spc="-15" dirty="0">
                <a:latin typeface="Times New Roman"/>
                <a:cs typeface="Times New Roman"/>
              </a:rPr>
              <a:t>a</a:t>
            </a:r>
            <a:r>
              <a:rPr sz="2400" dirty="0">
                <a:latin typeface="Times New Roman"/>
                <a:cs typeface="Times New Roman"/>
              </a:rPr>
              <a:t>g</a:t>
            </a:r>
            <a:r>
              <a:rPr sz="2400" spc="-75" dirty="0">
                <a:latin typeface="Times New Roman"/>
                <a:cs typeface="Times New Roman"/>
              </a:rPr>
              <a:t>n</a:t>
            </a:r>
            <a:r>
              <a:rPr sz="2400" spc="-15" dirty="0">
                <a:latin typeface="Times New Roman"/>
                <a:cs typeface="Times New Roman"/>
              </a:rPr>
              <a:t>e</a:t>
            </a:r>
            <a:r>
              <a:rPr sz="2400" spc="5" dirty="0">
                <a:latin typeface="Times New Roman"/>
                <a:cs typeface="Times New Roman"/>
              </a:rPr>
              <a:t>ti</a:t>
            </a:r>
            <a:r>
              <a:rPr sz="2400" spc="-15" dirty="0">
                <a:latin typeface="Times New Roman"/>
                <a:cs typeface="Times New Roman"/>
              </a:rPr>
              <a:t>c</a:t>
            </a:r>
            <a:r>
              <a:rPr sz="2400" dirty="0">
                <a:latin typeface="Times New Roman"/>
                <a:cs typeface="Times New Roman"/>
              </a:rPr>
              <a:t>i </a:t>
            </a:r>
            <a:r>
              <a:rPr sz="2400" spc="-229" dirty="0">
                <a:latin typeface="Times New Roman"/>
                <a:cs typeface="Times New Roman"/>
              </a:rPr>
              <a:t> </a:t>
            </a:r>
            <a:r>
              <a:rPr sz="2400" spc="25" dirty="0">
                <a:latin typeface="Times New Roman"/>
                <a:cs typeface="Times New Roman"/>
              </a:rPr>
              <a:t>(</a:t>
            </a:r>
            <a:r>
              <a:rPr sz="2400" spc="-75" dirty="0">
                <a:latin typeface="Times New Roman"/>
                <a:cs typeface="Times New Roman"/>
              </a:rPr>
              <a:t>n</a:t>
            </a:r>
            <a:r>
              <a:rPr sz="2400" spc="-15" dirty="0">
                <a:latin typeface="Times New Roman"/>
                <a:cs typeface="Times New Roman"/>
              </a:rPr>
              <a:t>ez</a:t>
            </a:r>
            <a:r>
              <a:rPr sz="2400" spc="-75" dirty="0">
                <a:latin typeface="Times New Roman"/>
                <a:cs typeface="Times New Roman"/>
              </a:rPr>
              <a:t>n</a:t>
            </a:r>
            <a:r>
              <a:rPr sz="2400" spc="-15" dirty="0">
                <a:latin typeface="Times New Roman"/>
                <a:cs typeface="Times New Roman"/>
              </a:rPr>
              <a:t>a</a:t>
            </a:r>
            <a:r>
              <a:rPr sz="2400" spc="5" dirty="0">
                <a:latin typeface="Times New Roman"/>
                <a:cs typeface="Times New Roman"/>
              </a:rPr>
              <a:t>t</a:t>
            </a:r>
            <a:r>
              <a:rPr sz="2400" spc="-7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o</a:t>
            </a:r>
            <a:r>
              <a:rPr sz="2400" spc="2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po</a:t>
            </a:r>
            <a:r>
              <a:rPr sz="2400" spc="-75" dirty="0">
                <a:latin typeface="Times New Roman"/>
                <a:cs typeface="Times New Roman"/>
              </a:rPr>
              <a:t>v</a:t>
            </a:r>
            <a:r>
              <a:rPr sz="2400" spc="-15" dirty="0">
                <a:latin typeface="Times New Roman"/>
                <a:cs typeface="Times New Roman"/>
              </a:rPr>
              <a:t>eća</a:t>
            </a:r>
            <a:r>
              <a:rPr sz="2400" spc="-75" dirty="0">
                <a:latin typeface="Times New Roman"/>
                <a:cs typeface="Times New Roman"/>
              </a:rPr>
              <a:t>v</a:t>
            </a:r>
            <a:r>
              <a:rPr sz="2400" spc="-15" dirty="0">
                <a:latin typeface="Times New Roman"/>
                <a:cs typeface="Times New Roman"/>
              </a:rPr>
              <a:t>a</a:t>
            </a:r>
            <a:r>
              <a:rPr sz="2400" spc="5" dirty="0">
                <a:latin typeface="Times New Roman"/>
                <a:cs typeface="Times New Roman"/>
              </a:rPr>
              <a:t>j</a:t>
            </a:r>
            <a:r>
              <a:rPr sz="2400" dirty="0">
                <a:latin typeface="Times New Roman"/>
                <a:cs typeface="Times New Roman"/>
              </a:rPr>
              <a:t>u</a:t>
            </a:r>
            <a:r>
              <a:rPr sz="2400" spc="140" dirty="0">
                <a:latin typeface="Times New Roman"/>
                <a:cs typeface="Times New Roman"/>
              </a:rPr>
              <a:t> </a:t>
            </a:r>
            <a:r>
              <a:rPr sz="2400" spc="-145" dirty="0">
                <a:latin typeface="Times New Roman"/>
                <a:cs typeface="Times New Roman"/>
              </a:rPr>
              <a:t>m</a:t>
            </a:r>
            <a:r>
              <a:rPr sz="2400" spc="-15" dirty="0">
                <a:latin typeface="Times New Roman"/>
                <a:cs typeface="Times New Roman"/>
              </a:rPr>
              <a:t>a</a:t>
            </a:r>
            <a:r>
              <a:rPr sz="2400" spc="-75" dirty="0">
                <a:latin typeface="Times New Roman"/>
                <a:cs typeface="Times New Roman"/>
              </a:rPr>
              <a:t>gn</a:t>
            </a:r>
            <a:r>
              <a:rPr sz="2400" spc="-15" dirty="0">
                <a:latin typeface="Times New Roman"/>
                <a:cs typeface="Times New Roman"/>
              </a:rPr>
              <a:t>e</a:t>
            </a:r>
            <a:r>
              <a:rPr sz="2400" spc="5" dirty="0">
                <a:latin typeface="Times New Roman"/>
                <a:cs typeface="Times New Roman"/>
              </a:rPr>
              <a:t>t</a:t>
            </a:r>
            <a:r>
              <a:rPr sz="2400" spc="-7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o </a:t>
            </a:r>
            <a:r>
              <a:rPr sz="2400" spc="-2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po</a:t>
            </a:r>
            <a:r>
              <a:rPr sz="2400" spc="5" dirty="0">
                <a:latin typeface="Times New Roman"/>
                <a:cs typeface="Times New Roman"/>
              </a:rPr>
              <a:t>lj</a:t>
            </a:r>
            <a:r>
              <a:rPr sz="2400" spc="-15" dirty="0">
                <a:latin typeface="Times New Roman"/>
                <a:cs typeface="Times New Roman"/>
              </a:rPr>
              <a:t>e</a:t>
            </a:r>
            <a:r>
              <a:rPr sz="2400" dirty="0">
                <a:latin typeface="Times New Roman"/>
                <a:cs typeface="Times New Roman"/>
              </a:rPr>
              <a:t>)</a:t>
            </a:r>
            <a:endParaRPr sz="2400">
              <a:latin typeface="Times New Roman"/>
              <a:cs typeface="Times New Roman"/>
            </a:endParaRPr>
          </a:p>
          <a:p>
            <a:pPr marL="355600" indent="-342900">
              <a:lnSpc>
                <a:spcPts val="2855"/>
              </a:lnSpc>
              <a:buFont typeface="Wingdings"/>
              <a:buChar char=""/>
              <a:tabLst>
                <a:tab pos="356235" algn="l"/>
              </a:tabLst>
            </a:pPr>
            <a:r>
              <a:rPr sz="2400" b="1" spc="95" dirty="0">
                <a:latin typeface="Times New Roman"/>
                <a:cs typeface="Times New Roman"/>
              </a:rPr>
              <a:t>f</a:t>
            </a:r>
            <a:r>
              <a:rPr sz="2400" b="1" spc="-15" dirty="0">
                <a:latin typeface="Times New Roman"/>
                <a:cs typeface="Times New Roman"/>
              </a:rPr>
              <a:t>e</a:t>
            </a:r>
            <a:r>
              <a:rPr sz="2400" b="1" spc="-95" dirty="0">
                <a:latin typeface="Times New Roman"/>
                <a:cs typeface="Times New Roman"/>
              </a:rPr>
              <a:t>r</a:t>
            </a:r>
            <a:r>
              <a:rPr sz="2400" b="1" dirty="0">
                <a:latin typeface="Times New Roman"/>
                <a:cs typeface="Times New Roman"/>
              </a:rPr>
              <a:t>o</a:t>
            </a:r>
            <a:r>
              <a:rPr sz="2400" b="1" spc="20" dirty="0">
                <a:latin typeface="Times New Roman"/>
                <a:cs typeface="Times New Roman"/>
              </a:rPr>
              <a:t>m</a:t>
            </a:r>
            <a:r>
              <a:rPr sz="2400" b="1" dirty="0">
                <a:latin typeface="Times New Roman"/>
                <a:cs typeface="Times New Roman"/>
              </a:rPr>
              <a:t>ag</a:t>
            </a:r>
            <a:r>
              <a:rPr sz="2400" b="1" spc="10" dirty="0">
                <a:latin typeface="Times New Roman"/>
                <a:cs typeface="Times New Roman"/>
              </a:rPr>
              <a:t>n</a:t>
            </a:r>
            <a:r>
              <a:rPr sz="2400" b="1" spc="-15" dirty="0">
                <a:latin typeface="Times New Roman"/>
                <a:cs typeface="Times New Roman"/>
              </a:rPr>
              <a:t>e</a:t>
            </a:r>
            <a:r>
              <a:rPr sz="2400" b="1" spc="20" dirty="0">
                <a:latin typeface="Times New Roman"/>
                <a:cs typeface="Times New Roman"/>
              </a:rPr>
              <a:t>t</a:t>
            </a:r>
            <a:r>
              <a:rPr sz="2400" b="1" spc="5" dirty="0">
                <a:latin typeface="Times New Roman"/>
                <a:cs typeface="Times New Roman"/>
              </a:rPr>
              <a:t>i</a:t>
            </a:r>
            <a:r>
              <a:rPr sz="2400" b="1" spc="-15" dirty="0">
                <a:latin typeface="Times New Roman"/>
                <a:cs typeface="Times New Roman"/>
              </a:rPr>
              <a:t>c</a:t>
            </a:r>
            <a:r>
              <a:rPr sz="2400" b="1" dirty="0">
                <a:latin typeface="Times New Roman"/>
                <a:cs typeface="Times New Roman"/>
              </a:rPr>
              <a:t>i</a:t>
            </a:r>
            <a:r>
              <a:rPr sz="2400" b="1" spc="-75" dirty="0">
                <a:latin typeface="Times New Roman"/>
                <a:cs typeface="Times New Roman"/>
              </a:rPr>
              <a:t> </a:t>
            </a:r>
            <a:r>
              <a:rPr sz="2400" spc="20" dirty="0">
                <a:latin typeface="Times New Roman"/>
                <a:cs typeface="Times New Roman"/>
              </a:rPr>
              <a:t>(</a:t>
            </a:r>
            <a:r>
              <a:rPr sz="2400" spc="-15" dirty="0">
                <a:latin typeface="Times New Roman"/>
                <a:cs typeface="Times New Roman"/>
              </a:rPr>
              <a:t>z</a:t>
            </a:r>
            <a:r>
              <a:rPr sz="2400" spc="-75" dirty="0">
                <a:latin typeface="Times New Roman"/>
                <a:cs typeface="Times New Roman"/>
              </a:rPr>
              <a:t>n</a:t>
            </a:r>
            <a:r>
              <a:rPr sz="2400" spc="-15" dirty="0">
                <a:latin typeface="Times New Roman"/>
                <a:cs typeface="Times New Roman"/>
              </a:rPr>
              <a:t>a</a:t>
            </a:r>
            <a:r>
              <a:rPr sz="2400" spc="5" dirty="0">
                <a:latin typeface="Times New Roman"/>
                <a:cs typeface="Times New Roman"/>
              </a:rPr>
              <a:t>t</a:t>
            </a:r>
            <a:r>
              <a:rPr sz="2400" spc="-7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o</a:t>
            </a:r>
            <a:r>
              <a:rPr sz="2400" spc="6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po</a:t>
            </a:r>
            <a:r>
              <a:rPr sz="2400" spc="-75" dirty="0">
                <a:latin typeface="Times New Roman"/>
                <a:cs typeface="Times New Roman"/>
              </a:rPr>
              <a:t>v</a:t>
            </a:r>
            <a:r>
              <a:rPr sz="2400" spc="-15" dirty="0">
                <a:latin typeface="Times New Roman"/>
                <a:cs typeface="Times New Roman"/>
              </a:rPr>
              <a:t>eća</a:t>
            </a:r>
            <a:r>
              <a:rPr sz="2400" spc="-75" dirty="0">
                <a:latin typeface="Times New Roman"/>
                <a:cs typeface="Times New Roman"/>
              </a:rPr>
              <a:t>v</a:t>
            </a:r>
            <a:r>
              <a:rPr sz="2400" spc="-15" dirty="0">
                <a:latin typeface="Times New Roman"/>
                <a:cs typeface="Times New Roman"/>
              </a:rPr>
              <a:t>a</a:t>
            </a:r>
            <a:r>
              <a:rPr sz="2400" spc="5" dirty="0">
                <a:latin typeface="Times New Roman"/>
                <a:cs typeface="Times New Roman"/>
              </a:rPr>
              <a:t>j</a:t>
            </a:r>
            <a:r>
              <a:rPr sz="2400" dirty="0">
                <a:latin typeface="Times New Roman"/>
                <a:cs typeface="Times New Roman"/>
              </a:rPr>
              <a:t>u</a:t>
            </a:r>
            <a:r>
              <a:rPr sz="2400" spc="204" dirty="0">
                <a:latin typeface="Times New Roman"/>
                <a:cs typeface="Times New Roman"/>
              </a:rPr>
              <a:t> </a:t>
            </a:r>
            <a:r>
              <a:rPr sz="2400" spc="-145" dirty="0">
                <a:latin typeface="Times New Roman"/>
                <a:cs typeface="Times New Roman"/>
              </a:rPr>
              <a:t>m</a:t>
            </a:r>
            <a:r>
              <a:rPr sz="2400" spc="-15" dirty="0">
                <a:latin typeface="Times New Roman"/>
                <a:cs typeface="Times New Roman"/>
              </a:rPr>
              <a:t>a</a:t>
            </a:r>
            <a:r>
              <a:rPr sz="2400" spc="-75" dirty="0">
                <a:latin typeface="Times New Roman"/>
                <a:cs typeface="Times New Roman"/>
              </a:rPr>
              <a:t>gn</a:t>
            </a:r>
            <a:r>
              <a:rPr sz="2400" spc="-15" dirty="0">
                <a:latin typeface="Times New Roman"/>
                <a:cs typeface="Times New Roman"/>
              </a:rPr>
              <a:t>e</a:t>
            </a:r>
            <a:r>
              <a:rPr sz="2400" spc="5" dirty="0">
                <a:latin typeface="Times New Roman"/>
                <a:cs typeface="Times New Roman"/>
              </a:rPr>
              <a:t>t</a:t>
            </a:r>
            <a:r>
              <a:rPr sz="2400" spc="-7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o </a:t>
            </a:r>
            <a:r>
              <a:rPr sz="2400" spc="-24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po</a:t>
            </a:r>
            <a:r>
              <a:rPr sz="2400" spc="5" dirty="0">
                <a:latin typeface="Times New Roman"/>
                <a:cs typeface="Times New Roman"/>
              </a:rPr>
              <a:t>lj</a:t>
            </a:r>
            <a:r>
              <a:rPr sz="2400" spc="-15" dirty="0">
                <a:latin typeface="Times New Roman"/>
                <a:cs typeface="Times New Roman"/>
              </a:rPr>
              <a:t>e</a:t>
            </a:r>
            <a:r>
              <a:rPr sz="2400" dirty="0">
                <a:latin typeface="Times New Roman"/>
                <a:cs typeface="Times New Roman"/>
              </a:rPr>
              <a:t>)</a:t>
            </a:r>
            <a:endParaRPr sz="2400">
              <a:latin typeface="Times New Roman"/>
              <a:cs typeface="Times New Roman"/>
            </a:endParaRPr>
          </a:p>
          <a:p>
            <a:pPr marL="355600" indent="-342900">
              <a:lnSpc>
                <a:spcPts val="2865"/>
              </a:lnSpc>
              <a:buFont typeface="Wingdings"/>
              <a:buChar char=""/>
              <a:tabLst>
                <a:tab pos="356235" algn="l"/>
              </a:tabLst>
            </a:pPr>
            <a:r>
              <a:rPr sz="2400" spc="-50" dirty="0">
                <a:latin typeface="Times New Roman"/>
                <a:cs typeface="Times New Roman"/>
              </a:rPr>
              <a:t>f</a:t>
            </a:r>
            <a:r>
              <a:rPr sz="2400" spc="-15" dirty="0">
                <a:latin typeface="Times New Roman"/>
                <a:cs typeface="Times New Roman"/>
              </a:rPr>
              <a:t>e</a:t>
            </a:r>
            <a:r>
              <a:rPr sz="2400" spc="20" dirty="0">
                <a:latin typeface="Times New Roman"/>
                <a:cs typeface="Times New Roman"/>
              </a:rPr>
              <a:t>r</a:t>
            </a:r>
            <a:r>
              <a:rPr sz="2400" spc="5" dirty="0">
                <a:latin typeface="Times New Roman"/>
                <a:cs typeface="Times New Roman"/>
              </a:rPr>
              <a:t>i</a:t>
            </a:r>
            <a:r>
              <a:rPr sz="2400" spc="-145" dirty="0">
                <a:latin typeface="Times New Roman"/>
                <a:cs typeface="Times New Roman"/>
              </a:rPr>
              <a:t>m</a:t>
            </a:r>
            <a:r>
              <a:rPr sz="2400" spc="-15" dirty="0">
                <a:latin typeface="Times New Roman"/>
                <a:cs typeface="Times New Roman"/>
              </a:rPr>
              <a:t>a</a:t>
            </a:r>
            <a:r>
              <a:rPr sz="2400" spc="-75" dirty="0">
                <a:latin typeface="Times New Roman"/>
                <a:cs typeface="Times New Roman"/>
              </a:rPr>
              <a:t>gn</a:t>
            </a:r>
            <a:r>
              <a:rPr sz="2400" spc="-15" dirty="0">
                <a:latin typeface="Times New Roman"/>
                <a:cs typeface="Times New Roman"/>
              </a:rPr>
              <a:t>e</a:t>
            </a:r>
            <a:r>
              <a:rPr sz="2400" spc="5" dirty="0">
                <a:latin typeface="Times New Roman"/>
                <a:cs typeface="Times New Roman"/>
              </a:rPr>
              <a:t>ti</a:t>
            </a:r>
            <a:r>
              <a:rPr sz="2400" spc="-15" dirty="0">
                <a:latin typeface="Times New Roman"/>
                <a:cs typeface="Times New Roman"/>
              </a:rPr>
              <a:t>c</a:t>
            </a:r>
            <a:r>
              <a:rPr sz="2400" dirty="0">
                <a:latin typeface="Times New Roman"/>
                <a:cs typeface="Times New Roman"/>
              </a:rPr>
              <a:t>i </a:t>
            </a:r>
            <a:r>
              <a:rPr sz="2400" spc="-300" dirty="0">
                <a:latin typeface="Times New Roman"/>
                <a:cs typeface="Times New Roman"/>
              </a:rPr>
              <a:t> </a:t>
            </a:r>
            <a:r>
              <a:rPr sz="2400" spc="25" dirty="0">
                <a:latin typeface="Times New Roman"/>
                <a:cs typeface="Times New Roman"/>
              </a:rPr>
              <a:t>(</a:t>
            </a:r>
            <a:r>
              <a:rPr sz="2400" spc="-15" dirty="0">
                <a:latin typeface="Times New Roman"/>
                <a:cs typeface="Times New Roman"/>
              </a:rPr>
              <a:t>z</a:t>
            </a:r>
            <a:r>
              <a:rPr sz="2400" spc="-75" dirty="0">
                <a:latin typeface="Times New Roman"/>
                <a:cs typeface="Times New Roman"/>
              </a:rPr>
              <a:t>n</a:t>
            </a:r>
            <a:r>
              <a:rPr sz="2400" spc="-15" dirty="0">
                <a:latin typeface="Times New Roman"/>
                <a:cs typeface="Times New Roman"/>
              </a:rPr>
              <a:t>a</a:t>
            </a:r>
            <a:r>
              <a:rPr sz="2400" spc="5" dirty="0">
                <a:latin typeface="Times New Roman"/>
                <a:cs typeface="Times New Roman"/>
              </a:rPr>
              <a:t>t</a:t>
            </a:r>
            <a:r>
              <a:rPr sz="2400" spc="-7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o</a:t>
            </a:r>
            <a:r>
              <a:rPr sz="2400" spc="14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po</a:t>
            </a:r>
            <a:r>
              <a:rPr sz="2400" spc="-75" dirty="0">
                <a:latin typeface="Times New Roman"/>
                <a:cs typeface="Times New Roman"/>
              </a:rPr>
              <a:t>v</a:t>
            </a:r>
            <a:r>
              <a:rPr sz="2400" spc="-15" dirty="0">
                <a:latin typeface="Times New Roman"/>
                <a:cs typeface="Times New Roman"/>
              </a:rPr>
              <a:t>eća</a:t>
            </a:r>
            <a:r>
              <a:rPr sz="2400" spc="-75" dirty="0">
                <a:latin typeface="Times New Roman"/>
                <a:cs typeface="Times New Roman"/>
              </a:rPr>
              <a:t>v</a:t>
            </a:r>
            <a:r>
              <a:rPr sz="2400" spc="-15" dirty="0">
                <a:latin typeface="Times New Roman"/>
                <a:cs typeface="Times New Roman"/>
              </a:rPr>
              <a:t>a</a:t>
            </a:r>
            <a:r>
              <a:rPr sz="2400" spc="5" dirty="0">
                <a:latin typeface="Times New Roman"/>
                <a:cs typeface="Times New Roman"/>
              </a:rPr>
              <a:t>j</a:t>
            </a:r>
            <a:r>
              <a:rPr sz="2400" dirty="0">
                <a:latin typeface="Times New Roman"/>
                <a:cs typeface="Times New Roman"/>
              </a:rPr>
              <a:t>u</a:t>
            </a:r>
            <a:r>
              <a:rPr sz="2400" spc="135" dirty="0">
                <a:latin typeface="Times New Roman"/>
                <a:cs typeface="Times New Roman"/>
              </a:rPr>
              <a:t> </a:t>
            </a:r>
            <a:r>
              <a:rPr sz="2400" spc="-145" dirty="0">
                <a:latin typeface="Times New Roman"/>
                <a:cs typeface="Times New Roman"/>
              </a:rPr>
              <a:t>m</a:t>
            </a:r>
            <a:r>
              <a:rPr sz="2400" spc="-15" dirty="0">
                <a:latin typeface="Times New Roman"/>
                <a:cs typeface="Times New Roman"/>
              </a:rPr>
              <a:t>a</a:t>
            </a:r>
            <a:r>
              <a:rPr sz="2400" spc="-75" dirty="0">
                <a:latin typeface="Times New Roman"/>
                <a:cs typeface="Times New Roman"/>
              </a:rPr>
              <a:t>gn</a:t>
            </a:r>
            <a:r>
              <a:rPr sz="2400" spc="-15" dirty="0">
                <a:latin typeface="Times New Roman"/>
                <a:cs typeface="Times New Roman"/>
              </a:rPr>
              <a:t>e</a:t>
            </a:r>
            <a:r>
              <a:rPr sz="2400" spc="5" dirty="0">
                <a:latin typeface="Times New Roman"/>
                <a:cs typeface="Times New Roman"/>
              </a:rPr>
              <a:t>t</a:t>
            </a:r>
            <a:r>
              <a:rPr sz="2400" spc="-7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o </a:t>
            </a:r>
            <a:r>
              <a:rPr sz="2400" spc="-2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po</a:t>
            </a:r>
            <a:r>
              <a:rPr sz="2400" spc="5" dirty="0">
                <a:latin typeface="Times New Roman"/>
                <a:cs typeface="Times New Roman"/>
              </a:rPr>
              <a:t>lj</a:t>
            </a:r>
            <a:r>
              <a:rPr sz="2400" spc="-15" dirty="0">
                <a:latin typeface="Times New Roman"/>
                <a:cs typeface="Times New Roman"/>
              </a:rPr>
              <a:t>e</a:t>
            </a:r>
            <a:r>
              <a:rPr sz="2400" dirty="0">
                <a:latin typeface="Times New Roman"/>
                <a:cs typeface="Times New Roman"/>
              </a:rPr>
              <a:t>)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795339" y="4157660"/>
            <a:ext cx="10086959" cy="22193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90575" y="4152900"/>
            <a:ext cx="10096500" cy="2228850"/>
          </a:xfrm>
          <a:custGeom>
            <a:avLst/>
            <a:gdLst/>
            <a:ahLst/>
            <a:cxnLst/>
            <a:rect l="l" t="t" r="r" b="b"/>
            <a:pathLst>
              <a:path w="10096500" h="2228850">
                <a:moveTo>
                  <a:pt x="0" y="2228849"/>
                </a:moveTo>
                <a:lnTo>
                  <a:pt x="10096499" y="2228849"/>
                </a:lnTo>
                <a:lnTo>
                  <a:pt x="10096499" y="0"/>
                </a:lnTo>
                <a:lnTo>
                  <a:pt x="0" y="0"/>
                </a:lnTo>
                <a:lnTo>
                  <a:pt x="0" y="2228849"/>
                </a:lnTo>
                <a:close/>
              </a:path>
            </a:pathLst>
          </a:custGeom>
          <a:ln w="953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Slika 6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DEC28455-899A-FE24-E27F-EF10F1E0D5A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29" y="13192"/>
            <a:ext cx="2034019" cy="529664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A8164BF6-64B9-E648-B79B-E257A988D8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33" y="98887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7206" y="844225"/>
            <a:ext cx="10722293" cy="5709594"/>
          </a:xfrm>
          <a:custGeom>
            <a:avLst/>
            <a:gdLst/>
            <a:ahLst/>
            <a:cxnLst/>
            <a:rect l="l" t="t" r="r" b="b"/>
            <a:pathLst>
              <a:path w="10801350" h="6087109">
                <a:moveTo>
                  <a:pt x="0" y="6086490"/>
                </a:moveTo>
                <a:lnTo>
                  <a:pt x="10801349" y="6086490"/>
                </a:lnTo>
                <a:lnTo>
                  <a:pt x="10801349" y="0"/>
                </a:lnTo>
                <a:lnTo>
                  <a:pt x="0" y="0"/>
                </a:lnTo>
                <a:lnTo>
                  <a:pt x="0" y="6086490"/>
                </a:lnTo>
                <a:close/>
              </a:path>
            </a:pathLst>
          </a:custGeom>
          <a:ln w="953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17211" y="538790"/>
            <a:ext cx="2596515" cy="305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10" dirty="0">
                <a:latin typeface="Times New Roman"/>
                <a:cs typeface="Times New Roman"/>
              </a:rPr>
              <a:t>F</a:t>
            </a:r>
            <a:r>
              <a:rPr sz="2400" spc="30" dirty="0">
                <a:latin typeface="Times New Roman"/>
                <a:cs typeface="Times New Roman"/>
              </a:rPr>
              <a:t>E</a:t>
            </a:r>
            <a:r>
              <a:rPr sz="2400" spc="-25" dirty="0">
                <a:latin typeface="Times New Roman"/>
                <a:cs typeface="Times New Roman"/>
              </a:rPr>
              <a:t>R</a:t>
            </a:r>
            <a:r>
              <a:rPr sz="2400" spc="-10" dirty="0">
                <a:latin typeface="Times New Roman"/>
                <a:cs typeface="Times New Roman"/>
              </a:rPr>
              <a:t>O</a:t>
            </a:r>
            <a:r>
              <a:rPr sz="2400" spc="-50" dirty="0">
                <a:latin typeface="Times New Roman"/>
                <a:cs typeface="Times New Roman"/>
              </a:rPr>
              <a:t>-</a:t>
            </a:r>
            <a:r>
              <a:rPr sz="2400" spc="-35" dirty="0">
                <a:latin typeface="Times New Roman"/>
                <a:cs typeface="Times New Roman"/>
              </a:rPr>
              <a:t>M</a:t>
            </a:r>
            <a:r>
              <a:rPr sz="2400" spc="-85" dirty="0">
                <a:latin typeface="Times New Roman"/>
                <a:cs typeface="Times New Roman"/>
              </a:rPr>
              <a:t>A</a:t>
            </a:r>
            <a:r>
              <a:rPr sz="2400" dirty="0">
                <a:latin typeface="Times New Roman"/>
                <a:cs typeface="Times New Roman"/>
              </a:rPr>
              <a:t>G</a:t>
            </a:r>
            <a:r>
              <a:rPr sz="2400" spc="-15" dirty="0">
                <a:latin typeface="Times New Roman"/>
                <a:cs typeface="Times New Roman"/>
              </a:rPr>
              <a:t>N</a:t>
            </a:r>
            <a:r>
              <a:rPr sz="2400" spc="30" dirty="0">
                <a:latin typeface="Times New Roman"/>
                <a:cs typeface="Times New Roman"/>
              </a:rPr>
              <a:t>E</a:t>
            </a:r>
            <a:r>
              <a:rPr sz="2400" spc="-45" dirty="0">
                <a:latin typeface="Times New Roman"/>
                <a:cs typeface="Times New Roman"/>
              </a:rPr>
              <a:t>T</a:t>
            </a:r>
            <a:r>
              <a:rPr sz="2400" spc="20" dirty="0">
                <a:latin typeface="Times New Roman"/>
                <a:cs typeface="Times New Roman"/>
              </a:rPr>
              <a:t>I</a:t>
            </a:r>
            <a:r>
              <a:rPr sz="2400" spc="-25" dirty="0">
                <a:latin typeface="Times New Roman"/>
                <a:cs typeface="Times New Roman"/>
              </a:rPr>
              <a:t>C</a:t>
            </a:r>
            <a:r>
              <a:rPr sz="2400" dirty="0">
                <a:latin typeface="Times New Roman"/>
                <a:cs typeface="Times New Roman"/>
              </a:rPr>
              <a:t>I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17207" y="929893"/>
            <a:ext cx="8700135" cy="54940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buFont typeface="Arial"/>
              <a:buChar char="•"/>
              <a:tabLst>
                <a:tab pos="241935" algn="l"/>
              </a:tabLst>
            </a:pPr>
            <a:r>
              <a:rPr sz="2400" i="1" dirty="0">
                <a:latin typeface="Times New Roman"/>
                <a:cs typeface="Times New Roman"/>
              </a:rPr>
              <a:t>m</a:t>
            </a:r>
            <a:r>
              <a:rPr sz="2400" i="1" spc="-10" dirty="0">
                <a:latin typeface="Times New Roman"/>
                <a:cs typeface="Times New Roman"/>
              </a:rPr>
              <a:t> </a:t>
            </a:r>
            <a:r>
              <a:rPr sz="2400" spc="-110" dirty="0">
                <a:latin typeface="Times New Roman"/>
                <a:cs typeface="Times New Roman"/>
              </a:rPr>
              <a:t>s</a:t>
            </a:r>
            <a:r>
              <a:rPr sz="2400" spc="-75" dirty="0">
                <a:latin typeface="Times New Roman"/>
                <a:cs typeface="Times New Roman"/>
              </a:rPr>
              <a:t>u</a:t>
            </a:r>
            <a:r>
              <a:rPr sz="2400" spc="-110" dirty="0">
                <a:latin typeface="Times New Roman"/>
                <a:cs typeface="Times New Roman"/>
              </a:rPr>
              <a:t>s</a:t>
            </a:r>
            <a:r>
              <a:rPr sz="2400" spc="-15" dirty="0">
                <a:latin typeface="Times New Roman"/>
                <a:cs typeface="Times New Roman"/>
              </a:rPr>
              <a:t>e</a:t>
            </a:r>
            <a:r>
              <a:rPr sz="2400" dirty="0">
                <a:latin typeface="Times New Roman"/>
                <a:cs typeface="Times New Roman"/>
              </a:rPr>
              <a:t>d</a:t>
            </a:r>
            <a:r>
              <a:rPr sz="2400" spc="-75" dirty="0">
                <a:latin typeface="Times New Roman"/>
                <a:cs typeface="Times New Roman"/>
              </a:rPr>
              <a:t>n</a:t>
            </a:r>
            <a:r>
              <a:rPr sz="2400" spc="80" dirty="0">
                <a:latin typeface="Times New Roman"/>
                <a:cs typeface="Times New Roman"/>
              </a:rPr>
              <a:t>i</a:t>
            </a:r>
            <a:r>
              <a:rPr sz="2400" dirty="0">
                <a:latin typeface="Times New Roman"/>
                <a:cs typeface="Times New Roman"/>
              </a:rPr>
              <a:t>h </a:t>
            </a:r>
            <a:r>
              <a:rPr sz="2400" spc="-300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Times New Roman"/>
                <a:cs typeface="Times New Roman"/>
              </a:rPr>
              <a:t>a</a:t>
            </a:r>
            <a:r>
              <a:rPr sz="2400" spc="5" dirty="0">
                <a:latin typeface="Times New Roman"/>
                <a:cs typeface="Times New Roman"/>
              </a:rPr>
              <a:t>t</a:t>
            </a:r>
            <a:r>
              <a:rPr sz="2400" dirty="0">
                <a:latin typeface="Times New Roman"/>
                <a:cs typeface="Times New Roman"/>
              </a:rPr>
              <a:t>o</a:t>
            </a:r>
            <a:r>
              <a:rPr sz="2400" spc="-140" dirty="0">
                <a:latin typeface="Times New Roman"/>
                <a:cs typeface="Times New Roman"/>
              </a:rPr>
              <a:t>m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135" dirty="0">
                <a:latin typeface="Times New Roman"/>
                <a:cs typeface="Times New Roman"/>
              </a:rPr>
              <a:t> </a:t>
            </a:r>
            <a:r>
              <a:rPr sz="2400" spc="-110" dirty="0">
                <a:latin typeface="Times New Roman"/>
                <a:cs typeface="Times New Roman"/>
              </a:rPr>
              <a:t>s</a:t>
            </a:r>
            <a:r>
              <a:rPr sz="2400" dirty="0">
                <a:latin typeface="Times New Roman"/>
                <a:cs typeface="Times New Roman"/>
              </a:rPr>
              <a:t>u</a:t>
            </a:r>
            <a:r>
              <a:rPr sz="2400" spc="14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</a:t>
            </a:r>
            <a:r>
              <a:rPr sz="2400" spc="-15" dirty="0">
                <a:latin typeface="Times New Roman"/>
                <a:cs typeface="Times New Roman"/>
              </a:rPr>
              <a:t>a</a:t>
            </a:r>
            <a:r>
              <a:rPr sz="2400" spc="20" dirty="0">
                <a:latin typeface="Times New Roman"/>
                <a:cs typeface="Times New Roman"/>
              </a:rPr>
              <a:t>r</a:t>
            </a:r>
            <a:r>
              <a:rPr sz="2400" spc="-15" dirty="0">
                <a:latin typeface="Times New Roman"/>
                <a:cs typeface="Times New Roman"/>
              </a:rPr>
              <a:t>a</a:t>
            </a:r>
            <a:r>
              <a:rPr sz="2400" spc="5" dirty="0">
                <a:latin typeface="Times New Roman"/>
                <a:cs typeface="Times New Roman"/>
              </a:rPr>
              <a:t>l</a:t>
            </a:r>
            <a:r>
              <a:rPr sz="2400" spc="-15" dirty="0">
                <a:latin typeface="Times New Roman"/>
                <a:cs typeface="Times New Roman"/>
              </a:rPr>
              <a:t>e</a:t>
            </a:r>
            <a:r>
              <a:rPr sz="2400" spc="5" dirty="0">
                <a:latin typeface="Times New Roman"/>
                <a:cs typeface="Times New Roman"/>
              </a:rPr>
              <a:t>l</a:t>
            </a:r>
            <a:r>
              <a:rPr sz="2400" spc="-7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i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u </a:t>
            </a:r>
            <a:r>
              <a:rPr sz="2400" spc="5" dirty="0">
                <a:latin typeface="Times New Roman"/>
                <a:cs typeface="Times New Roman"/>
              </a:rPr>
              <a:t>i</a:t>
            </a:r>
            <a:r>
              <a:rPr sz="2400" spc="-110" dirty="0">
                <a:latin typeface="Times New Roman"/>
                <a:cs typeface="Times New Roman"/>
              </a:rPr>
              <a:t>s</a:t>
            </a:r>
            <a:r>
              <a:rPr sz="2400" spc="5" dirty="0">
                <a:latin typeface="Times New Roman"/>
                <a:cs typeface="Times New Roman"/>
              </a:rPr>
              <a:t>t</a:t>
            </a:r>
            <a:r>
              <a:rPr sz="2400" dirty="0">
                <a:latin typeface="Times New Roman"/>
                <a:cs typeface="Times New Roman"/>
              </a:rPr>
              <a:t>om</a:t>
            </a:r>
            <a:r>
              <a:rPr sz="2400" spc="80" dirty="0">
                <a:latin typeface="Times New Roman"/>
                <a:cs typeface="Times New Roman"/>
              </a:rPr>
              <a:t> </a:t>
            </a:r>
            <a:r>
              <a:rPr sz="2400" spc="-110" dirty="0">
                <a:latin typeface="Times New Roman"/>
                <a:cs typeface="Times New Roman"/>
              </a:rPr>
              <a:t>s</a:t>
            </a:r>
            <a:r>
              <a:rPr sz="2400" dirty="0">
                <a:latin typeface="Times New Roman"/>
                <a:cs typeface="Times New Roman"/>
              </a:rPr>
              <a:t>u</a:t>
            </a:r>
            <a:r>
              <a:rPr sz="2400" spc="145" dirty="0">
                <a:latin typeface="Times New Roman"/>
                <a:cs typeface="Times New Roman"/>
              </a:rPr>
              <a:t> </a:t>
            </a:r>
            <a:r>
              <a:rPr sz="2400" spc="-110" dirty="0">
                <a:latin typeface="Times New Roman"/>
                <a:cs typeface="Times New Roman"/>
              </a:rPr>
              <a:t>s</a:t>
            </a:r>
            <a:r>
              <a:rPr sz="2400" spc="-145" dirty="0">
                <a:latin typeface="Times New Roman"/>
                <a:cs typeface="Times New Roman"/>
              </a:rPr>
              <a:t>m</a:t>
            </a:r>
            <a:r>
              <a:rPr sz="2400" spc="-15" dirty="0">
                <a:latin typeface="Times New Roman"/>
                <a:cs typeface="Times New Roman"/>
              </a:rPr>
              <a:t>e</a:t>
            </a:r>
            <a:r>
              <a:rPr sz="2400" spc="20" dirty="0">
                <a:latin typeface="Times New Roman"/>
                <a:cs typeface="Times New Roman"/>
              </a:rPr>
              <a:t>r</a:t>
            </a:r>
            <a:r>
              <a:rPr sz="2400" spc="-75" dirty="0">
                <a:latin typeface="Times New Roman"/>
                <a:cs typeface="Times New Roman"/>
              </a:rPr>
              <a:t>u</a:t>
            </a:r>
            <a:r>
              <a:rPr sz="2400" dirty="0">
                <a:latin typeface="Times New Roman"/>
                <a:cs typeface="Times New Roman"/>
              </a:rPr>
              <a:t>.</a:t>
            </a:r>
          </a:p>
          <a:p>
            <a:pPr marL="241300" indent="-2286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241935" algn="l"/>
              </a:tabLst>
            </a:pPr>
            <a:r>
              <a:rPr sz="2400" i="1" dirty="0">
                <a:latin typeface="Times New Roman"/>
                <a:cs typeface="Times New Roman"/>
              </a:rPr>
              <a:t>m</a:t>
            </a:r>
            <a:r>
              <a:rPr sz="2400" i="1" spc="-10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Times New Roman"/>
                <a:cs typeface="Times New Roman"/>
              </a:rPr>
              <a:t>a</a:t>
            </a:r>
            <a:r>
              <a:rPr sz="2400" spc="5" dirty="0">
                <a:latin typeface="Times New Roman"/>
                <a:cs typeface="Times New Roman"/>
              </a:rPr>
              <a:t>t</a:t>
            </a:r>
            <a:r>
              <a:rPr sz="2400" dirty="0">
                <a:latin typeface="Times New Roman"/>
                <a:cs typeface="Times New Roman"/>
              </a:rPr>
              <a:t>o</a:t>
            </a:r>
            <a:r>
              <a:rPr sz="2400" spc="-140" dirty="0">
                <a:latin typeface="Times New Roman"/>
                <a:cs typeface="Times New Roman"/>
              </a:rPr>
              <a:t>m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130" dirty="0">
                <a:latin typeface="Times New Roman"/>
                <a:cs typeface="Times New Roman"/>
              </a:rPr>
              <a:t> </a:t>
            </a:r>
            <a:r>
              <a:rPr sz="2400" spc="5" dirty="0">
                <a:latin typeface="Times New Roman"/>
                <a:cs typeface="Times New Roman"/>
              </a:rPr>
              <a:t>l</a:t>
            </a:r>
            <a:r>
              <a:rPr sz="2400" spc="-15" dirty="0">
                <a:latin typeface="Times New Roman"/>
                <a:cs typeface="Times New Roman"/>
              </a:rPr>
              <a:t>a</a:t>
            </a:r>
            <a:r>
              <a:rPr sz="2400" dirty="0">
                <a:latin typeface="Times New Roman"/>
                <a:cs typeface="Times New Roman"/>
              </a:rPr>
              <a:t>ko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spc="-110" dirty="0">
                <a:latin typeface="Times New Roman"/>
                <a:cs typeface="Times New Roman"/>
              </a:rPr>
              <a:t>s</a:t>
            </a:r>
            <a:r>
              <a:rPr sz="2400" dirty="0">
                <a:latin typeface="Times New Roman"/>
                <a:cs typeface="Times New Roman"/>
              </a:rPr>
              <a:t>e</a:t>
            </a:r>
            <a:r>
              <a:rPr sz="2400" spc="1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</a:t>
            </a:r>
            <a:r>
              <a:rPr sz="2400" spc="25" dirty="0">
                <a:latin typeface="Times New Roman"/>
                <a:cs typeface="Times New Roman"/>
              </a:rPr>
              <a:t>r</a:t>
            </a:r>
            <a:r>
              <a:rPr sz="2400" spc="5" dirty="0">
                <a:latin typeface="Times New Roman"/>
                <a:cs typeface="Times New Roman"/>
              </a:rPr>
              <a:t>ij</a:t>
            </a:r>
            <a:r>
              <a:rPr sz="2400" spc="-15" dirty="0">
                <a:latin typeface="Times New Roman"/>
                <a:cs typeface="Times New Roman"/>
              </a:rPr>
              <a:t>e</a:t>
            </a:r>
            <a:r>
              <a:rPr sz="2400" spc="-75" dirty="0">
                <a:latin typeface="Times New Roman"/>
                <a:cs typeface="Times New Roman"/>
              </a:rPr>
              <a:t>n</a:t>
            </a:r>
            <a:r>
              <a:rPr sz="2400" spc="5" dirty="0">
                <a:latin typeface="Times New Roman"/>
                <a:cs typeface="Times New Roman"/>
              </a:rPr>
              <a:t>ti</a:t>
            </a:r>
            <a:r>
              <a:rPr sz="2400" spc="-110" dirty="0">
                <a:latin typeface="Times New Roman"/>
                <a:cs typeface="Times New Roman"/>
              </a:rPr>
              <a:t>š</a:t>
            </a:r>
            <a:r>
              <a:rPr sz="2400" dirty="0">
                <a:latin typeface="Times New Roman"/>
                <a:cs typeface="Times New Roman"/>
              </a:rPr>
              <a:t>u</a:t>
            </a:r>
            <a:r>
              <a:rPr sz="2400" spc="70" dirty="0">
                <a:latin typeface="Times New Roman"/>
                <a:cs typeface="Times New Roman"/>
              </a:rPr>
              <a:t> </a:t>
            </a:r>
            <a:r>
              <a:rPr sz="2400" spc="25" dirty="0">
                <a:latin typeface="Times New Roman"/>
                <a:cs typeface="Times New Roman"/>
              </a:rPr>
              <a:t>(</a:t>
            </a:r>
            <a:r>
              <a:rPr sz="2400" dirty="0">
                <a:latin typeface="Times New Roman"/>
                <a:cs typeface="Times New Roman"/>
              </a:rPr>
              <a:t>p</a:t>
            </a:r>
            <a:r>
              <a:rPr sz="2400" spc="25" dirty="0">
                <a:latin typeface="Times New Roman"/>
                <a:cs typeface="Times New Roman"/>
              </a:rPr>
              <a:t>r</a:t>
            </a:r>
            <a:r>
              <a:rPr sz="2400" spc="-15" dirty="0">
                <a:latin typeface="Times New Roman"/>
                <a:cs typeface="Times New Roman"/>
              </a:rPr>
              <a:t>e</a:t>
            </a:r>
            <a:r>
              <a:rPr sz="2400" spc="-75" dirty="0">
                <a:latin typeface="Times New Roman"/>
                <a:cs typeface="Times New Roman"/>
              </a:rPr>
              <a:t>u</a:t>
            </a:r>
            <a:r>
              <a:rPr sz="2400" spc="-110" dirty="0">
                <a:latin typeface="Times New Roman"/>
                <a:cs typeface="Times New Roman"/>
              </a:rPr>
              <a:t>s</a:t>
            </a:r>
            <a:r>
              <a:rPr sz="2400" spc="-145" dirty="0">
                <a:latin typeface="Times New Roman"/>
                <a:cs typeface="Times New Roman"/>
              </a:rPr>
              <a:t>m</a:t>
            </a:r>
            <a:r>
              <a:rPr sz="2400" spc="-15" dirty="0">
                <a:latin typeface="Times New Roman"/>
                <a:cs typeface="Times New Roman"/>
              </a:rPr>
              <a:t>e</a:t>
            </a:r>
            <a:r>
              <a:rPr sz="2400" spc="20" dirty="0">
                <a:latin typeface="Times New Roman"/>
                <a:cs typeface="Times New Roman"/>
              </a:rPr>
              <a:t>r</a:t>
            </a:r>
            <a:r>
              <a:rPr sz="2400" spc="-15" dirty="0">
                <a:latin typeface="Times New Roman"/>
                <a:cs typeface="Times New Roman"/>
              </a:rPr>
              <a:t>a</a:t>
            </a:r>
            <a:r>
              <a:rPr sz="2400" spc="-75" dirty="0">
                <a:latin typeface="Times New Roman"/>
                <a:cs typeface="Times New Roman"/>
              </a:rPr>
              <a:t>v</a:t>
            </a:r>
            <a:r>
              <a:rPr sz="2400" spc="-15" dirty="0">
                <a:latin typeface="Times New Roman"/>
                <a:cs typeface="Times New Roman"/>
              </a:rPr>
              <a:t>a</a:t>
            </a:r>
            <a:r>
              <a:rPr sz="2400" spc="80" dirty="0">
                <a:latin typeface="Times New Roman"/>
                <a:cs typeface="Times New Roman"/>
              </a:rPr>
              <a:t>j</a:t>
            </a:r>
            <a:r>
              <a:rPr sz="2400" spc="-85" dirty="0">
                <a:latin typeface="Times New Roman"/>
                <a:cs typeface="Times New Roman"/>
              </a:rPr>
              <a:t>u</a:t>
            </a:r>
            <a:r>
              <a:rPr sz="2400" dirty="0">
                <a:latin typeface="Times New Roman"/>
                <a:cs typeface="Times New Roman"/>
              </a:rPr>
              <a:t>) </a:t>
            </a:r>
            <a:r>
              <a:rPr sz="2400" spc="-204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u </a:t>
            </a:r>
            <a:r>
              <a:rPr sz="2400" spc="-110" dirty="0">
                <a:latin typeface="Times New Roman"/>
                <a:cs typeface="Times New Roman"/>
              </a:rPr>
              <a:t>s</a:t>
            </a:r>
            <a:r>
              <a:rPr sz="2400" spc="5" dirty="0">
                <a:latin typeface="Times New Roman"/>
                <a:cs typeface="Times New Roman"/>
              </a:rPr>
              <a:t>t</a:t>
            </a:r>
            <a:r>
              <a:rPr sz="2400" spc="20" dirty="0">
                <a:latin typeface="Times New Roman"/>
                <a:cs typeface="Times New Roman"/>
              </a:rPr>
              <a:t>r</a:t>
            </a:r>
            <a:r>
              <a:rPr sz="2400" spc="-15" dirty="0">
                <a:latin typeface="Times New Roman"/>
                <a:cs typeface="Times New Roman"/>
              </a:rPr>
              <a:t>a</a:t>
            </a:r>
            <a:r>
              <a:rPr sz="2400" spc="-7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om</a:t>
            </a:r>
            <a:r>
              <a:rPr sz="2400" spc="15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po</a:t>
            </a:r>
            <a:r>
              <a:rPr sz="2400" spc="5" dirty="0">
                <a:latin typeface="Times New Roman"/>
                <a:cs typeface="Times New Roman"/>
              </a:rPr>
              <a:t>lj</a:t>
            </a:r>
            <a:r>
              <a:rPr sz="2400" dirty="0">
                <a:latin typeface="Times New Roman"/>
                <a:cs typeface="Times New Roman"/>
              </a:rPr>
              <a:t>u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B</a:t>
            </a:r>
            <a:r>
              <a:rPr sz="2400" i="1" spc="-4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.</a:t>
            </a:r>
          </a:p>
          <a:p>
            <a:pPr marL="241300" indent="-228600">
              <a:lnSpc>
                <a:spcPct val="100000"/>
              </a:lnSpc>
              <a:spcBef>
                <a:spcPts val="725"/>
              </a:spcBef>
              <a:buFont typeface="Arial"/>
              <a:buChar char="•"/>
              <a:tabLst>
                <a:tab pos="241935" algn="l"/>
              </a:tabLst>
            </a:pPr>
            <a:r>
              <a:rPr sz="2400" dirty="0">
                <a:latin typeface="Times New Roman"/>
                <a:cs typeface="Times New Roman"/>
              </a:rPr>
              <a:t>U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</a:t>
            </a:r>
            <a:r>
              <a:rPr sz="2400" spc="25" dirty="0">
                <a:latin typeface="Times New Roman"/>
                <a:cs typeface="Times New Roman"/>
              </a:rPr>
              <a:t>r</a:t>
            </a:r>
            <a:r>
              <a:rPr sz="2400" spc="5" dirty="0">
                <a:latin typeface="Times New Roman"/>
                <a:cs typeface="Times New Roman"/>
              </a:rPr>
              <a:t>i</a:t>
            </a:r>
            <a:r>
              <a:rPr sz="2400" spc="-110" dirty="0">
                <a:latin typeface="Times New Roman"/>
                <a:cs typeface="Times New Roman"/>
              </a:rPr>
              <a:t>s</a:t>
            </a:r>
            <a:r>
              <a:rPr sz="2400" spc="-75" dirty="0">
                <a:latin typeface="Times New Roman"/>
                <a:cs typeface="Times New Roman"/>
              </a:rPr>
              <a:t>u</a:t>
            </a:r>
            <a:r>
              <a:rPr sz="2400" spc="-110" dirty="0">
                <a:latin typeface="Times New Roman"/>
                <a:cs typeface="Times New Roman"/>
              </a:rPr>
              <a:t>s</a:t>
            </a:r>
            <a:r>
              <a:rPr sz="2400" spc="5" dirty="0">
                <a:latin typeface="Times New Roman"/>
                <a:cs typeface="Times New Roman"/>
              </a:rPr>
              <a:t>t</a:t>
            </a:r>
            <a:r>
              <a:rPr sz="2400" spc="-75" dirty="0">
                <a:latin typeface="Times New Roman"/>
                <a:cs typeface="Times New Roman"/>
              </a:rPr>
              <a:t>v</a:t>
            </a:r>
            <a:r>
              <a:rPr sz="2400" dirty="0">
                <a:latin typeface="Times New Roman"/>
                <a:cs typeface="Times New Roman"/>
              </a:rPr>
              <a:t>u</a:t>
            </a:r>
            <a:r>
              <a:rPr sz="2400" spc="290" dirty="0">
                <a:latin typeface="Times New Roman"/>
                <a:cs typeface="Times New Roman"/>
              </a:rPr>
              <a:t> </a:t>
            </a:r>
            <a:r>
              <a:rPr sz="2400" spc="-50" dirty="0">
                <a:latin typeface="Times New Roman"/>
                <a:cs typeface="Times New Roman"/>
              </a:rPr>
              <a:t>f</a:t>
            </a:r>
            <a:r>
              <a:rPr sz="2400" spc="-15" dirty="0">
                <a:latin typeface="Times New Roman"/>
                <a:cs typeface="Times New Roman"/>
              </a:rPr>
              <a:t>e</a:t>
            </a:r>
            <a:r>
              <a:rPr sz="2400" spc="20" dirty="0">
                <a:latin typeface="Times New Roman"/>
                <a:cs typeface="Times New Roman"/>
              </a:rPr>
              <a:t>r</a:t>
            </a:r>
            <a:r>
              <a:rPr sz="2400" dirty="0">
                <a:latin typeface="Times New Roman"/>
                <a:cs typeface="Times New Roman"/>
              </a:rPr>
              <a:t>o</a:t>
            </a:r>
            <a:r>
              <a:rPr sz="2400" spc="-50" dirty="0">
                <a:latin typeface="Times New Roman"/>
                <a:cs typeface="Times New Roman"/>
              </a:rPr>
              <a:t>-</a:t>
            </a:r>
            <a:r>
              <a:rPr sz="2400" spc="-145" dirty="0">
                <a:latin typeface="Times New Roman"/>
                <a:cs typeface="Times New Roman"/>
              </a:rPr>
              <a:t>m</a:t>
            </a:r>
            <a:r>
              <a:rPr sz="2400" spc="-15" dirty="0">
                <a:latin typeface="Times New Roman"/>
                <a:cs typeface="Times New Roman"/>
              </a:rPr>
              <a:t>a</a:t>
            </a:r>
            <a:r>
              <a:rPr sz="2400" dirty="0">
                <a:latin typeface="Times New Roman"/>
                <a:cs typeface="Times New Roman"/>
              </a:rPr>
              <a:t>g</a:t>
            </a:r>
            <a:r>
              <a:rPr sz="2400" spc="-75" dirty="0">
                <a:latin typeface="Times New Roman"/>
                <a:cs typeface="Times New Roman"/>
              </a:rPr>
              <a:t>n</a:t>
            </a:r>
            <a:r>
              <a:rPr sz="2400" spc="-15" dirty="0">
                <a:latin typeface="Times New Roman"/>
                <a:cs typeface="Times New Roman"/>
              </a:rPr>
              <a:t>e</a:t>
            </a:r>
            <a:r>
              <a:rPr sz="2400" spc="5" dirty="0">
                <a:latin typeface="Times New Roman"/>
                <a:cs typeface="Times New Roman"/>
              </a:rPr>
              <a:t>ti</a:t>
            </a:r>
            <a:r>
              <a:rPr sz="2400" dirty="0">
                <a:latin typeface="Times New Roman"/>
                <a:cs typeface="Times New Roman"/>
              </a:rPr>
              <a:t>ka </a:t>
            </a:r>
            <a:r>
              <a:rPr sz="2400" spc="-250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Times New Roman"/>
                <a:cs typeface="Times New Roman"/>
              </a:rPr>
              <a:t>z</a:t>
            </a:r>
            <a:r>
              <a:rPr sz="2400" spc="-75" dirty="0">
                <a:latin typeface="Times New Roman"/>
                <a:cs typeface="Times New Roman"/>
              </a:rPr>
              <a:t>n</a:t>
            </a:r>
            <a:r>
              <a:rPr sz="2400" spc="-15" dirty="0">
                <a:latin typeface="Times New Roman"/>
                <a:cs typeface="Times New Roman"/>
              </a:rPr>
              <a:t>ača</a:t>
            </a:r>
            <a:r>
              <a:rPr sz="2400" spc="5" dirty="0">
                <a:latin typeface="Times New Roman"/>
                <a:cs typeface="Times New Roman"/>
              </a:rPr>
              <a:t>j</a:t>
            </a:r>
            <a:r>
              <a:rPr sz="2400" spc="-7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o</a:t>
            </a:r>
            <a:r>
              <a:rPr sz="2400" spc="140" dirty="0">
                <a:latin typeface="Times New Roman"/>
                <a:cs typeface="Times New Roman"/>
              </a:rPr>
              <a:t> </a:t>
            </a:r>
            <a:r>
              <a:rPr sz="2400" spc="-110" dirty="0">
                <a:latin typeface="Times New Roman"/>
                <a:cs typeface="Times New Roman"/>
              </a:rPr>
              <a:t>s</a:t>
            </a:r>
            <a:r>
              <a:rPr sz="2400" dirty="0">
                <a:latin typeface="Times New Roman"/>
                <a:cs typeface="Times New Roman"/>
              </a:rPr>
              <a:t>e</a:t>
            </a:r>
            <a:r>
              <a:rPr sz="2400" spc="130" dirty="0">
                <a:latin typeface="Times New Roman"/>
                <a:cs typeface="Times New Roman"/>
              </a:rPr>
              <a:t> </a:t>
            </a:r>
            <a:r>
              <a:rPr sz="2400" spc="-75" dirty="0">
                <a:latin typeface="Times New Roman"/>
                <a:cs typeface="Times New Roman"/>
              </a:rPr>
              <a:t>uv</a:t>
            </a:r>
            <a:r>
              <a:rPr sz="2400" spc="-15" dirty="0">
                <a:latin typeface="Times New Roman"/>
                <a:cs typeface="Times New Roman"/>
              </a:rPr>
              <a:t>eća</a:t>
            </a:r>
            <a:r>
              <a:rPr sz="2400" spc="-75" dirty="0">
                <a:latin typeface="Times New Roman"/>
                <a:cs typeface="Times New Roman"/>
              </a:rPr>
              <a:t>v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200" dirty="0">
                <a:latin typeface="Times New Roman"/>
                <a:cs typeface="Times New Roman"/>
              </a:rPr>
              <a:t> </a:t>
            </a:r>
            <a:r>
              <a:rPr sz="2400" spc="-145" dirty="0">
                <a:latin typeface="Times New Roman"/>
                <a:cs typeface="Times New Roman"/>
              </a:rPr>
              <a:t>m</a:t>
            </a:r>
            <a:r>
              <a:rPr sz="2400" spc="-15" dirty="0">
                <a:latin typeface="Times New Roman"/>
                <a:cs typeface="Times New Roman"/>
              </a:rPr>
              <a:t>a</a:t>
            </a:r>
            <a:r>
              <a:rPr sz="2400" spc="-75" dirty="0">
                <a:latin typeface="Times New Roman"/>
                <a:cs typeface="Times New Roman"/>
              </a:rPr>
              <a:t>gn</a:t>
            </a:r>
            <a:r>
              <a:rPr sz="2400" spc="-15" dirty="0">
                <a:latin typeface="Times New Roman"/>
                <a:cs typeface="Times New Roman"/>
              </a:rPr>
              <a:t>e</a:t>
            </a:r>
            <a:r>
              <a:rPr sz="2400" spc="5" dirty="0">
                <a:latin typeface="Times New Roman"/>
                <a:cs typeface="Times New Roman"/>
              </a:rPr>
              <a:t>t</a:t>
            </a:r>
            <a:r>
              <a:rPr sz="2400" dirty="0">
                <a:latin typeface="Times New Roman"/>
                <a:cs typeface="Times New Roman"/>
              </a:rPr>
              <a:t>na </a:t>
            </a:r>
            <a:r>
              <a:rPr sz="2400" spc="-250" dirty="0">
                <a:latin typeface="Times New Roman"/>
                <a:cs typeface="Times New Roman"/>
              </a:rPr>
              <a:t> </a:t>
            </a:r>
            <a:r>
              <a:rPr sz="2400" spc="5" dirty="0">
                <a:latin typeface="Times New Roman"/>
                <a:cs typeface="Times New Roman"/>
              </a:rPr>
              <a:t>i</a:t>
            </a:r>
            <a:r>
              <a:rPr sz="2400" spc="-7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d</a:t>
            </a:r>
            <a:r>
              <a:rPr sz="2400" spc="-75" dirty="0">
                <a:latin typeface="Times New Roman"/>
                <a:cs typeface="Times New Roman"/>
              </a:rPr>
              <a:t>u</a:t>
            </a:r>
            <a:r>
              <a:rPr sz="2400" dirty="0">
                <a:latin typeface="Times New Roman"/>
                <a:cs typeface="Times New Roman"/>
              </a:rPr>
              <a:t>k</a:t>
            </a:r>
            <a:r>
              <a:rPr sz="2400" spc="-15" dirty="0">
                <a:latin typeface="Times New Roman"/>
                <a:cs typeface="Times New Roman"/>
              </a:rPr>
              <a:t>c</a:t>
            </a:r>
            <a:r>
              <a:rPr sz="2400" spc="5" dirty="0">
                <a:latin typeface="Times New Roman"/>
                <a:cs typeface="Times New Roman"/>
              </a:rPr>
              <a:t>ij</a:t>
            </a:r>
            <a:r>
              <a:rPr sz="2400" spc="-25" dirty="0">
                <a:latin typeface="Times New Roman"/>
                <a:cs typeface="Times New Roman"/>
              </a:rPr>
              <a:t>a</a:t>
            </a:r>
            <a:r>
              <a:rPr sz="2400" dirty="0">
                <a:latin typeface="Times New Roman"/>
                <a:cs typeface="Times New Roman"/>
              </a:rPr>
              <a:t>.</a:t>
            </a:r>
          </a:p>
          <a:p>
            <a:pPr marL="241300" indent="-228600">
              <a:lnSpc>
                <a:spcPct val="100000"/>
              </a:lnSpc>
              <a:spcBef>
                <a:spcPts val="725"/>
              </a:spcBef>
              <a:buFont typeface="Arial"/>
              <a:buChar char="•"/>
              <a:tabLst>
                <a:tab pos="241935" algn="l"/>
              </a:tabLst>
            </a:pPr>
            <a:r>
              <a:rPr sz="2400" dirty="0">
                <a:latin typeface="Times New Roman"/>
                <a:cs typeface="Times New Roman"/>
              </a:rPr>
              <a:t>Od </a:t>
            </a:r>
            <a:r>
              <a:rPr sz="2400" spc="-80" dirty="0">
                <a:latin typeface="Times New Roman"/>
                <a:cs typeface="Times New Roman"/>
              </a:rPr>
              <a:t>v</a:t>
            </a:r>
            <a:r>
              <a:rPr sz="2400" spc="-15" dirty="0">
                <a:latin typeface="Times New Roman"/>
                <a:cs typeface="Times New Roman"/>
              </a:rPr>
              <a:t>e</a:t>
            </a:r>
            <a:r>
              <a:rPr sz="2400" spc="5" dirty="0">
                <a:latin typeface="Times New Roman"/>
                <a:cs typeface="Times New Roman"/>
              </a:rPr>
              <a:t>li</a:t>
            </a:r>
            <a:r>
              <a:rPr sz="2400" dirty="0">
                <a:latin typeface="Times New Roman"/>
                <a:cs typeface="Times New Roman"/>
              </a:rPr>
              <a:t>kog</a:t>
            </a:r>
            <a:r>
              <a:rPr sz="2400" spc="75" dirty="0">
                <a:latin typeface="Times New Roman"/>
                <a:cs typeface="Times New Roman"/>
              </a:rPr>
              <a:t> </a:t>
            </a:r>
            <a:r>
              <a:rPr sz="2400" spc="-110" dirty="0">
                <a:latin typeface="Times New Roman"/>
                <a:cs typeface="Times New Roman"/>
              </a:rPr>
              <a:t>s</a:t>
            </a:r>
            <a:r>
              <a:rPr sz="2400" dirty="0">
                <a:latin typeface="Times New Roman"/>
                <a:cs typeface="Times New Roman"/>
              </a:rPr>
              <a:t>u</a:t>
            </a:r>
            <a:r>
              <a:rPr sz="2400" spc="75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Times New Roman"/>
                <a:cs typeface="Times New Roman"/>
              </a:rPr>
              <a:t>z</a:t>
            </a:r>
            <a:r>
              <a:rPr sz="2400" spc="-75" dirty="0">
                <a:latin typeface="Times New Roman"/>
                <a:cs typeface="Times New Roman"/>
              </a:rPr>
              <a:t>n</a:t>
            </a:r>
            <a:r>
              <a:rPr sz="2400" spc="-15" dirty="0">
                <a:latin typeface="Times New Roman"/>
                <a:cs typeface="Times New Roman"/>
              </a:rPr>
              <a:t>ača</a:t>
            </a:r>
            <a:r>
              <a:rPr sz="2400" spc="5" dirty="0">
                <a:latin typeface="Times New Roman"/>
                <a:cs typeface="Times New Roman"/>
              </a:rPr>
              <a:t>j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135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Times New Roman"/>
                <a:cs typeface="Times New Roman"/>
              </a:rPr>
              <a:t>z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</a:t>
            </a:r>
            <a:r>
              <a:rPr sz="2400" spc="25" dirty="0">
                <a:latin typeface="Times New Roman"/>
                <a:cs typeface="Times New Roman"/>
              </a:rPr>
              <a:t>r</a:t>
            </a:r>
            <a:r>
              <a:rPr sz="2400" spc="-15" dirty="0">
                <a:latin typeface="Times New Roman"/>
                <a:cs typeface="Times New Roman"/>
              </a:rPr>
              <a:t>a</a:t>
            </a:r>
            <a:r>
              <a:rPr sz="2400" dirty="0">
                <a:latin typeface="Times New Roman"/>
                <a:cs typeface="Times New Roman"/>
              </a:rPr>
              <a:t>k</a:t>
            </a:r>
            <a:r>
              <a:rPr sz="2400" spc="5" dirty="0">
                <a:latin typeface="Times New Roman"/>
                <a:cs typeface="Times New Roman"/>
              </a:rPr>
              <a:t>ti</a:t>
            </a:r>
            <a:r>
              <a:rPr sz="2400" spc="-15" dirty="0">
                <a:latin typeface="Times New Roman"/>
                <a:cs typeface="Times New Roman"/>
              </a:rPr>
              <a:t>č</a:t>
            </a:r>
            <a:r>
              <a:rPr sz="2400" spc="-7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u</a:t>
            </a:r>
            <a:r>
              <a:rPr sz="2400" spc="7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</a:t>
            </a:r>
            <a:r>
              <a:rPr sz="2400" spc="25" dirty="0">
                <a:latin typeface="Times New Roman"/>
                <a:cs typeface="Times New Roman"/>
              </a:rPr>
              <a:t>r</a:t>
            </a:r>
            <a:r>
              <a:rPr sz="2400" spc="5" dirty="0">
                <a:latin typeface="Times New Roman"/>
                <a:cs typeface="Times New Roman"/>
              </a:rPr>
              <a:t>i</a:t>
            </a:r>
            <a:r>
              <a:rPr sz="2400" spc="-145" dirty="0">
                <a:latin typeface="Times New Roman"/>
                <a:cs typeface="Times New Roman"/>
              </a:rPr>
              <a:t>m</a:t>
            </a:r>
            <a:r>
              <a:rPr sz="2400" spc="-15" dirty="0">
                <a:latin typeface="Times New Roman"/>
                <a:cs typeface="Times New Roman"/>
              </a:rPr>
              <a:t>e</a:t>
            </a:r>
            <a:r>
              <a:rPr sz="2400" spc="-75" dirty="0">
                <a:latin typeface="Times New Roman"/>
                <a:cs typeface="Times New Roman"/>
              </a:rPr>
              <a:t>nu</a:t>
            </a:r>
            <a:r>
              <a:rPr sz="2400" dirty="0">
                <a:latin typeface="Times New Roman"/>
                <a:cs typeface="Times New Roman"/>
              </a:rPr>
              <a:t>.</a:t>
            </a:r>
          </a:p>
          <a:p>
            <a:pPr marL="241300" indent="-228600">
              <a:lnSpc>
                <a:spcPct val="100000"/>
              </a:lnSpc>
              <a:spcBef>
                <a:spcPts val="725"/>
              </a:spcBef>
              <a:buFont typeface="Arial"/>
              <a:buChar char="•"/>
              <a:tabLst>
                <a:tab pos="241935" algn="l"/>
              </a:tabLst>
            </a:pPr>
            <a:r>
              <a:rPr sz="2400" dirty="0">
                <a:latin typeface="Times New Roman"/>
                <a:cs typeface="Times New Roman"/>
              </a:rPr>
              <a:t>U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0" dirty="0">
                <a:latin typeface="Times New Roman"/>
                <a:cs typeface="Times New Roman"/>
              </a:rPr>
              <a:t>f</a:t>
            </a:r>
            <a:r>
              <a:rPr sz="2400" spc="-15" dirty="0">
                <a:latin typeface="Times New Roman"/>
                <a:cs typeface="Times New Roman"/>
              </a:rPr>
              <a:t>e</a:t>
            </a:r>
            <a:r>
              <a:rPr sz="2400" spc="20" dirty="0">
                <a:latin typeface="Times New Roman"/>
                <a:cs typeface="Times New Roman"/>
              </a:rPr>
              <a:t>r</a:t>
            </a:r>
            <a:r>
              <a:rPr sz="2400" spc="-10" dirty="0">
                <a:latin typeface="Times New Roman"/>
                <a:cs typeface="Times New Roman"/>
              </a:rPr>
              <a:t>o</a:t>
            </a:r>
            <a:r>
              <a:rPr sz="2400" spc="-55" dirty="0">
                <a:latin typeface="Times New Roman"/>
                <a:cs typeface="Times New Roman"/>
              </a:rPr>
              <a:t>-</a:t>
            </a:r>
            <a:r>
              <a:rPr sz="2400" spc="-145" dirty="0">
                <a:latin typeface="Times New Roman"/>
                <a:cs typeface="Times New Roman"/>
              </a:rPr>
              <a:t>m</a:t>
            </a:r>
            <a:r>
              <a:rPr sz="2400" spc="-15" dirty="0">
                <a:latin typeface="Times New Roman"/>
                <a:cs typeface="Times New Roman"/>
              </a:rPr>
              <a:t>a</a:t>
            </a:r>
            <a:r>
              <a:rPr sz="2400" spc="-75" dirty="0">
                <a:latin typeface="Times New Roman"/>
                <a:cs typeface="Times New Roman"/>
              </a:rPr>
              <a:t>gn</a:t>
            </a:r>
            <a:r>
              <a:rPr sz="2400" spc="-15" dirty="0">
                <a:latin typeface="Times New Roman"/>
                <a:cs typeface="Times New Roman"/>
              </a:rPr>
              <a:t>e</a:t>
            </a:r>
            <a:r>
              <a:rPr sz="2400" spc="80" dirty="0">
                <a:latin typeface="Times New Roman"/>
                <a:cs typeface="Times New Roman"/>
              </a:rPr>
              <a:t>t</a:t>
            </a:r>
            <a:r>
              <a:rPr sz="2400" spc="-7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e </a:t>
            </a:r>
            <a:r>
              <a:rPr sz="2400" spc="-254" dirty="0">
                <a:latin typeface="Times New Roman"/>
                <a:cs typeface="Times New Roman"/>
              </a:rPr>
              <a:t> </a:t>
            </a:r>
            <a:r>
              <a:rPr sz="2400" spc="-145" dirty="0">
                <a:latin typeface="Times New Roman"/>
                <a:cs typeface="Times New Roman"/>
              </a:rPr>
              <a:t>m</a:t>
            </a:r>
            <a:r>
              <a:rPr sz="2400" spc="-15" dirty="0">
                <a:latin typeface="Times New Roman"/>
                <a:cs typeface="Times New Roman"/>
              </a:rPr>
              <a:t>a</a:t>
            </a:r>
            <a:r>
              <a:rPr sz="2400" spc="5" dirty="0">
                <a:latin typeface="Times New Roman"/>
                <a:cs typeface="Times New Roman"/>
              </a:rPr>
              <a:t>t</a:t>
            </a:r>
            <a:r>
              <a:rPr sz="2400" spc="-15" dirty="0">
                <a:latin typeface="Times New Roman"/>
                <a:cs typeface="Times New Roman"/>
              </a:rPr>
              <a:t>e</a:t>
            </a:r>
            <a:r>
              <a:rPr sz="2400" spc="20" dirty="0">
                <a:latin typeface="Times New Roman"/>
                <a:cs typeface="Times New Roman"/>
              </a:rPr>
              <a:t>r</a:t>
            </a:r>
            <a:r>
              <a:rPr sz="2400" spc="5" dirty="0">
                <a:latin typeface="Times New Roman"/>
                <a:cs typeface="Times New Roman"/>
              </a:rPr>
              <a:t>ij</a:t>
            </a:r>
            <a:r>
              <a:rPr sz="2400" spc="-15" dirty="0">
                <a:latin typeface="Times New Roman"/>
                <a:cs typeface="Times New Roman"/>
              </a:rPr>
              <a:t>a</a:t>
            </a:r>
            <a:r>
              <a:rPr sz="2400" spc="5" dirty="0">
                <a:latin typeface="Times New Roman"/>
                <a:cs typeface="Times New Roman"/>
              </a:rPr>
              <a:t>l</a:t>
            </a:r>
            <a:r>
              <a:rPr sz="2400" dirty="0">
                <a:latin typeface="Times New Roman"/>
                <a:cs typeface="Times New Roman"/>
              </a:rPr>
              <a:t>e</a:t>
            </a:r>
            <a:r>
              <a:rPr sz="2400" spc="120" dirty="0">
                <a:latin typeface="Times New Roman"/>
                <a:cs typeface="Times New Roman"/>
              </a:rPr>
              <a:t> </a:t>
            </a:r>
            <a:r>
              <a:rPr sz="2400" spc="-110" dirty="0">
                <a:latin typeface="Times New Roman"/>
                <a:cs typeface="Times New Roman"/>
              </a:rPr>
              <a:t>s</a:t>
            </a:r>
            <a:r>
              <a:rPr sz="2400" dirty="0">
                <a:latin typeface="Times New Roman"/>
                <a:cs typeface="Times New Roman"/>
              </a:rPr>
              <a:t>p</a:t>
            </a:r>
            <a:r>
              <a:rPr sz="2400" spc="-15" dirty="0">
                <a:latin typeface="Times New Roman"/>
                <a:cs typeface="Times New Roman"/>
              </a:rPr>
              <a:t>a</a:t>
            </a:r>
            <a:r>
              <a:rPr sz="2400" dirty="0">
                <a:latin typeface="Times New Roman"/>
                <a:cs typeface="Times New Roman"/>
              </a:rPr>
              <a:t>d</a:t>
            </a:r>
            <a:r>
              <a:rPr sz="2400" spc="-15" dirty="0">
                <a:latin typeface="Times New Roman"/>
                <a:cs typeface="Times New Roman"/>
              </a:rPr>
              <a:t>a</a:t>
            </a:r>
            <a:r>
              <a:rPr sz="2400" spc="5" dirty="0">
                <a:latin typeface="Times New Roman"/>
                <a:cs typeface="Times New Roman"/>
              </a:rPr>
              <a:t>j</a:t>
            </a:r>
            <a:r>
              <a:rPr sz="2400" spc="-90" dirty="0">
                <a:latin typeface="Times New Roman"/>
                <a:cs typeface="Times New Roman"/>
              </a:rPr>
              <a:t>u</a:t>
            </a:r>
            <a:r>
              <a:rPr sz="2400" dirty="0">
                <a:latin typeface="Times New Roman"/>
                <a:cs typeface="Times New Roman"/>
              </a:rPr>
              <a:t>:</a:t>
            </a:r>
          </a:p>
          <a:p>
            <a:pPr marL="699135" lvl="1" indent="-229235">
              <a:lnSpc>
                <a:spcPct val="100000"/>
              </a:lnSpc>
              <a:spcBef>
                <a:spcPts val="225"/>
              </a:spcBef>
              <a:buFont typeface="Arial"/>
              <a:buChar char="•"/>
              <a:tabLst>
                <a:tab pos="699135" algn="l"/>
              </a:tabLst>
            </a:pPr>
            <a:r>
              <a:rPr sz="2000" spc="5" dirty="0">
                <a:latin typeface="Times New Roman"/>
                <a:cs typeface="Times New Roman"/>
              </a:rPr>
              <a:t>-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spc="-105" dirty="0">
                <a:latin typeface="Times New Roman"/>
                <a:cs typeface="Times New Roman"/>
              </a:rPr>
              <a:t>gv</a:t>
            </a:r>
            <a:r>
              <a:rPr sz="2000" spc="40" dirty="0">
                <a:latin typeface="Times New Roman"/>
                <a:cs typeface="Times New Roman"/>
              </a:rPr>
              <a:t>o</a:t>
            </a:r>
            <a:r>
              <a:rPr sz="2000" spc="5" dirty="0">
                <a:latin typeface="Times New Roman"/>
                <a:cs typeface="Times New Roman"/>
              </a:rPr>
              <a:t>ž</a:t>
            </a:r>
            <a:r>
              <a:rPr sz="2000" spc="45" dirty="0">
                <a:latin typeface="Times New Roman"/>
                <a:cs typeface="Times New Roman"/>
              </a:rPr>
              <a:t>đ</a:t>
            </a:r>
            <a:r>
              <a:rPr sz="2000" dirty="0">
                <a:latin typeface="Times New Roman"/>
                <a:cs typeface="Times New Roman"/>
              </a:rPr>
              <a:t>e</a:t>
            </a:r>
            <a:r>
              <a:rPr sz="2000" spc="5" dirty="0">
                <a:latin typeface="Times New Roman"/>
                <a:cs typeface="Times New Roman"/>
              </a:rPr>
              <a:t>,</a:t>
            </a:r>
            <a:r>
              <a:rPr sz="2000" spc="114" dirty="0">
                <a:latin typeface="Times New Roman"/>
                <a:cs typeface="Times New Roman"/>
              </a:rPr>
              <a:t> </a:t>
            </a:r>
            <a:r>
              <a:rPr sz="2000" spc="-30" dirty="0">
                <a:latin typeface="Times New Roman"/>
                <a:cs typeface="Times New Roman"/>
              </a:rPr>
              <a:t>k</a:t>
            </a:r>
            <a:r>
              <a:rPr sz="2000" spc="40" dirty="0">
                <a:latin typeface="Times New Roman"/>
                <a:cs typeface="Times New Roman"/>
              </a:rPr>
              <a:t>ob</a:t>
            </a:r>
            <a:r>
              <a:rPr sz="2000" spc="5" dirty="0">
                <a:latin typeface="Times New Roman"/>
                <a:cs typeface="Times New Roman"/>
              </a:rPr>
              <a:t>a</a:t>
            </a:r>
            <a:r>
              <a:rPr sz="2000" spc="35" dirty="0">
                <a:latin typeface="Times New Roman"/>
                <a:cs typeface="Times New Roman"/>
              </a:rPr>
              <a:t>l</a:t>
            </a:r>
            <a:r>
              <a:rPr sz="2000" spc="40" dirty="0">
                <a:latin typeface="Times New Roman"/>
                <a:cs typeface="Times New Roman"/>
              </a:rPr>
              <a:t>t</a:t>
            </a:r>
            <a:r>
              <a:rPr sz="2000" spc="5" dirty="0">
                <a:latin typeface="Times New Roman"/>
                <a:cs typeface="Times New Roman"/>
              </a:rPr>
              <a:t>,</a:t>
            </a:r>
            <a:r>
              <a:rPr sz="2000" spc="-185" dirty="0">
                <a:latin typeface="Times New Roman"/>
                <a:cs typeface="Times New Roman"/>
              </a:rPr>
              <a:t> </a:t>
            </a:r>
            <a:r>
              <a:rPr sz="2000" spc="40" dirty="0">
                <a:latin typeface="Times New Roman"/>
                <a:cs typeface="Times New Roman"/>
              </a:rPr>
              <a:t>n</a:t>
            </a:r>
            <a:r>
              <a:rPr sz="2000" spc="-35" dirty="0">
                <a:latin typeface="Times New Roman"/>
                <a:cs typeface="Times New Roman"/>
              </a:rPr>
              <a:t>i</a:t>
            </a:r>
            <a:r>
              <a:rPr sz="2000" spc="-30" dirty="0">
                <a:latin typeface="Times New Roman"/>
                <a:cs typeface="Times New Roman"/>
              </a:rPr>
              <a:t>k</a:t>
            </a:r>
            <a:r>
              <a:rPr sz="2000" spc="5" dirty="0">
                <a:latin typeface="Times New Roman"/>
                <a:cs typeface="Times New Roman"/>
              </a:rPr>
              <a:t>al</a:t>
            </a:r>
            <a:endParaRPr sz="20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730"/>
              </a:spcBef>
            </a:pPr>
            <a:r>
              <a:rPr sz="2400" spc="10" dirty="0">
                <a:latin typeface="Times New Roman"/>
                <a:cs typeface="Times New Roman"/>
              </a:rPr>
              <a:t>F</a:t>
            </a:r>
            <a:r>
              <a:rPr sz="2400" spc="30" dirty="0">
                <a:latin typeface="Times New Roman"/>
                <a:cs typeface="Times New Roman"/>
              </a:rPr>
              <a:t>E</a:t>
            </a:r>
            <a:r>
              <a:rPr sz="2400" spc="-25" dirty="0">
                <a:latin typeface="Times New Roman"/>
                <a:cs typeface="Times New Roman"/>
              </a:rPr>
              <a:t>R</a:t>
            </a:r>
            <a:r>
              <a:rPr sz="2400" spc="25" dirty="0">
                <a:latin typeface="Times New Roman"/>
                <a:cs typeface="Times New Roman"/>
              </a:rPr>
              <a:t>I</a:t>
            </a:r>
            <a:r>
              <a:rPr sz="2400" spc="-55" dirty="0">
                <a:latin typeface="Times New Roman"/>
                <a:cs typeface="Times New Roman"/>
              </a:rPr>
              <a:t>-</a:t>
            </a:r>
            <a:r>
              <a:rPr sz="2400" spc="-35" dirty="0">
                <a:latin typeface="Times New Roman"/>
                <a:cs typeface="Times New Roman"/>
              </a:rPr>
              <a:t>M</a:t>
            </a:r>
            <a:r>
              <a:rPr sz="2400" spc="-85" dirty="0">
                <a:latin typeface="Times New Roman"/>
                <a:cs typeface="Times New Roman"/>
              </a:rPr>
              <a:t>A</a:t>
            </a:r>
            <a:r>
              <a:rPr sz="2400" dirty="0">
                <a:latin typeface="Times New Roman"/>
                <a:cs typeface="Times New Roman"/>
              </a:rPr>
              <a:t>G</a:t>
            </a:r>
            <a:r>
              <a:rPr sz="2400" spc="-15" dirty="0">
                <a:latin typeface="Times New Roman"/>
                <a:cs typeface="Times New Roman"/>
              </a:rPr>
              <a:t>N</a:t>
            </a:r>
            <a:r>
              <a:rPr sz="2400" spc="30" dirty="0">
                <a:latin typeface="Times New Roman"/>
                <a:cs typeface="Times New Roman"/>
              </a:rPr>
              <a:t>E</a:t>
            </a:r>
            <a:r>
              <a:rPr sz="2400" spc="-45" dirty="0">
                <a:latin typeface="Times New Roman"/>
                <a:cs typeface="Times New Roman"/>
              </a:rPr>
              <a:t>T</a:t>
            </a:r>
            <a:r>
              <a:rPr sz="2400" spc="20" dirty="0">
                <a:latin typeface="Times New Roman"/>
                <a:cs typeface="Times New Roman"/>
              </a:rPr>
              <a:t>I</a:t>
            </a:r>
            <a:r>
              <a:rPr sz="2400" spc="-25" dirty="0">
                <a:latin typeface="Times New Roman"/>
                <a:cs typeface="Times New Roman"/>
              </a:rPr>
              <a:t>C</a:t>
            </a:r>
            <a:r>
              <a:rPr sz="2400" dirty="0">
                <a:latin typeface="Times New Roman"/>
                <a:cs typeface="Times New Roman"/>
              </a:rPr>
              <a:t>I</a:t>
            </a:r>
            <a:r>
              <a:rPr sz="2400" spc="170" dirty="0">
                <a:latin typeface="Times New Roman"/>
                <a:cs typeface="Times New Roman"/>
              </a:rPr>
              <a:t> </a:t>
            </a:r>
            <a:r>
              <a:rPr sz="2400" spc="20" dirty="0">
                <a:latin typeface="Times New Roman"/>
                <a:cs typeface="Times New Roman"/>
              </a:rPr>
              <a:t>(</a:t>
            </a:r>
            <a:r>
              <a:rPr sz="2400" spc="10" dirty="0">
                <a:latin typeface="Times New Roman"/>
                <a:cs typeface="Times New Roman"/>
              </a:rPr>
              <a:t>F</a:t>
            </a:r>
            <a:r>
              <a:rPr sz="2400" spc="30" dirty="0">
                <a:latin typeface="Times New Roman"/>
                <a:cs typeface="Times New Roman"/>
              </a:rPr>
              <a:t>E</a:t>
            </a:r>
            <a:r>
              <a:rPr sz="2400" spc="-25" dirty="0">
                <a:latin typeface="Times New Roman"/>
                <a:cs typeface="Times New Roman"/>
              </a:rPr>
              <a:t>R</a:t>
            </a:r>
            <a:r>
              <a:rPr sz="2400" spc="20" dirty="0">
                <a:latin typeface="Times New Roman"/>
                <a:cs typeface="Times New Roman"/>
              </a:rPr>
              <a:t>I</a:t>
            </a:r>
            <a:r>
              <a:rPr sz="2400" spc="-45" dirty="0">
                <a:latin typeface="Times New Roman"/>
                <a:cs typeface="Times New Roman"/>
              </a:rPr>
              <a:t>T</a:t>
            </a:r>
            <a:r>
              <a:rPr sz="2400" spc="20" dirty="0">
                <a:latin typeface="Times New Roman"/>
                <a:cs typeface="Times New Roman"/>
              </a:rPr>
              <a:t>I</a:t>
            </a:r>
            <a:r>
              <a:rPr sz="2400" dirty="0">
                <a:latin typeface="Times New Roman"/>
                <a:cs typeface="Times New Roman"/>
              </a:rPr>
              <a:t>)</a:t>
            </a:r>
          </a:p>
          <a:p>
            <a:pPr marL="241300" indent="-2286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241935" algn="l"/>
              </a:tabLst>
            </a:pPr>
            <a:r>
              <a:rPr sz="2400" spc="10" dirty="0">
                <a:latin typeface="Times New Roman"/>
                <a:cs typeface="Times New Roman"/>
              </a:rPr>
              <a:t>S</a:t>
            </a:r>
            <a:r>
              <a:rPr sz="2400" spc="-15" dirty="0">
                <a:latin typeface="Times New Roman"/>
                <a:cs typeface="Times New Roman"/>
              </a:rPr>
              <a:t>a</a:t>
            </a:r>
            <a:r>
              <a:rPr sz="2400" spc="-110" dirty="0">
                <a:latin typeface="Times New Roman"/>
                <a:cs typeface="Times New Roman"/>
              </a:rPr>
              <a:t>s</a:t>
            </a:r>
            <a:r>
              <a:rPr sz="2400" spc="5" dirty="0">
                <a:latin typeface="Times New Roman"/>
                <a:cs typeface="Times New Roman"/>
              </a:rPr>
              <a:t>t</a:t>
            </a:r>
            <a:r>
              <a:rPr sz="2400" spc="-15" dirty="0">
                <a:latin typeface="Times New Roman"/>
                <a:cs typeface="Times New Roman"/>
              </a:rPr>
              <a:t>a</a:t>
            </a:r>
            <a:r>
              <a:rPr sz="2400" spc="-75" dirty="0">
                <a:latin typeface="Times New Roman"/>
                <a:cs typeface="Times New Roman"/>
              </a:rPr>
              <a:t>v</a:t>
            </a:r>
            <a:r>
              <a:rPr sz="2400" spc="5" dirty="0">
                <a:latin typeface="Times New Roman"/>
                <a:cs typeface="Times New Roman"/>
              </a:rPr>
              <a:t>lj</a:t>
            </a:r>
            <a:r>
              <a:rPr sz="2400" spc="-15" dirty="0">
                <a:latin typeface="Times New Roman"/>
                <a:cs typeface="Times New Roman"/>
              </a:rPr>
              <a:t>e</a:t>
            </a:r>
            <a:r>
              <a:rPr sz="2400" spc="-7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i</a:t>
            </a:r>
            <a:r>
              <a:rPr sz="2400" spc="225" dirty="0">
                <a:latin typeface="Times New Roman"/>
                <a:cs typeface="Times New Roman"/>
              </a:rPr>
              <a:t> </a:t>
            </a:r>
            <a:r>
              <a:rPr sz="2400" spc="-110" dirty="0">
                <a:latin typeface="Times New Roman"/>
                <a:cs typeface="Times New Roman"/>
              </a:rPr>
              <a:t>s</a:t>
            </a:r>
            <a:r>
              <a:rPr sz="2400" dirty="0">
                <a:latin typeface="Times New Roman"/>
                <a:cs typeface="Times New Roman"/>
              </a:rPr>
              <a:t>u</a:t>
            </a:r>
            <a:r>
              <a:rPr sz="2400" spc="14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od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spc="-75" dirty="0">
                <a:latin typeface="Times New Roman"/>
                <a:cs typeface="Times New Roman"/>
              </a:rPr>
              <a:t>v</a:t>
            </a:r>
            <a:r>
              <a:rPr sz="2400" spc="5" dirty="0">
                <a:latin typeface="Times New Roman"/>
                <a:cs typeface="Times New Roman"/>
              </a:rPr>
              <a:t>i</a:t>
            </a:r>
            <a:r>
              <a:rPr sz="2400" spc="-110" dirty="0">
                <a:latin typeface="Times New Roman"/>
                <a:cs typeface="Times New Roman"/>
              </a:rPr>
              <a:t>š</a:t>
            </a:r>
            <a:r>
              <a:rPr sz="2400" dirty="0">
                <a:latin typeface="Times New Roman"/>
                <a:cs typeface="Times New Roman"/>
              </a:rPr>
              <a:t>e</a:t>
            </a:r>
            <a:r>
              <a:rPr sz="2400" spc="130" dirty="0">
                <a:latin typeface="Times New Roman"/>
                <a:cs typeface="Times New Roman"/>
              </a:rPr>
              <a:t> </a:t>
            </a:r>
            <a:r>
              <a:rPr sz="2400" spc="20" dirty="0">
                <a:latin typeface="Times New Roman"/>
                <a:cs typeface="Times New Roman"/>
              </a:rPr>
              <a:t>r</a:t>
            </a:r>
            <a:r>
              <a:rPr sz="2400" spc="-15" dirty="0">
                <a:latin typeface="Times New Roman"/>
                <a:cs typeface="Times New Roman"/>
              </a:rPr>
              <a:t>az</a:t>
            </a:r>
            <a:r>
              <a:rPr sz="2400" spc="-7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o</a:t>
            </a:r>
            <a:r>
              <a:rPr sz="2400" spc="25" dirty="0">
                <a:latin typeface="Times New Roman"/>
                <a:cs typeface="Times New Roman"/>
              </a:rPr>
              <a:t>r</a:t>
            </a:r>
            <a:r>
              <a:rPr sz="2400" dirty="0">
                <a:latin typeface="Times New Roman"/>
                <a:cs typeface="Times New Roman"/>
              </a:rPr>
              <a:t>od</a:t>
            </a:r>
            <a:r>
              <a:rPr sz="2400" spc="-75" dirty="0">
                <a:latin typeface="Times New Roman"/>
                <a:cs typeface="Times New Roman"/>
              </a:rPr>
              <a:t>n</a:t>
            </a:r>
            <a:r>
              <a:rPr sz="2400" spc="5" dirty="0">
                <a:latin typeface="Times New Roman"/>
                <a:cs typeface="Times New Roman"/>
              </a:rPr>
              <a:t>i</a:t>
            </a:r>
            <a:r>
              <a:rPr sz="2400" dirty="0">
                <a:latin typeface="Times New Roman"/>
                <a:cs typeface="Times New Roman"/>
              </a:rPr>
              <a:t>h</a:t>
            </a:r>
            <a:r>
              <a:rPr sz="2400" spc="140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Times New Roman"/>
                <a:cs typeface="Times New Roman"/>
              </a:rPr>
              <a:t>a</a:t>
            </a:r>
            <a:r>
              <a:rPr sz="2400" spc="5" dirty="0">
                <a:latin typeface="Times New Roman"/>
                <a:cs typeface="Times New Roman"/>
              </a:rPr>
              <a:t>t</a:t>
            </a:r>
            <a:r>
              <a:rPr sz="2400" dirty="0">
                <a:latin typeface="Times New Roman"/>
                <a:cs typeface="Times New Roman"/>
              </a:rPr>
              <a:t>o</a:t>
            </a:r>
            <a:r>
              <a:rPr sz="2400" spc="-140" dirty="0">
                <a:latin typeface="Times New Roman"/>
                <a:cs typeface="Times New Roman"/>
              </a:rPr>
              <a:t>m</a:t>
            </a:r>
            <a:r>
              <a:rPr sz="2400" spc="-25" dirty="0">
                <a:latin typeface="Times New Roman"/>
                <a:cs typeface="Times New Roman"/>
              </a:rPr>
              <a:t>a</a:t>
            </a:r>
            <a:r>
              <a:rPr sz="2400" dirty="0">
                <a:latin typeface="Times New Roman"/>
                <a:cs typeface="Times New Roman"/>
              </a:rPr>
              <a:t>:</a:t>
            </a:r>
          </a:p>
          <a:p>
            <a:pPr marL="241300" indent="-228600">
              <a:lnSpc>
                <a:spcPct val="100000"/>
              </a:lnSpc>
              <a:spcBef>
                <a:spcPts val="725"/>
              </a:spcBef>
              <a:buFont typeface="Arial"/>
              <a:buChar char="•"/>
              <a:tabLst>
                <a:tab pos="241935" algn="l"/>
              </a:tabLst>
            </a:pPr>
            <a:r>
              <a:rPr sz="2400" b="1" spc="20" dirty="0">
                <a:latin typeface="Times New Roman"/>
                <a:cs typeface="Times New Roman"/>
              </a:rPr>
              <a:t>m</a:t>
            </a:r>
            <a:r>
              <a:rPr sz="2400" b="1" spc="-15" dirty="0">
                <a:latin typeface="Times New Roman"/>
                <a:cs typeface="Times New Roman"/>
              </a:rPr>
              <a:t>e</a:t>
            </a:r>
            <a:r>
              <a:rPr sz="2400" b="1" spc="-35" dirty="0">
                <a:latin typeface="Times New Roman"/>
                <a:cs typeface="Times New Roman"/>
              </a:rPr>
              <a:t>š</a:t>
            </a:r>
            <a:r>
              <a:rPr sz="2400" b="1" dirty="0">
                <a:latin typeface="Times New Roman"/>
                <a:cs typeface="Times New Roman"/>
              </a:rPr>
              <a:t>av</a:t>
            </a:r>
            <a:r>
              <a:rPr sz="2400" b="1" spc="5" dirty="0">
                <a:latin typeface="Times New Roman"/>
                <a:cs typeface="Times New Roman"/>
              </a:rPr>
              <a:t>i</a:t>
            </a:r>
            <a:r>
              <a:rPr sz="2400" b="1" spc="10" dirty="0">
                <a:latin typeface="Times New Roman"/>
                <a:cs typeface="Times New Roman"/>
              </a:rPr>
              <a:t>n</a:t>
            </a:r>
            <a:r>
              <a:rPr sz="2400" b="1" dirty="0">
                <a:latin typeface="Times New Roman"/>
                <a:cs typeface="Times New Roman"/>
              </a:rPr>
              <a:t>a</a:t>
            </a:r>
            <a:r>
              <a:rPr sz="2400" b="1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ok</a:t>
            </a:r>
            <a:r>
              <a:rPr sz="2400" spc="-110" dirty="0">
                <a:latin typeface="Times New Roman"/>
                <a:cs typeface="Times New Roman"/>
              </a:rPr>
              <a:t>s</a:t>
            </a:r>
            <a:r>
              <a:rPr sz="2400" spc="5" dirty="0">
                <a:latin typeface="Times New Roman"/>
                <a:cs typeface="Times New Roman"/>
              </a:rPr>
              <a:t>i</a:t>
            </a:r>
            <a:r>
              <a:rPr sz="2400" dirty="0">
                <a:latin typeface="Times New Roman"/>
                <a:cs typeface="Times New Roman"/>
              </a:rPr>
              <a:t>da</a:t>
            </a:r>
            <a:r>
              <a:rPr sz="2400" spc="55" dirty="0">
                <a:latin typeface="Times New Roman"/>
                <a:cs typeface="Times New Roman"/>
              </a:rPr>
              <a:t> </a:t>
            </a:r>
            <a:r>
              <a:rPr sz="2400" spc="10" dirty="0">
                <a:latin typeface="Times New Roman"/>
                <a:cs typeface="Times New Roman"/>
              </a:rPr>
              <a:t>F</a:t>
            </a:r>
            <a:r>
              <a:rPr sz="2400" dirty="0">
                <a:latin typeface="Times New Roman"/>
                <a:cs typeface="Times New Roman"/>
              </a:rPr>
              <a:t>e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75" dirty="0">
                <a:latin typeface="Times New Roman"/>
                <a:cs typeface="Times New Roman"/>
              </a:rPr>
              <a:t>n</a:t>
            </a:r>
            <a:r>
              <a:rPr sz="2400" spc="-15" dirty="0">
                <a:latin typeface="Times New Roman"/>
                <a:cs typeface="Times New Roman"/>
              </a:rPr>
              <a:t>e</a:t>
            </a:r>
            <a:r>
              <a:rPr sz="2400" dirty="0">
                <a:latin typeface="Times New Roman"/>
                <a:cs typeface="Times New Roman"/>
              </a:rPr>
              <a:t>kog</a:t>
            </a:r>
            <a:r>
              <a:rPr sz="2400" spc="7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d</a:t>
            </a:r>
            <a:r>
              <a:rPr sz="2400" spc="25" dirty="0">
                <a:latin typeface="Times New Roman"/>
                <a:cs typeface="Times New Roman"/>
              </a:rPr>
              <a:t>r</a:t>
            </a:r>
            <a:r>
              <a:rPr sz="2400" spc="-75" dirty="0">
                <a:latin typeface="Times New Roman"/>
                <a:cs typeface="Times New Roman"/>
              </a:rPr>
              <a:t>ug</a:t>
            </a:r>
            <a:r>
              <a:rPr sz="2400" dirty="0">
                <a:latin typeface="Times New Roman"/>
                <a:cs typeface="Times New Roman"/>
              </a:rPr>
              <a:t>og</a:t>
            </a:r>
            <a:r>
              <a:rPr sz="2400" spc="145" dirty="0">
                <a:latin typeface="Times New Roman"/>
                <a:cs typeface="Times New Roman"/>
              </a:rPr>
              <a:t> </a:t>
            </a:r>
            <a:r>
              <a:rPr sz="2400" spc="-145" dirty="0">
                <a:latin typeface="Times New Roman"/>
                <a:cs typeface="Times New Roman"/>
              </a:rPr>
              <a:t>m</a:t>
            </a:r>
            <a:r>
              <a:rPr sz="2400" spc="-15" dirty="0">
                <a:latin typeface="Times New Roman"/>
                <a:cs typeface="Times New Roman"/>
              </a:rPr>
              <a:t>e</a:t>
            </a:r>
            <a:r>
              <a:rPr sz="2400" spc="5" dirty="0">
                <a:latin typeface="Times New Roman"/>
                <a:cs typeface="Times New Roman"/>
              </a:rPr>
              <a:t>t</a:t>
            </a:r>
            <a:r>
              <a:rPr sz="2400" spc="-15" dirty="0">
                <a:latin typeface="Times New Roman"/>
                <a:cs typeface="Times New Roman"/>
              </a:rPr>
              <a:t>a</a:t>
            </a:r>
            <a:r>
              <a:rPr sz="2400" spc="5" dirty="0">
                <a:latin typeface="Times New Roman"/>
                <a:cs typeface="Times New Roman"/>
              </a:rPr>
              <a:t>l</a:t>
            </a:r>
            <a:r>
              <a:rPr sz="2400" dirty="0">
                <a:latin typeface="Times New Roman"/>
                <a:cs typeface="Times New Roman"/>
              </a:rPr>
              <a:t>a</a:t>
            </a:r>
          </a:p>
          <a:p>
            <a:pPr marL="241300" indent="-228600">
              <a:lnSpc>
                <a:spcPct val="100000"/>
              </a:lnSpc>
              <a:spcBef>
                <a:spcPts val="725"/>
              </a:spcBef>
              <a:buFont typeface="Arial"/>
              <a:buChar char="•"/>
              <a:tabLst>
                <a:tab pos="241935" algn="l"/>
              </a:tabLst>
            </a:pPr>
            <a:r>
              <a:rPr sz="2400" spc="-35" dirty="0">
                <a:latin typeface="Times New Roman"/>
                <a:cs typeface="Times New Roman"/>
              </a:rPr>
              <a:t>M</a:t>
            </a:r>
            <a:r>
              <a:rPr sz="2400" spc="-15" dirty="0">
                <a:latin typeface="Times New Roman"/>
                <a:cs typeface="Times New Roman"/>
              </a:rPr>
              <a:t>a</a:t>
            </a:r>
            <a:r>
              <a:rPr sz="2400" spc="-75" dirty="0">
                <a:latin typeface="Times New Roman"/>
                <a:cs typeface="Times New Roman"/>
              </a:rPr>
              <a:t>gn</a:t>
            </a:r>
            <a:r>
              <a:rPr sz="2400" spc="-15" dirty="0">
                <a:latin typeface="Times New Roman"/>
                <a:cs typeface="Times New Roman"/>
              </a:rPr>
              <a:t>e</a:t>
            </a:r>
            <a:r>
              <a:rPr sz="2400" spc="5" dirty="0">
                <a:latin typeface="Times New Roman"/>
                <a:cs typeface="Times New Roman"/>
              </a:rPr>
              <a:t>t</a:t>
            </a:r>
            <a:r>
              <a:rPr sz="2400" spc="-7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i</a:t>
            </a:r>
            <a:r>
              <a:rPr sz="2400" spc="229" dirty="0">
                <a:latin typeface="Times New Roman"/>
                <a:cs typeface="Times New Roman"/>
              </a:rPr>
              <a:t> </a:t>
            </a:r>
            <a:r>
              <a:rPr sz="2400" spc="-145" dirty="0">
                <a:latin typeface="Times New Roman"/>
                <a:cs typeface="Times New Roman"/>
              </a:rPr>
              <a:t>m</a:t>
            </a:r>
            <a:r>
              <a:rPr sz="2400" dirty="0">
                <a:latin typeface="Times New Roman"/>
                <a:cs typeface="Times New Roman"/>
              </a:rPr>
              <a:t>o</a:t>
            </a:r>
            <a:r>
              <a:rPr sz="2400" spc="-140" dirty="0">
                <a:latin typeface="Times New Roman"/>
                <a:cs typeface="Times New Roman"/>
              </a:rPr>
              <a:t>m</a:t>
            </a:r>
            <a:r>
              <a:rPr sz="2400" spc="-15" dirty="0">
                <a:latin typeface="Times New Roman"/>
                <a:cs typeface="Times New Roman"/>
              </a:rPr>
              <a:t>e</a:t>
            </a:r>
            <a:r>
              <a:rPr sz="2400" spc="-75" dirty="0">
                <a:latin typeface="Times New Roman"/>
                <a:cs typeface="Times New Roman"/>
              </a:rPr>
              <a:t>n</a:t>
            </a:r>
            <a:r>
              <a:rPr sz="2400" spc="5" dirty="0">
                <a:latin typeface="Times New Roman"/>
                <a:cs typeface="Times New Roman"/>
              </a:rPr>
              <a:t>t</a:t>
            </a:r>
            <a:r>
              <a:rPr sz="2400" dirty="0">
                <a:latin typeface="Times New Roman"/>
                <a:cs typeface="Times New Roman"/>
              </a:rPr>
              <a:t>i </a:t>
            </a:r>
            <a:r>
              <a:rPr sz="2400" spc="-220" dirty="0">
                <a:latin typeface="Times New Roman"/>
                <a:cs typeface="Times New Roman"/>
              </a:rPr>
              <a:t> </a:t>
            </a:r>
            <a:r>
              <a:rPr sz="2400" spc="-110" dirty="0">
                <a:latin typeface="Times New Roman"/>
                <a:cs typeface="Times New Roman"/>
              </a:rPr>
              <a:t>s</a:t>
            </a:r>
            <a:r>
              <a:rPr sz="2400" spc="-75" dirty="0">
                <a:latin typeface="Times New Roman"/>
                <a:cs typeface="Times New Roman"/>
              </a:rPr>
              <a:t>u</a:t>
            </a:r>
            <a:r>
              <a:rPr sz="2400" spc="-110" dirty="0">
                <a:latin typeface="Times New Roman"/>
                <a:cs typeface="Times New Roman"/>
              </a:rPr>
              <a:t>s</a:t>
            </a:r>
            <a:r>
              <a:rPr sz="2400" spc="-15" dirty="0">
                <a:latin typeface="Times New Roman"/>
                <a:cs typeface="Times New Roman"/>
              </a:rPr>
              <a:t>e</a:t>
            </a:r>
            <a:r>
              <a:rPr sz="2400" dirty="0">
                <a:latin typeface="Times New Roman"/>
                <a:cs typeface="Times New Roman"/>
              </a:rPr>
              <a:t>d</a:t>
            </a:r>
            <a:r>
              <a:rPr sz="2400" spc="-75" dirty="0">
                <a:latin typeface="Times New Roman"/>
                <a:cs typeface="Times New Roman"/>
              </a:rPr>
              <a:t>n</a:t>
            </a:r>
            <a:r>
              <a:rPr sz="2400" spc="80" dirty="0">
                <a:latin typeface="Times New Roman"/>
                <a:cs typeface="Times New Roman"/>
              </a:rPr>
              <a:t>i</a:t>
            </a:r>
            <a:r>
              <a:rPr sz="2400" dirty="0">
                <a:latin typeface="Times New Roman"/>
                <a:cs typeface="Times New Roman"/>
              </a:rPr>
              <a:t>h </a:t>
            </a:r>
            <a:r>
              <a:rPr sz="2400" spc="-300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Times New Roman"/>
                <a:cs typeface="Times New Roman"/>
              </a:rPr>
              <a:t>a</a:t>
            </a:r>
            <a:r>
              <a:rPr sz="2400" spc="5" dirty="0">
                <a:latin typeface="Times New Roman"/>
                <a:cs typeface="Times New Roman"/>
              </a:rPr>
              <a:t>t</a:t>
            </a:r>
            <a:r>
              <a:rPr sz="2400" dirty="0">
                <a:latin typeface="Times New Roman"/>
                <a:cs typeface="Times New Roman"/>
              </a:rPr>
              <a:t>o</a:t>
            </a:r>
            <a:r>
              <a:rPr sz="2400" spc="-140" dirty="0">
                <a:latin typeface="Times New Roman"/>
                <a:cs typeface="Times New Roman"/>
              </a:rPr>
              <a:t>m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135" dirty="0">
                <a:latin typeface="Times New Roman"/>
                <a:cs typeface="Times New Roman"/>
              </a:rPr>
              <a:t> </a:t>
            </a:r>
            <a:r>
              <a:rPr sz="2400" spc="-110" dirty="0">
                <a:latin typeface="Times New Roman"/>
                <a:cs typeface="Times New Roman"/>
              </a:rPr>
              <a:t>s</a:t>
            </a:r>
            <a:r>
              <a:rPr sz="2400" spc="-75" dirty="0">
                <a:latin typeface="Times New Roman"/>
                <a:cs typeface="Times New Roman"/>
              </a:rPr>
              <a:t>u</a:t>
            </a:r>
            <a:r>
              <a:rPr sz="2400" dirty="0">
                <a:latin typeface="Times New Roman"/>
                <a:cs typeface="Times New Roman"/>
              </a:rPr>
              <a:t>:</a:t>
            </a:r>
          </a:p>
          <a:p>
            <a:pPr marL="699135" lvl="1" indent="-229235">
              <a:lnSpc>
                <a:spcPct val="100000"/>
              </a:lnSpc>
              <a:spcBef>
                <a:spcPts val="225"/>
              </a:spcBef>
              <a:buFont typeface="Arial"/>
              <a:buChar char="•"/>
              <a:tabLst>
                <a:tab pos="699770" algn="l"/>
              </a:tabLst>
            </a:pPr>
            <a:r>
              <a:rPr sz="2000" spc="5" dirty="0">
                <a:latin typeface="Times New Roman"/>
                <a:cs typeface="Times New Roman"/>
              </a:rPr>
              <a:t>-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a</a:t>
            </a:r>
            <a:r>
              <a:rPr sz="2000" spc="45" dirty="0">
                <a:latin typeface="Times New Roman"/>
                <a:cs typeface="Times New Roman"/>
              </a:rPr>
              <a:t>n</a:t>
            </a:r>
            <a:r>
              <a:rPr sz="2000" spc="35" dirty="0">
                <a:latin typeface="Times New Roman"/>
                <a:cs typeface="Times New Roman"/>
              </a:rPr>
              <a:t>t</a:t>
            </a:r>
            <a:r>
              <a:rPr sz="2000" spc="-35" dirty="0">
                <a:latin typeface="Times New Roman"/>
                <a:cs typeface="Times New Roman"/>
              </a:rPr>
              <a:t>i</a:t>
            </a:r>
            <a:r>
              <a:rPr sz="2000" spc="45" dirty="0">
                <a:latin typeface="Times New Roman"/>
                <a:cs typeface="Times New Roman"/>
              </a:rPr>
              <a:t>p</a:t>
            </a:r>
            <a:r>
              <a:rPr sz="2000" spc="5" dirty="0">
                <a:latin typeface="Times New Roman"/>
                <a:cs typeface="Times New Roman"/>
              </a:rPr>
              <a:t>ara</a:t>
            </a:r>
            <a:r>
              <a:rPr sz="2000" spc="35" dirty="0">
                <a:latin typeface="Times New Roman"/>
                <a:cs typeface="Times New Roman"/>
              </a:rPr>
              <a:t>l</a:t>
            </a:r>
            <a:r>
              <a:rPr sz="2000" spc="5" dirty="0">
                <a:latin typeface="Times New Roman"/>
                <a:cs typeface="Times New Roman"/>
              </a:rPr>
              <a:t>e</a:t>
            </a:r>
            <a:r>
              <a:rPr sz="2000" spc="40" dirty="0">
                <a:latin typeface="Times New Roman"/>
                <a:cs typeface="Times New Roman"/>
              </a:rPr>
              <a:t>l</a:t>
            </a:r>
            <a:r>
              <a:rPr sz="2000" spc="-30" dirty="0">
                <a:latin typeface="Times New Roman"/>
                <a:cs typeface="Times New Roman"/>
              </a:rPr>
              <a:t>n</a:t>
            </a:r>
            <a:r>
              <a:rPr sz="2000" spc="-35" dirty="0">
                <a:latin typeface="Times New Roman"/>
                <a:cs typeface="Times New Roman"/>
              </a:rPr>
              <a:t>i</a:t>
            </a:r>
            <a:r>
              <a:rPr sz="2000" spc="5" dirty="0">
                <a:latin typeface="Times New Roman"/>
                <a:cs typeface="Times New Roman"/>
              </a:rPr>
              <a:t>,</a:t>
            </a:r>
            <a:endParaRPr sz="2000" dirty="0">
              <a:latin typeface="Times New Roman"/>
              <a:cs typeface="Times New Roman"/>
            </a:endParaRPr>
          </a:p>
          <a:p>
            <a:pPr marL="699135" lvl="1" indent="-229235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699770" algn="l"/>
              </a:tabLst>
            </a:pPr>
            <a:r>
              <a:rPr sz="2000" spc="5" dirty="0">
                <a:latin typeface="Times New Roman"/>
                <a:cs typeface="Times New Roman"/>
              </a:rPr>
              <a:t>-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raz</a:t>
            </a:r>
            <a:r>
              <a:rPr sz="2000" spc="35" dirty="0">
                <a:latin typeface="Times New Roman"/>
                <a:cs typeface="Times New Roman"/>
              </a:rPr>
              <a:t>l</a:t>
            </a:r>
            <a:r>
              <a:rPr sz="2000" spc="-35" dirty="0">
                <a:latin typeface="Times New Roman"/>
                <a:cs typeface="Times New Roman"/>
              </a:rPr>
              <a:t>i</a:t>
            </a:r>
            <a:r>
              <a:rPr sz="2000" spc="5" dirty="0">
                <a:latin typeface="Times New Roman"/>
                <a:cs typeface="Times New Roman"/>
              </a:rPr>
              <a:t>č</a:t>
            </a:r>
            <a:r>
              <a:rPr sz="2000" spc="-35" dirty="0">
                <a:latin typeface="Times New Roman"/>
                <a:cs typeface="Times New Roman"/>
              </a:rPr>
              <a:t>i</a:t>
            </a:r>
            <a:r>
              <a:rPr sz="2000" spc="35" dirty="0">
                <a:latin typeface="Times New Roman"/>
                <a:cs typeface="Times New Roman"/>
              </a:rPr>
              <a:t>t</a:t>
            </a:r>
            <a:r>
              <a:rPr sz="2000" spc="45" dirty="0">
                <a:latin typeface="Times New Roman"/>
                <a:cs typeface="Times New Roman"/>
              </a:rPr>
              <a:t>o</a:t>
            </a:r>
            <a:r>
              <a:rPr sz="2000" spc="10" dirty="0">
                <a:latin typeface="Times New Roman"/>
                <a:cs typeface="Times New Roman"/>
              </a:rPr>
              <a:t>g</a:t>
            </a:r>
            <a:r>
              <a:rPr sz="2000" spc="-160" dirty="0">
                <a:latin typeface="Times New Roman"/>
                <a:cs typeface="Times New Roman"/>
              </a:rPr>
              <a:t> </a:t>
            </a:r>
            <a:r>
              <a:rPr sz="2000" spc="-35" dirty="0">
                <a:latin typeface="Times New Roman"/>
                <a:cs typeface="Times New Roman"/>
              </a:rPr>
              <a:t>i</a:t>
            </a:r>
            <a:r>
              <a:rPr sz="2000" spc="45" dirty="0">
                <a:latin typeface="Times New Roman"/>
                <a:cs typeface="Times New Roman"/>
              </a:rPr>
              <a:t>n</a:t>
            </a:r>
            <a:r>
              <a:rPr sz="2000" spc="35" dirty="0">
                <a:latin typeface="Times New Roman"/>
                <a:cs typeface="Times New Roman"/>
              </a:rPr>
              <a:t>t</a:t>
            </a:r>
            <a:r>
              <a:rPr sz="2000" spc="5" dirty="0">
                <a:latin typeface="Times New Roman"/>
                <a:cs typeface="Times New Roman"/>
              </a:rPr>
              <a:t>e</a:t>
            </a:r>
            <a:r>
              <a:rPr sz="2000" spc="45" dirty="0">
                <a:latin typeface="Times New Roman"/>
                <a:cs typeface="Times New Roman"/>
              </a:rPr>
              <a:t>n</a:t>
            </a:r>
            <a:r>
              <a:rPr sz="2000" spc="5" dirty="0">
                <a:latin typeface="Times New Roman"/>
                <a:cs typeface="Times New Roman"/>
              </a:rPr>
              <a:t>z</a:t>
            </a:r>
            <a:r>
              <a:rPr sz="2000" spc="-35" dirty="0">
                <a:latin typeface="Times New Roman"/>
                <a:cs typeface="Times New Roman"/>
              </a:rPr>
              <a:t>i</a:t>
            </a:r>
            <a:r>
              <a:rPr sz="2000" spc="35" dirty="0">
                <a:latin typeface="Times New Roman"/>
                <a:cs typeface="Times New Roman"/>
              </a:rPr>
              <a:t>t</a:t>
            </a:r>
            <a:r>
              <a:rPr sz="2000" spc="5" dirty="0">
                <a:latin typeface="Times New Roman"/>
                <a:cs typeface="Times New Roman"/>
              </a:rPr>
              <a:t>e</a:t>
            </a:r>
            <a:r>
              <a:rPr sz="2000" spc="40" dirty="0">
                <a:latin typeface="Times New Roman"/>
                <a:cs typeface="Times New Roman"/>
              </a:rPr>
              <a:t>t</a:t>
            </a:r>
            <a:r>
              <a:rPr sz="2000" spc="5" dirty="0">
                <a:latin typeface="Times New Roman"/>
                <a:cs typeface="Times New Roman"/>
              </a:rPr>
              <a:t>a</a:t>
            </a:r>
            <a:endParaRPr sz="2000" dirty="0">
              <a:latin typeface="Times New Roman"/>
              <a:cs typeface="Times New Roman"/>
            </a:endParaRPr>
          </a:p>
          <a:p>
            <a:pPr marL="241300" indent="-228600">
              <a:lnSpc>
                <a:spcPct val="100000"/>
              </a:lnSpc>
              <a:spcBef>
                <a:spcPts val="655"/>
              </a:spcBef>
              <a:buFont typeface="Arial"/>
              <a:buChar char="•"/>
              <a:tabLst>
                <a:tab pos="241935" algn="l"/>
              </a:tabLst>
            </a:pPr>
            <a:r>
              <a:rPr sz="2400" spc="20" dirty="0">
                <a:latin typeface="Times New Roman"/>
                <a:cs typeface="Times New Roman"/>
              </a:rPr>
              <a:t>I</a:t>
            </a:r>
            <a:r>
              <a:rPr sz="2400" spc="-145" dirty="0">
                <a:latin typeface="Times New Roman"/>
                <a:cs typeface="Times New Roman"/>
              </a:rPr>
              <a:t>m</a:t>
            </a:r>
            <a:r>
              <a:rPr sz="2400" spc="-15" dirty="0">
                <a:latin typeface="Times New Roman"/>
                <a:cs typeface="Times New Roman"/>
              </a:rPr>
              <a:t>a</a:t>
            </a:r>
            <a:r>
              <a:rPr sz="2400" spc="5" dirty="0">
                <a:latin typeface="Times New Roman"/>
                <a:cs typeface="Times New Roman"/>
              </a:rPr>
              <a:t>j</a:t>
            </a:r>
            <a:r>
              <a:rPr sz="2400" dirty="0">
                <a:latin typeface="Times New Roman"/>
                <a:cs typeface="Times New Roman"/>
              </a:rPr>
              <a:t>u</a:t>
            </a:r>
            <a:r>
              <a:rPr sz="2400" spc="75" dirty="0">
                <a:latin typeface="Times New Roman"/>
                <a:cs typeface="Times New Roman"/>
              </a:rPr>
              <a:t> </a:t>
            </a:r>
            <a:r>
              <a:rPr sz="2400" spc="-75" dirty="0">
                <a:latin typeface="Times New Roman"/>
                <a:cs typeface="Times New Roman"/>
              </a:rPr>
              <a:t>v</a:t>
            </a:r>
            <a:r>
              <a:rPr sz="2400" spc="-15" dirty="0">
                <a:latin typeface="Times New Roman"/>
                <a:cs typeface="Times New Roman"/>
              </a:rPr>
              <a:t>e</a:t>
            </a:r>
            <a:r>
              <a:rPr sz="2400" spc="5" dirty="0">
                <a:latin typeface="Times New Roman"/>
                <a:cs typeface="Times New Roman"/>
              </a:rPr>
              <a:t>li</a:t>
            </a:r>
            <a:r>
              <a:rPr sz="2400" dirty="0">
                <a:latin typeface="Times New Roman"/>
                <a:cs typeface="Times New Roman"/>
              </a:rPr>
              <a:t>ku</a:t>
            </a:r>
            <a:r>
              <a:rPr sz="2400" spc="70" dirty="0">
                <a:latin typeface="Times New Roman"/>
                <a:cs typeface="Times New Roman"/>
              </a:rPr>
              <a:t> </a:t>
            </a:r>
            <a:r>
              <a:rPr sz="2400" spc="-110" dirty="0">
                <a:latin typeface="Times New Roman"/>
                <a:cs typeface="Times New Roman"/>
              </a:rPr>
              <a:t>s</a:t>
            </a:r>
            <a:r>
              <a:rPr sz="2400" dirty="0">
                <a:latin typeface="Times New Roman"/>
                <a:cs typeface="Times New Roman"/>
              </a:rPr>
              <a:t>p</a:t>
            </a:r>
            <a:r>
              <a:rPr sz="2400" spc="-15" dirty="0">
                <a:latin typeface="Times New Roman"/>
                <a:cs typeface="Times New Roman"/>
              </a:rPr>
              <a:t>ec</a:t>
            </a:r>
            <a:r>
              <a:rPr sz="2400" spc="5" dirty="0">
                <a:latin typeface="Times New Roman"/>
                <a:cs typeface="Times New Roman"/>
              </a:rPr>
              <a:t>i</a:t>
            </a:r>
            <a:r>
              <a:rPr sz="2400" spc="-50" dirty="0">
                <a:latin typeface="Times New Roman"/>
                <a:cs typeface="Times New Roman"/>
              </a:rPr>
              <a:t>f</a:t>
            </a:r>
            <a:r>
              <a:rPr sz="2400" spc="5" dirty="0">
                <a:latin typeface="Times New Roman"/>
                <a:cs typeface="Times New Roman"/>
              </a:rPr>
              <a:t>i</a:t>
            </a:r>
            <a:r>
              <a:rPr sz="2400" spc="-15" dirty="0">
                <a:latin typeface="Times New Roman"/>
                <a:cs typeface="Times New Roman"/>
              </a:rPr>
              <a:t>č</a:t>
            </a:r>
            <a:r>
              <a:rPr sz="2400" spc="-7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u</a:t>
            </a:r>
            <a:r>
              <a:rPr sz="2400" spc="29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</a:t>
            </a:r>
            <a:r>
              <a:rPr sz="2400" spc="5" dirty="0">
                <a:latin typeface="Times New Roman"/>
                <a:cs typeface="Times New Roman"/>
              </a:rPr>
              <a:t>t</a:t>
            </a:r>
            <a:r>
              <a:rPr sz="2400" dirty="0">
                <a:latin typeface="Times New Roman"/>
                <a:cs typeface="Times New Roman"/>
              </a:rPr>
              <a:t>po</a:t>
            </a:r>
            <a:r>
              <a:rPr sz="2400" spc="25" dirty="0">
                <a:latin typeface="Times New Roman"/>
                <a:cs typeface="Times New Roman"/>
              </a:rPr>
              <a:t>r</a:t>
            </a:r>
            <a:r>
              <a:rPr sz="2400" spc="-7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o</a:t>
            </a:r>
            <a:r>
              <a:rPr sz="2400" spc="-110" dirty="0">
                <a:latin typeface="Times New Roman"/>
                <a:cs typeface="Times New Roman"/>
              </a:rPr>
              <a:t>s</a:t>
            </a:r>
            <a:r>
              <a:rPr sz="2400" dirty="0">
                <a:latin typeface="Times New Roman"/>
                <a:cs typeface="Times New Roman"/>
              </a:rPr>
              <a:t>t</a:t>
            </a:r>
            <a:r>
              <a:rPr sz="2400" spc="75" dirty="0">
                <a:latin typeface="Times New Roman"/>
                <a:cs typeface="Times New Roman"/>
              </a:rPr>
              <a:t> </a:t>
            </a:r>
            <a:r>
              <a:rPr sz="2400" spc="-7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130" dirty="0">
                <a:latin typeface="Times New Roman"/>
                <a:cs typeface="Times New Roman"/>
              </a:rPr>
              <a:t> </a:t>
            </a:r>
            <a:r>
              <a:rPr sz="2400" spc="-75" dirty="0">
                <a:latin typeface="Times New Roman"/>
                <a:cs typeface="Times New Roman"/>
              </a:rPr>
              <a:t>v</a:t>
            </a:r>
            <a:r>
              <a:rPr sz="2400" spc="5" dirty="0">
                <a:latin typeface="Times New Roman"/>
                <a:cs typeface="Times New Roman"/>
              </a:rPr>
              <a:t>i</a:t>
            </a:r>
            <a:r>
              <a:rPr sz="2400" spc="-110" dirty="0">
                <a:latin typeface="Times New Roman"/>
                <a:cs typeface="Times New Roman"/>
              </a:rPr>
              <a:t>š</a:t>
            </a:r>
            <a:r>
              <a:rPr sz="2400" spc="5" dirty="0">
                <a:latin typeface="Times New Roman"/>
                <a:cs typeface="Times New Roman"/>
              </a:rPr>
              <a:t>i</a:t>
            </a:r>
            <a:r>
              <a:rPr sz="2400" dirty="0">
                <a:latin typeface="Times New Roman"/>
                <a:cs typeface="Times New Roman"/>
              </a:rPr>
              <a:t>m</a:t>
            </a:r>
            <a:r>
              <a:rPr sz="2400" spc="155" dirty="0">
                <a:latin typeface="Times New Roman"/>
                <a:cs typeface="Times New Roman"/>
              </a:rPr>
              <a:t> </a:t>
            </a:r>
            <a:r>
              <a:rPr sz="2400" spc="-75" dirty="0">
                <a:latin typeface="Times New Roman"/>
                <a:cs typeface="Times New Roman"/>
              </a:rPr>
              <a:t>u</a:t>
            </a:r>
            <a:r>
              <a:rPr sz="2400" spc="-15" dirty="0">
                <a:latin typeface="Times New Roman"/>
                <a:cs typeface="Times New Roman"/>
              </a:rPr>
              <a:t>če</a:t>
            </a:r>
            <a:r>
              <a:rPr sz="2400" spc="-110" dirty="0">
                <a:latin typeface="Times New Roman"/>
                <a:cs typeface="Times New Roman"/>
              </a:rPr>
              <a:t>s</a:t>
            </a:r>
            <a:r>
              <a:rPr sz="2400" spc="5" dirty="0">
                <a:latin typeface="Times New Roman"/>
                <a:cs typeface="Times New Roman"/>
              </a:rPr>
              <a:t>t</a:t>
            </a:r>
            <a:r>
              <a:rPr sz="2400" spc="-15" dirty="0">
                <a:latin typeface="Times New Roman"/>
                <a:cs typeface="Times New Roman"/>
              </a:rPr>
              <a:t>a</a:t>
            </a:r>
            <a:r>
              <a:rPr sz="2400" spc="-7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o</a:t>
            </a:r>
            <a:r>
              <a:rPr sz="2400" spc="-110" dirty="0">
                <a:latin typeface="Times New Roman"/>
                <a:cs typeface="Times New Roman"/>
              </a:rPr>
              <a:t>s</a:t>
            </a:r>
            <a:r>
              <a:rPr sz="2400" spc="5" dirty="0">
                <a:latin typeface="Times New Roman"/>
                <a:cs typeface="Times New Roman"/>
              </a:rPr>
              <a:t>t</a:t>
            </a:r>
            <a:r>
              <a:rPr sz="2400" spc="80" dirty="0">
                <a:latin typeface="Times New Roman"/>
                <a:cs typeface="Times New Roman"/>
              </a:rPr>
              <a:t>i</a:t>
            </a:r>
            <a:r>
              <a:rPr sz="2400" spc="-70" dirty="0">
                <a:latin typeface="Times New Roman"/>
                <a:cs typeface="Times New Roman"/>
              </a:rPr>
              <a:t>m</a:t>
            </a:r>
            <a:r>
              <a:rPr sz="2400" spc="-30" dirty="0">
                <a:latin typeface="Times New Roman"/>
                <a:cs typeface="Times New Roman"/>
              </a:rPr>
              <a:t>a</a:t>
            </a:r>
            <a:r>
              <a:rPr sz="2400" dirty="0">
                <a:latin typeface="Times New Roman"/>
                <a:cs typeface="Times New Roman"/>
              </a:rPr>
              <a:t>.</a:t>
            </a:r>
          </a:p>
        </p:txBody>
      </p:sp>
      <p:sp>
        <p:nvSpPr>
          <p:cNvPr id="5" name="object 5"/>
          <p:cNvSpPr/>
          <p:nvPr/>
        </p:nvSpPr>
        <p:spPr>
          <a:xfrm>
            <a:off x="9469373" y="684779"/>
            <a:ext cx="1595289" cy="570649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Slika 7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75C081F4-D924-91C0-9603-9C8AFA40D97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39349"/>
            <a:ext cx="2034019" cy="52966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3200A2F2-E9B6-1F9C-EF79-2ED106BA58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33" y="98887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I</a:t>
            </a:r>
            <a:r>
              <a:rPr spc="10" dirty="0"/>
              <a:t>n</a:t>
            </a:r>
            <a:r>
              <a:rPr spc="-65" dirty="0"/>
              <a:t>d</a:t>
            </a:r>
            <a:r>
              <a:rPr dirty="0"/>
              <a:t>u</a:t>
            </a:r>
            <a:r>
              <a:rPr spc="-125" dirty="0"/>
              <a:t>k</a:t>
            </a:r>
            <a:r>
              <a:rPr spc="20" dirty="0"/>
              <a:t>t</a:t>
            </a:r>
            <a:r>
              <a:rPr spc="-35" dirty="0"/>
              <a:t>i</a:t>
            </a:r>
            <a:r>
              <a:rPr spc="-40" dirty="0"/>
              <a:t>v</a:t>
            </a:r>
            <a:r>
              <a:rPr dirty="0"/>
              <a:t>n</a:t>
            </a:r>
            <a:r>
              <a:rPr spc="-30" dirty="0"/>
              <a:t>o</a:t>
            </a:r>
            <a:r>
              <a:rPr dirty="0"/>
              <a:t>st</a:t>
            </a:r>
            <a:r>
              <a:rPr spc="130" dirty="0"/>
              <a:t> </a:t>
            </a:r>
            <a:r>
              <a:rPr spc="-140" dirty="0"/>
              <a:t>k</a:t>
            </a:r>
            <a:r>
              <a:rPr spc="30" dirty="0"/>
              <a:t>a</a:t>
            </a:r>
            <a:r>
              <a:rPr spc="-35" dirty="0"/>
              <a:t>l</a:t>
            </a:r>
            <a:r>
              <a:rPr spc="-20" dirty="0"/>
              <a:t>e</a:t>
            </a:r>
            <a:r>
              <a:rPr spc="-90" dirty="0"/>
              <a:t>m</a:t>
            </a:r>
            <a:r>
              <a:rPr spc="-40" dirty="0"/>
              <a:t>ov</a:t>
            </a:r>
            <a:r>
              <a:rPr dirty="0"/>
              <a:t>a</a:t>
            </a:r>
          </a:p>
        </p:txBody>
      </p:sp>
      <p:sp>
        <p:nvSpPr>
          <p:cNvPr id="3" name="object 3"/>
          <p:cNvSpPr/>
          <p:nvPr/>
        </p:nvSpPr>
        <p:spPr>
          <a:xfrm>
            <a:off x="838200" y="1825544"/>
            <a:ext cx="10515600" cy="4351655"/>
          </a:xfrm>
          <a:custGeom>
            <a:avLst/>
            <a:gdLst/>
            <a:ahLst/>
            <a:cxnLst/>
            <a:rect l="l" t="t" r="r" b="b"/>
            <a:pathLst>
              <a:path w="10515600" h="4351655">
                <a:moveTo>
                  <a:pt x="0" y="4351416"/>
                </a:moveTo>
                <a:lnTo>
                  <a:pt x="10515599" y="4351416"/>
                </a:lnTo>
                <a:lnTo>
                  <a:pt x="10515599" y="0"/>
                </a:lnTo>
                <a:lnTo>
                  <a:pt x="0" y="0"/>
                </a:lnTo>
                <a:lnTo>
                  <a:pt x="0" y="4351416"/>
                </a:lnTo>
                <a:close/>
              </a:path>
            </a:pathLst>
          </a:custGeom>
          <a:ln w="953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917571" y="1849586"/>
            <a:ext cx="1922780" cy="654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600" dirty="0">
                <a:latin typeface="Arial"/>
                <a:cs typeface="Arial"/>
              </a:rPr>
              <a:t>•</a:t>
            </a:r>
            <a:r>
              <a:rPr sz="3600" spc="-459" dirty="0">
                <a:latin typeface="Arial"/>
                <a:cs typeface="Arial"/>
              </a:rPr>
              <a:t> </a:t>
            </a:r>
            <a:r>
              <a:rPr sz="3600" dirty="0">
                <a:latin typeface="Cambria Math"/>
                <a:cs typeface="Cambria Math"/>
              </a:rPr>
              <a:t>𝑒</a:t>
            </a:r>
            <a:r>
              <a:rPr sz="3600" spc="270" dirty="0">
                <a:latin typeface="Cambria Math"/>
                <a:cs typeface="Cambria Math"/>
              </a:rPr>
              <a:t> </a:t>
            </a:r>
            <a:r>
              <a:rPr sz="3600" dirty="0">
                <a:latin typeface="Cambria Math"/>
                <a:cs typeface="Cambria Math"/>
              </a:rPr>
              <a:t>=</a:t>
            </a:r>
            <a:r>
              <a:rPr sz="3600" spc="190" dirty="0">
                <a:latin typeface="Cambria Math"/>
                <a:cs typeface="Cambria Math"/>
              </a:rPr>
              <a:t> </a:t>
            </a:r>
            <a:r>
              <a:rPr sz="3600" dirty="0">
                <a:latin typeface="Cambria Math"/>
                <a:cs typeface="Cambria Math"/>
              </a:rPr>
              <a:t>−</a:t>
            </a:r>
            <a:r>
              <a:rPr sz="3600" spc="-185" dirty="0">
                <a:latin typeface="Cambria Math"/>
                <a:cs typeface="Cambria Math"/>
              </a:rPr>
              <a:t> </a:t>
            </a:r>
            <a:r>
              <a:rPr sz="3900" spc="382" baseline="44871" dirty="0">
                <a:latin typeface="Cambria Math"/>
                <a:cs typeface="Cambria Math"/>
              </a:rPr>
              <a:t>𝑑</a:t>
            </a:r>
            <a:r>
              <a:rPr sz="3900" spc="22" baseline="44871" dirty="0">
                <a:latin typeface="Cambria Math"/>
                <a:cs typeface="Cambria Math"/>
              </a:rPr>
              <a:t>∅</a:t>
            </a:r>
            <a:endParaRPr sz="3900" baseline="44871">
              <a:latin typeface="Cambria Math"/>
              <a:cs typeface="Cambria Math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414272" y="2345387"/>
            <a:ext cx="379095" cy="3594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600" spc="254" dirty="0">
                <a:latin typeface="Cambria Math"/>
                <a:cs typeface="Cambria Math"/>
              </a:rPr>
              <a:t>𝑑𝑡</a:t>
            </a:r>
            <a:endParaRPr sz="2600">
              <a:latin typeface="Cambria Math"/>
              <a:cs typeface="Cambria Math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406014" y="2257112"/>
            <a:ext cx="419100" cy="0"/>
          </a:xfrm>
          <a:custGeom>
            <a:avLst/>
            <a:gdLst/>
            <a:ahLst/>
            <a:cxnLst/>
            <a:rect l="l" t="t" r="r" b="b"/>
            <a:pathLst>
              <a:path w="419100">
                <a:moveTo>
                  <a:pt x="0" y="0"/>
                </a:moveTo>
                <a:lnTo>
                  <a:pt x="419099" y="0"/>
                </a:lnTo>
              </a:path>
            </a:pathLst>
          </a:custGeom>
          <a:ln w="298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958593" y="2108058"/>
            <a:ext cx="6464300" cy="378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750" spc="-105" dirty="0">
                <a:latin typeface="Times New Roman"/>
                <a:cs typeface="Times New Roman"/>
              </a:rPr>
              <a:t>F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50" dirty="0">
                <a:latin typeface="Times New Roman"/>
                <a:cs typeface="Times New Roman"/>
              </a:rPr>
              <a:t>e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50" dirty="0">
                <a:latin typeface="Times New Roman"/>
                <a:cs typeface="Times New Roman"/>
              </a:rPr>
              <a:t>e</a:t>
            </a:r>
            <a:r>
              <a:rPr sz="2750" spc="10" dirty="0">
                <a:latin typeface="Times New Roman"/>
                <a:cs typeface="Times New Roman"/>
              </a:rPr>
              <a:t>v</a:t>
            </a:r>
            <a:r>
              <a:rPr sz="2750" spc="310" dirty="0">
                <a:latin typeface="Times New Roman"/>
                <a:cs typeface="Times New Roman"/>
              </a:rPr>
              <a:t> </a:t>
            </a:r>
            <a:r>
              <a:rPr sz="2750" spc="-25" dirty="0">
                <a:latin typeface="Times New Roman"/>
                <a:cs typeface="Times New Roman"/>
              </a:rPr>
              <a:t>za</a:t>
            </a:r>
            <a:r>
              <a:rPr sz="2750" spc="-30" dirty="0">
                <a:latin typeface="Times New Roman"/>
                <a:cs typeface="Times New Roman"/>
              </a:rPr>
              <a:t>ko</a:t>
            </a:r>
            <a:r>
              <a:rPr sz="2750" spc="10" dirty="0">
                <a:latin typeface="Times New Roman"/>
                <a:cs typeface="Times New Roman"/>
              </a:rPr>
              <a:t>n</a:t>
            </a:r>
            <a:r>
              <a:rPr sz="2750" spc="235" dirty="0">
                <a:latin typeface="Times New Roman"/>
                <a:cs typeface="Times New Roman"/>
              </a:rPr>
              <a:t> 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95" dirty="0">
                <a:latin typeface="Times New Roman"/>
                <a:cs typeface="Times New Roman"/>
              </a:rPr>
              <a:t>l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0" dirty="0">
                <a:latin typeface="Times New Roman"/>
                <a:cs typeface="Times New Roman"/>
              </a:rPr>
              <a:t>tr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g</a:t>
            </a:r>
            <a:r>
              <a:rPr sz="2750" spc="100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315" dirty="0">
                <a:latin typeface="Times New Roman"/>
                <a:cs typeface="Times New Roman"/>
              </a:rPr>
              <a:t> 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40" dirty="0">
                <a:latin typeface="Times New Roman"/>
                <a:cs typeface="Times New Roman"/>
              </a:rPr>
              <a:t>u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5" dirty="0">
                <a:latin typeface="Times New Roman"/>
                <a:cs typeface="Times New Roman"/>
              </a:rPr>
              <a:t>c</a:t>
            </a:r>
            <a:r>
              <a:rPr sz="2750" spc="-20" dirty="0">
                <a:latin typeface="Times New Roman"/>
                <a:cs typeface="Times New Roman"/>
              </a:rPr>
              <a:t>i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endParaRPr sz="27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8320155" y="2786889"/>
            <a:ext cx="2843150" cy="176771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917571" y="3244257"/>
            <a:ext cx="6930390" cy="27660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buFont typeface="Arial"/>
              <a:buChar char="•"/>
              <a:tabLst>
                <a:tab pos="241935" algn="l"/>
              </a:tabLst>
            </a:pPr>
            <a:r>
              <a:rPr sz="2750" spc="15" dirty="0">
                <a:latin typeface="Cambria Math"/>
                <a:cs typeface="Cambria Math"/>
              </a:rPr>
              <a:t>∅</a:t>
            </a:r>
            <a:r>
              <a:rPr sz="2750" spc="125" dirty="0">
                <a:latin typeface="Cambria Math"/>
                <a:cs typeface="Cambria Math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f</a:t>
            </a:r>
            <a:r>
              <a:rPr sz="2750" spc="-95" dirty="0">
                <a:latin typeface="Times New Roman"/>
                <a:cs typeface="Times New Roman"/>
              </a:rPr>
              <a:t>l</a:t>
            </a:r>
            <a:r>
              <a:rPr sz="2750" spc="40" dirty="0">
                <a:latin typeface="Times New Roman"/>
                <a:cs typeface="Times New Roman"/>
              </a:rPr>
              <a:t>u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10" dirty="0">
                <a:latin typeface="Times New Roman"/>
                <a:cs typeface="Times New Roman"/>
              </a:rPr>
              <a:t>s</a:t>
            </a:r>
            <a:r>
              <a:rPr sz="2750" spc="175" dirty="0">
                <a:latin typeface="Times New Roman"/>
                <a:cs typeface="Times New Roman"/>
              </a:rPr>
              <a:t> </a:t>
            </a:r>
            <a:r>
              <a:rPr sz="2750" spc="-30" dirty="0">
                <a:latin typeface="Times New Roman"/>
                <a:cs typeface="Times New Roman"/>
              </a:rPr>
              <a:t>v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235" dirty="0">
                <a:latin typeface="Times New Roman"/>
                <a:cs typeface="Times New Roman"/>
              </a:rPr>
              <a:t> 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a</a:t>
            </a:r>
            <a:r>
              <a:rPr sz="2750" spc="-30" dirty="0">
                <a:latin typeface="Times New Roman"/>
                <a:cs typeface="Times New Roman"/>
              </a:rPr>
              <a:t>g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180" dirty="0">
                <a:latin typeface="Times New Roman"/>
                <a:cs typeface="Times New Roman"/>
              </a:rPr>
              <a:t> 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40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40" dirty="0">
                <a:latin typeface="Times New Roman"/>
                <a:cs typeface="Times New Roman"/>
              </a:rPr>
              <a:t>u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5" dirty="0">
                <a:latin typeface="Times New Roman"/>
                <a:cs typeface="Times New Roman"/>
              </a:rPr>
              <a:t>c</a:t>
            </a:r>
            <a:r>
              <a:rPr sz="2750" spc="-95" dirty="0">
                <a:latin typeface="Times New Roman"/>
                <a:cs typeface="Times New Roman"/>
              </a:rPr>
              <a:t>ij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endParaRPr sz="27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2"/>
              </a:spcBef>
              <a:buFont typeface="Arial"/>
              <a:buChar char="•"/>
            </a:pPr>
            <a:endParaRPr sz="4100">
              <a:latin typeface="Times New Roman"/>
              <a:cs typeface="Times New Roman"/>
            </a:endParaRPr>
          </a:p>
          <a:p>
            <a:pPr marL="241300" indent="-228600">
              <a:lnSpc>
                <a:spcPct val="100000"/>
              </a:lnSpc>
              <a:buFont typeface="Arial"/>
              <a:buChar char="•"/>
              <a:tabLst>
                <a:tab pos="241935" algn="l"/>
              </a:tabLst>
            </a:pPr>
            <a:r>
              <a:rPr sz="2750" spc="45" dirty="0">
                <a:latin typeface="Times New Roman"/>
                <a:cs typeface="Times New Roman"/>
              </a:rPr>
              <a:t>P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25" dirty="0">
                <a:latin typeface="Times New Roman"/>
                <a:cs typeface="Times New Roman"/>
              </a:rPr>
              <a:t>m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100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f</a:t>
            </a:r>
            <a:r>
              <a:rPr sz="2750" spc="-95" dirty="0">
                <a:latin typeface="Times New Roman"/>
                <a:cs typeface="Times New Roman"/>
              </a:rPr>
              <a:t>l</a:t>
            </a:r>
            <a:r>
              <a:rPr sz="2750" spc="45" dirty="0">
                <a:latin typeface="Times New Roman"/>
                <a:cs typeface="Times New Roman"/>
              </a:rPr>
              <a:t>u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10" dirty="0">
                <a:latin typeface="Times New Roman"/>
                <a:cs typeface="Times New Roman"/>
              </a:rPr>
              <a:t>a</a:t>
            </a:r>
            <a:r>
              <a:rPr sz="2750" spc="175" dirty="0">
                <a:latin typeface="Times New Roman"/>
                <a:cs typeface="Times New Roman"/>
              </a:rPr>
              <a:t> </a:t>
            </a:r>
            <a:r>
              <a:rPr sz="2750" spc="-95" dirty="0">
                <a:latin typeface="Times New Roman"/>
                <a:cs typeface="Times New Roman"/>
              </a:rPr>
              <a:t>i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-30" dirty="0">
                <a:latin typeface="Times New Roman"/>
                <a:cs typeface="Times New Roman"/>
              </a:rPr>
              <a:t>d</a:t>
            </a:r>
            <a:r>
              <a:rPr sz="2750" spc="45" dirty="0">
                <a:latin typeface="Times New Roman"/>
                <a:cs typeface="Times New Roman"/>
              </a:rPr>
              <a:t>u</a:t>
            </a:r>
            <a:r>
              <a:rPr sz="2750" spc="-30" dirty="0">
                <a:latin typeface="Times New Roman"/>
                <a:cs typeface="Times New Roman"/>
              </a:rPr>
              <a:t>k</a:t>
            </a:r>
            <a:r>
              <a:rPr sz="2750" spc="45" dirty="0">
                <a:latin typeface="Times New Roman"/>
                <a:cs typeface="Times New Roman"/>
              </a:rPr>
              <a:t>u</a:t>
            </a:r>
            <a:r>
              <a:rPr sz="2750" spc="-95" dirty="0">
                <a:latin typeface="Times New Roman"/>
                <a:cs typeface="Times New Roman"/>
              </a:rPr>
              <a:t>j</a:t>
            </a:r>
            <a:r>
              <a:rPr sz="2750" spc="10" dirty="0">
                <a:latin typeface="Times New Roman"/>
                <a:cs typeface="Times New Roman"/>
              </a:rPr>
              <a:t>e</a:t>
            </a:r>
            <a:r>
              <a:rPr sz="2750" spc="254" dirty="0">
                <a:latin typeface="Times New Roman"/>
                <a:cs typeface="Times New Roman"/>
              </a:rPr>
              <a:t> 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95" dirty="0">
                <a:latin typeface="Times New Roman"/>
                <a:cs typeface="Times New Roman"/>
              </a:rPr>
              <a:t>l</a:t>
            </a:r>
            <a:r>
              <a:rPr sz="2750" spc="-25" dirty="0">
                <a:latin typeface="Times New Roman"/>
                <a:cs typeface="Times New Roman"/>
              </a:rPr>
              <a:t>e</a:t>
            </a:r>
            <a:r>
              <a:rPr sz="2750" spc="-30" dirty="0">
                <a:latin typeface="Times New Roman"/>
                <a:cs typeface="Times New Roman"/>
              </a:rPr>
              <a:t>ko</a:t>
            </a:r>
            <a:r>
              <a:rPr sz="2750" spc="-20" dirty="0">
                <a:latin typeface="Times New Roman"/>
                <a:cs typeface="Times New Roman"/>
              </a:rPr>
              <a:t>t</a:t>
            </a:r>
            <a:r>
              <a:rPr sz="2750" spc="-30" dirty="0">
                <a:latin typeface="Times New Roman"/>
                <a:cs typeface="Times New Roman"/>
              </a:rPr>
              <a:t>ro</a:t>
            </a:r>
            <a:r>
              <a:rPr sz="2750" spc="100" dirty="0">
                <a:latin typeface="Times New Roman"/>
                <a:cs typeface="Times New Roman"/>
              </a:rPr>
              <a:t>m</a:t>
            </a:r>
            <a:r>
              <a:rPr sz="2750" spc="-30" dirty="0">
                <a:latin typeface="Times New Roman"/>
                <a:cs typeface="Times New Roman"/>
              </a:rPr>
              <a:t>o</a:t>
            </a:r>
            <a:r>
              <a:rPr sz="2750" spc="55" dirty="0">
                <a:latin typeface="Times New Roman"/>
                <a:cs typeface="Times New Roman"/>
              </a:rPr>
              <a:t>t</a:t>
            </a:r>
            <a:r>
              <a:rPr sz="2750" spc="45" dirty="0">
                <a:latin typeface="Times New Roman"/>
                <a:cs typeface="Times New Roman"/>
              </a:rPr>
              <a:t>o</a:t>
            </a:r>
            <a:r>
              <a:rPr sz="2750" spc="-20" dirty="0">
                <a:latin typeface="Times New Roman"/>
                <a:cs typeface="Times New Roman"/>
              </a:rPr>
              <a:t>r</a:t>
            </a:r>
            <a:r>
              <a:rPr sz="2750" spc="45" dirty="0">
                <a:latin typeface="Times New Roman"/>
                <a:cs typeface="Times New Roman"/>
              </a:rPr>
              <a:t>n</a:t>
            </a:r>
            <a:r>
              <a:rPr sz="2750" spc="10" dirty="0">
                <a:latin typeface="Times New Roman"/>
                <a:cs typeface="Times New Roman"/>
              </a:rPr>
              <a:t>u</a:t>
            </a:r>
            <a:r>
              <a:rPr sz="2750" spc="325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Times New Roman"/>
                <a:cs typeface="Times New Roman"/>
              </a:rPr>
              <a:t>s</a:t>
            </a:r>
            <a:r>
              <a:rPr sz="2750" spc="-95" dirty="0">
                <a:latin typeface="Times New Roman"/>
                <a:cs typeface="Times New Roman"/>
              </a:rPr>
              <a:t>il</a:t>
            </a:r>
            <a:r>
              <a:rPr sz="2750" spc="10" dirty="0">
                <a:latin typeface="Times New Roman"/>
                <a:cs typeface="Times New Roman"/>
              </a:rPr>
              <a:t>u</a:t>
            </a:r>
            <a:endParaRPr sz="2750">
              <a:latin typeface="Times New Roman"/>
              <a:cs typeface="Times New Roman"/>
            </a:endParaRPr>
          </a:p>
          <a:p>
            <a:pPr marL="4206875" marR="5080">
              <a:lnSpc>
                <a:spcPct val="170200"/>
              </a:lnSpc>
              <a:spcBef>
                <a:spcPts val="835"/>
              </a:spcBef>
            </a:pPr>
            <a:r>
              <a:rPr sz="2400" dirty="0">
                <a:latin typeface="Times New Roman"/>
                <a:cs typeface="Times New Roman"/>
              </a:rPr>
              <a:t>L</a:t>
            </a:r>
            <a:r>
              <a:rPr sz="2400" spc="-120" dirty="0">
                <a:latin typeface="Times New Roman"/>
                <a:cs typeface="Times New Roman"/>
              </a:rPr>
              <a:t> </a:t>
            </a:r>
            <a:r>
              <a:rPr sz="2400" spc="5" dirty="0">
                <a:latin typeface="Times New Roman"/>
                <a:cs typeface="Times New Roman"/>
              </a:rPr>
              <a:t>i</a:t>
            </a:r>
            <a:r>
              <a:rPr sz="2400" spc="-7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d</a:t>
            </a:r>
            <a:r>
              <a:rPr sz="2400" spc="-75" dirty="0">
                <a:latin typeface="Times New Roman"/>
                <a:cs typeface="Times New Roman"/>
              </a:rPr>
              <a:t>u</a:t>
            </a:r>
            <a:r>
              <a:rPr sz="2400" dirty="0">
                <a:latin typeface="Times New Roman"/>
                <a:cs typeface="Times New Roman"/>
              </a:rPr>
              <a:t>k</a:t>
            </a:r>
            <a:r>
              <a:rPr sz="2400" spc="5" dirty="0">
                <a:latin typeface="Times New Roman"/>
                <a:cs typeface="Times New Roman"/>
              </a:rPr>
              <a:t>ti</a:t>
            </a:r>
            <a:r>
              <a:rPr sz="2400" spc="-75" dirty="0">
                <a:latin typeface="Times New Roman"/>
                <a:cs typeface="Times New Roman"/>
              </a:rPr>
              <a:t>vn</a:t>
            </a:r>
            <a:r>
              <a:rPr sz="2400" dirty="0">
                <a:latin typeface="Times New Roman"/>
                <a:cs typeface="Times New Roman"/>
              </a:rPr>
              <a:t>o</a:t>
            </a:r>
            <a:r>
              <a:rPr sz="2400" spc="-110" dirty="0">
                <a:latin typeface="Times New Roman"/>
                <a:cs typeface="Times New Roman"/>
              </a:rPr>
              <a:t>s</a:t>
            </a:r>
            <a:r>
              <a:rPr sz="2400" dirty="0">
                <a:latin typeface="Times New Roman"/>
                <a:cs typeface="Times New Roman"/>
              </a:rPr>
              <a:t>t </a:t>
            </a:r>
            <a:r>
              <a:rPr sz="2400" spc="-229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k</a:t>
            </a:r>
            <a:r>
              <a:rPr sz="2400" spc="-15" dirty="0">
                <a:latin typeface="Times New Roman"/>
                <a:cs typeface="Times New Roman"/>
              </a:rPr>
              <a:t>a</a:t>
            </a:r>
            <a:r>
              <a:rPr sz="2400" spc="5" dirty="0">
                <a:latin typeface="Times New Roman"/>
                <a:cs typeface="Times New Roman"/>
              </a:rPr>
              <a:t>l</a:t>
            </a:r>
            <a:r>
              <a:rPr sz="2400" spc="-15" dirty="0">
                <a:latin typeface="Times New Roman"/>
                <a:cs typeface="Times New Roman"/>
              </a:rPr>
              <a:t>e</a:t>
            </a:r>
            <a:r>
              <a:rPr sz="2400" spc="-145" dirty="0">
                <a:latin typeface="Times New Roman"/>
                <a:cs typeface="Times New Roman"/>
              </a:rPr>
              <a:t>m</a:t>
            </a:r>
            <a:r>
              <a:rPr sz="2400" dirty="0">
                <a:latin typeface="Times New Roman"/>
                <a:cs typeface="Times New Roman"/>
              </a:rPr>
              <a:t>a </a:t>
            </a:r>
            <a:r>
              <a:rPr sz="2400" spc="-45" dirty="0">
                <a:latin typeface="Times New Roman"/>
                <a:cs typeface="Times New Roman"/>
              </a:rPr>
              <a:t>L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Cambria Math"/>
                <a:cs typeface="Cambria Math"/>
              </a:rPr>
              <a:t>∅</a:t>
            </a:r>
            <a:r>
              <a:rPr sz="2400" dirty="0">
                <a:latin typeface="Times New Roman"/>
                <a:cs typeface="Times New Roman"/>
              </a:rPr>
              <a:t>I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8767694" y="5515740"/>
            <a:ext cx="1776474" cy="47057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763000" y="5510972"/>
            <a:ext cx="1786255" cy="480695"/>
          </a:xfrm>
          <a:custGeom>
            <a:avLst/>
            <a:gdLst/>
            <a:ahLst/>
            <a:cxnLst/>
            <a:rect l="l" t="t" r="r" b="b"/>
            <a:pathLst>
              <a:path w="1786254" h="480695">
                <a:moveTo>
                  <a:pt x="0" y="480096"/>
                </a:moveTo>
                <a:lnTo>
                  <a:pt x="1785996" y="480096"/>
                </a:lnTo>
                <a:lnTo>
                  <a:pt x="1785996" y="0"/>
                </a:lnTo>
                <a:lnTo>
                  <a:pt x="0" y="0"/>
                </a:lnTo>
                <a:lnTo>
                  <a:pt x="0" y="480096"/>
                </a:lnTo>
                <a:close/>
              </a:path>
            </a:pathLst>
          </a:custGeom>
          <a:ln w="953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2" name="Zapis perom 11">
                <a:extLst>
                  <a:ext uri="{FF2B5EF4-FFF2-40B4-BE49-F238E27FC236}">
                    <a16:creationId xmlns:a16="http://schemas.microsoft.com/office/drawing/2014/main" id="{69F6C30A-7585-5E74-5BCD-0A6437BB125F}"/>
                  </a:ext>
                </a:extLst>
              </p14:cNvPr>
              <p14:cNvContentPartPr/>
              <p14:nvPr/>
            </p14:nvContentPartPr>
            <p14:xfrm>
              <a:off x="8039160" y="3720960"/>
              <a:ext cx="895680" cy="387720"/>
            </p14:xfrm>
          </p:contentPart>
        </mc:Choice>
        <mc:Fallback xmlns="">
          <p:pic>
            <p:nvPicPr>
              <p:cNvPr id="12" name="Zapis perom 11">
                <a:extLst>
                  <a:ext uri="{FF2B5EF4-FFF2-40B4-BE49-F238E27FC236}">
                    <a16:creationId xmlns:a16="http://schemas.microsoft.com/office/drawing/2014/main" id="{69F6C30A-7585-5E74-5BCD-0A6437BB125F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023320" y="3657600"/>
                <a:ext cx="927000" cy="514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3" name="Zapis perom 12">
                <a:extLst>
                  <a:ext uri="{FF2B5EF4-FFF2-40B4-BE49-F238E27FC236}">
                    <a16:creationId xmlns:a16="http://schemas.microsoft.com/office/drawing/2014/main" id="{94902564-64DD-4446-C8DC-296CDF361FD5}"/>
                  </a:ext>
                </a:extLst>
              </p14:cNvPr>
              <p14:cNvContentPartPr/>
              <p14:nvPr/>
            </p14:nvContentPartPr>
            <p14:xfrm>
              <a:off x="8534520" y="2666880"/>
              <a:ext cx="2375280" cy="1219680"/>
            </p14:xfrm>
          </p:contentPart>
        </mc:Choice>
        <mc:Fallback xmlns="">
          <p:pic>
            <p:nvPicPr>
              <p:cNvPr id="13" name="Zapis perom 12">
                <a:extLst>
                  <a:ext uri="{FF2B5EF4-FFF2-40B4-BE49-F238E27FC236}">
                    <a16:creationId xmlns:a16="http://schemas.microsoft.com/office/drawing/2014/main" id="{94902564-64DD-4446-C8DC-296CDF361FD5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518680" y="2603520"/>
                <a:ext cx="2406600" cy="1346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4" name="Zapis perom 13">
                <a:extLst>
                  <a:ext uri="{FF2B5EF4-FFF2-40B4-BE49-F238E27FC236}">
                    <a16:creationId xmlns:a16="http://schemas.microsoft.com/office/drawing/2014/main" id="{53DA27E9-21F4-4C6C-3B85-7F27DA63C543}"/>
                  </a:ext>
                </a:extLst>
              </p14:cNvPr>
              <p14:cNvContentPartPr/>
              <p14:nvPr/>
            </p14:nvContentPartPr>
            <p14:xfrm>
              <a:off x="7943760" y="5302080"/>
              <a:ext cx="3423240" cy="896040"/>
            </p14:xfrm>
          </p:contentPart>
        </mc:Choice>
        <mc:Fallback xmlns="">
          <p:pic>
            <p:nvPicPr>
              <p:cNvPr id="14" name="Zapis perom 13">
                <a:extLst>
                  <a:ext uri="{FF2B5EF4-FFF2-40B4-BE49-F238E27FC236}">
                    <a16:creationId xmlns:a16="http://schemas.microsoft.com/office/drawing/2014/main" id="{53DA27E9-21F4-4C6C-3B85-7F27DA63C543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7927920" y="5238720"/>
                <a:ext cx="3454560" cy="1022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5" name="Zapis perom 14">
                <a:extLst>
                  <a:ext uri="{FF2B5EF4-FFF2-40B4-BE49-F238E27FC236}">
                    <a16:creationId xmlns:a16="http://schemas.microsoft.com/office/drawing/2014/main" id="{333006DE-AC85-3123-A510-9DE28B9B6047}"/>
                  </a:ext>
                </a:extLst>
              </p14:cNvPr>
              <p14:cNvContentPartPr/>
              <p14:nvPr/>
            </p14:nvContentPartPr>
            <p14:xfrm>
              <a:off x="10477440" y="4172040"/>
              <a:ext cx="819720" cy="756000"/>
            </p14:xfrm>
          </p:contentPart>
        </mc:Choice>
        <mc:Fallback xmlns="">
          <p:pic>
            <p:nvPicPr>
              <p:cNvPr id="15" name="Zapis perom 14">
                <a:extLst>
                  <a:ext uri="{FF2B5EF4-FFF2-40B4-BE49-F238E27FC236}">
                    <a16:creationId xmlns:a16="http://schemas.microsoft.com/office/drawing/2014/main" id="{333006DE-AC85-3123-A510-9DE28B9B6047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0461600" y="4108680"/>
                <a:ext cx="851040" cy="882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6" name="Zapis perom 15">
                <a:extLst>
                  <a:ext uri="{FF2B5EF4-FFF2-40B4-BE49-F238E27FC236}">
                    <a16:creationId xmlns:a16="http://schemas.microsoft.com/office/drawing/2014/main" id="{8CEDAD0E-C815-84CC-CED7-238BF12ABE83}"/>
                  </a:ext>
                </a:extLst>
              </p14:cNvPr>
              <p14:cNvContentPartPr/>
              <p14:nvPr/>
            </p14:nvContentPartPr>
            <p14:xfrm>
              <a:off x="10725120" y="4368960"/>
              <a:ext cx="825840" cy="565200"/>
            </p14:xfrm>
          </p:contentPart>
        </mc:Choice>
        <mc:Fallback xmlns="">
          <p:pic>
            <p:nvPicPr>
              <p:cNvPr id="16" name="Zapis perom 15">
                <a:extLst>
                  <a:ext uri="{FF2B5EF4-FFF2-40B4-BE49-F238E27FC236}">
                    <a16:creationId xmlns:a16="http://schemas.microsoft.com/office/drawing/2014/main" id="{8CEDAD0E-C815-84CC-CED7-238BF12ABE83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0709280" y="4305600"/>
                <a:ext cx="857160" cy="691920"/>
              </a:xfrm>
              <a:prstGeom prst="rect">
                <a:avLst/>
              </a:prstGeom>
            </p:spPr>
          </p:pic>
        </mc:Fallback>
      </mc:AlternateContent>
      <p:pic>
        <p:nvPicPr>
          <p:cNvPr id="17" name="Slika 16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E6C908EE-FC23-4AEC-FDC4-27BEF00C096C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29" y="165592"/>
            <a:ext cx="2034019" cy="529664"/>
          </a:xfrm>
          <a:prstGeom prst="rect">
            <a:avLst/>
          </a:prstGeom>
        </p:spPr>
      </p:pic>
      <p:pic>
        <p:nvPicPr>
          <p:cNvPr id="18" name="Slika 17">
            <a:extLst>
              <a:ext uri="{FF2B5EF4-FFF2-40B4-BE49-F238E27FC236}">
                <a16:creationId xmlns:a16="http://schemas.microsoft.com/office/drawing/2014/main" id="{3E58FC59-2985-D372-A82D-763596CE0C0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33" y="98887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K</a:t>
            </a:r>
            <a:r>
              <a:rPr spc="35" dirty="0"/>
              <a:t>a</a:t>
            </a:r>
            <a:r>
              <a:rPr spc="-35" dirty="0"/>
              <a:t>l</a:t>
            </a:r>
            <a:r>
              <a:rPr spc="-20" dirty="0"/>
              <a:t>e</a:t>
            </a:r>
            <a:r>
              <a:rPr spc="-90" dirty="0"/>
              <a:t>m</a:t>
            </a:r>
            <a:r>
              <a:rPr dirty="0"/>
              <a:t>s</a:t>
            </a:r>
            <a:r>
              <a:rPr spc="-135" dirty="0"/>
              <a:t>k</a:t>
            </a:r>
            <a:r>
              <a:rPr dirty="0"/>
              <a:t>a</a:t>
            </a:r>
            <a:r>
              <a:rPr spc="135" dirty="0"/>
              <a:t> </a:t>
            </a:r>
            <a:r>
              <a:rPr spc="20" dirty="0"/>
              <a:t>t</a:t>
            </a:r>
            <a:r>
              <a:rPr spc="-20" dirty="0"/>
              <a:t>e</a:t>
            </a:r>
            <a:r>
              <a:rPr spc="-35" dirty="0"/>
              <a:t>l</a:t>
            </a:r>
            <a:r>
              <a:rPr dirty="0"/>
              <a:t>a</a:t>
            </a:r>
            <a:r>
              <a:rPr spc="-85" dirty="0"/>
              <a:t> </a:t>
            </a:r>
            <a:r>
              <a:rPr dirty="0"/>
              <a:t>i</a:t>
            </a:r>
            <a:r>
              <a:rPr spc="-10" dirty="0"/>
              <a:t> </a:t>
            </a:r>
            <a:r>
              <a:rPr spc="-40" dirty="0"/>
              <a:t>v</a:t>
            </a:r>
            <a:r>
              <a:rPr spc="-20" dirty="0"/>
              <a:t>r</a:t>
            </a:r>
            <a:r>
              <a:rPr dirty="0"/>
              <a:t>s</a:t>
            </a:r>
            <a:r>
              <a:rPr spc="25" dirty="0"/>
              <a:t>t</a:t>
            </a:r>
            <a:r>
              <a:rPr dirty="0"/>
              <a:t>e</a:t>
            </a:r>
            <a:r>
              <a:rPr spc="10" dirty="0"/>
              <a:t> </a:t>
            </a:r>
            <a:r>
              <a:rPr dirty="0"/>
              <a:t>n</a:t>
            </a:r>
            <a:r>
              <a:rPr spc="40" dirty="0"/>
              <a:t>a</a:t>
            </a:r>
            <a:r>
              <a:rPr spc="-90" dirty="0"/>
              <a:t>m</a:t>
            </a:r>
            <a:r>
              <a:rPr spc="-40" dirty="0"/>
              <a:t>o</a:t>
            </a:r>
            <a:r>
              <a:rPr spc="20" dirty="0"/>
              <a:t>t</a:t>
            </a:r>
            <a:r>
              <a:rPr spc="30" dirty="0"/>
              <a:t>a</a:t>
            </a:r>
            <a:r>
              <a:rPr spc="20" dirty="0"/>
              <a:t>j</a:t>
            </a:r>
            <a:r>
              <a:rPr dirty="0"/>
              <a:t>a</a:t>
            </a:r>
          </a:p>
        </p:txBody>
      </p:sp>
      <p:sp>
        <p:nvSpPr>
          <p:cNvPr id="3" name="object 3"/>
          <p:cNvSpPr/>
          <p:nvPr/>
        </p:nvSpPr>
        <p:spPr>
          <a:xfrm>
            <a:off x="838200" y="1690746"/>
            <a:ext cx="10515600" cy="4802505"/>
          </a:xfrm>
          <a:custGeom>
            <a:avLst/>
            <a:gdLst/>
            <a:ahLst/>
            <a:cxnLst/>
            <a:rect l="l" t="t" r="r" b="b"/>
            <a:pathLst>
              <a:path w="10515600" h="4802505">
                <a:moveTo>
                  <a:pt x="0" y="4802123"/>
                </a:moveTo>
                <a:lnTo>
                  <a:pt x="10515599" y="4802123"/>
                </a:lnTo>
                <a:lnTo>
                  <a:pt x="10515599" y="0"/>
                </a:lnTo>
                <a:lnTo>
                  <a:pt x="0" y="0"/>
                </a:lnTo>
                <a:lnTo>
                  <a:pt x="0" y="4802123"/>
                </a:lnTo>
                <a:close/>
              </a:path>
            </a:pathLst>
          </a:custGeom>
          <a:ln w="953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917571" y="1726221"/>
            <a:ext cx="9917430" cy="18116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1300" indent="-228600">
              <a:lnSpc>
                <a:spcPts val="3190"/>
              </a:lnSpc>
              <a:buFont typeface="Arial"/>
              <a:buChar char="•"/>
              <a:tabLst>
                <a:tab pos="241935" algn="l"/>
              </a:tabLst>
            </a:pPr>
            <a:r>
              <a:rPr sz="2750" spc="-95" dirty="0">
                <a:latin typeface="Calibri"/>
                <a:cs typeface="Calibri"/>
              </a:rPr>
              <a:t>K</a:t>
            </a:r>
            <a:r>
              <a:rPr sz="2750" spc="25" dirty="0">
                <a:latin typeface="Calibri"/>
                <a:cs typeface="Calibri"/>
              </a:rPr>
              <a:t>a</a:t>
            </a:r>
            <a:r>
              <a:rPr sz="2750" spc="-35" dirty="0">
                <a:latin typeface="Calibri"/>
                <a:cs typeface="Calibri"/>
              </a:rPr>
              <a:t>l</a:t>
            </a:r>
            <a:r>
              <a:rPr sz="2750" spc="-20" dirty="0">
                <a:latin typeface="Calibri"/>
                <a:cs typeface="Calibri"/>
              </a:rPr>
              <a:t>e</a:t>
            </a:r>
            <a:r>
              <a:rPr sz="2750" spc="45" dirty="0">
                <a:latin typeface="Calibri"/>
                <a:cs typeface="Calibri"/>
              </a:rPr>
              <a:t>m</a:t>
            </a:r>
            <a:r>
              <a:rPr sz="2750" spc="-25" dirty="0">
                <a:latin typeface="Calibri"/>
                <a:cs typeface="Calibri"/>
              </a:rPr>
              <a:t>s</a:t>
            </a:r>
            <a:r>
              <a:rPr sz="2750" spc="-60" dirty="0">
                <a:latin typeface="Calibri"/>
                <a:cs typeface="Calibri"/>
              </a:rPr>
              <a:t>k</a:t>
            </a:r>
            <a:r>
              <a:rPr sz="2750" spc="10" dirty="0">
                <a:latin typeface="Calibri"/>
                <a:cs typeface="Calibri"/>
              </a:rPr>
              <a:t>a</a:t>
            </a:r>
            <a:r>
              <a:rPr sz="2750" spc="145" dirty="0">
                <a:latin typeface="Times New Roman"/>
                <a:cs typeface="Times New Roman"/>
              </a:rPr>
              <a:t> </a:t>
            </a:r>
            <a:r>
              <a:rPr sz="2750" spc="-25" dirty="0">
                <a:latin typeface="Calibri"/>
                <a:cs typeface="Calibri"/>
              </a:rPr>
              <a:t>t</a:t>
            </a:r>
            <a:r>
              <a:rPr sz="2750" spc="-20" dirty="0">
                <a:latin typeface="Calibri"/>
                <a:cs typeface="Calibri"/>
              </a:rPr>
              <a:t>e</a:t>
            </a:r>
            <a:r>
              <a:rPr sz="2750" spc="-35" dirty="0">
                <a:latin typeface="Calibri"/>
                <a:cs typeface="Calibri"/>
              </a:rPr>
              <a:t>l</a:t>
            </a:r>
            <a:r>
              <a:rPr sz="2750" spc="10" dirty="0">
                <a:latin typeface="Calibri"/>
                <a:cs typeface="Calibri"/>
              </a:rPr>
              <a:t>a</a:t>
            </a:r>
            <a:r>
              <a:rPr sz="2750" dirty="0">
                <a:latin typeface="Times New Roman"/>
                <a:cs typeface="Times New Roman"/>
              </a:rPr>
              <a:t> </a:t>
            </a:r>
            <a:r>
              <a:rPr sz="2750" spc="-25" dirty="0">
                <a:latin typeface="Calibri"/>
                <a:cs typeface="Calibri"/>
              </a:rPr>
              <a:t>s</a:t>
            </a:r>
            <a:r>
              <a:rPr sz="2750" spc="10" dirty="0">
                <a:latin typeface="Calibri"/>
                <a:cs typeface="Calibri"/>
              </a:rPr>
              <a:t>u</a:t>
            </a:r>
            <a:r>
              <a:rPr sz="2750" spc="25" dirty="0">
                <a:latin typeface="Times New Roman"/>
                <a:cs typeface="Times New Roman"/>
              </a:rPr>
              <a:t> </a:t>
            </a:r>
            <a:r>
              <a:rPr sz="2750" spc="40" dirty="0">
                <a:latin typeface="Calibri"/>
                <a:cs typeface="Calibri"/>
              </a:rPr>
              <a:t>o</a:t>
            </a:r>
            <a:r>
              <a:rPr sz="2750" spc="-25" dirty="0">
                <a:latin typeface="Calibri"/>
                <a:cs typeface="Calibri"/>
              </a:rPr>
              <a:t>b</a:t>
            </a:r>
            <a:r>
              <a:rPr sz="2750" spc="-35" dirty="0">
                <a:latin typeface="Calibri"/>
                <a:cs typeface="Calibri"/>
              </a:rPr>
              <a:t>i</a:t>
            </a:r>
            <a:r>
              <a:rPr sz="2750" spc="35" dirty="0">
                <a:latin typeface="Calibri"/>
                <a:cs typeface="Calibri"/>
              </a:rPr>
              <a:t>č</a:t>
            </a:r>
            <a:r>
              <a:rPr sz="2750" spc="-25" dirty="0">
                <a:latin typeface="Calibri"/>
                <a:cs typeface="Calibri"/>
              </a:rPr>
              <a:t>n</a:t>
            </a:r>
            <a:r>
              <a:rPr sz="2750" spc="10" dirty="0">
                <a:latin typeface="Calibri"/>
                <a:cs typeface="Calibri"/>
              </a:rPr>
              <a:t>o</a:t>
            </a:r>
            <a:r>
              <a:rPr sz="2750" spc="165" dirty="0">
                <a:latin typeface="Calibri"/>
                <a:cs typeface="Calibri"/>
              </a:rPr>
              <a:t> </a:t>
            </a:r>
            <a:r>
              <a:rPr sz="2750" spc="35" dirty="0">
                <a:latin typeface="Calibri"/>
                <a:cs typeface="Calibri"/>
              </a:rPr>
              <a:t>c</a:t>
            </a:r>
            <a:r>
              <a:rPr sz="2750" spc="-35" dirty="0">
                <a:latin typeface="Calibri"/>
                <a:cs typeface="Calibri"/>
              </a:rPr>
              <a:t>ili</a:t>
            </a:r>
            <a:r>
              <a:rPr sz="2750" spc="-25" dirty="0">
                <a:latin typeface="Calibri"/>
                <a:cs typeface="Calibri"/>
              </a:rPr>
              <a:t>nd</a:t>
            </a:r>
            <a:r>
              <a:rPr sz="2750" spc="5" dirty="0">
                <a:latin typeface="Calibri"/>
                <a:cs typeface="Calibri"/>
              </a:rPr>
              <a:t>r</a:t>
            </a:r>
            <a:r>
              <a:rPr sz="2750" spc="-30" dirty="0">
                <a:latin typeface="Calibri"/>
                <a:cs typeface="Calibri"/>
              </a:rPr>
              <a:t>i</a:t>
            </a:r>
            <a:r>
              <a:rPr sz="2750" spc="35" dirty="0">
                <a:latin typeface="Calibri"/>
                <a:cs typeface="Calibri"/>
              </a:rPr>
              <a:t>č</a:t>
            </a:r>
            <a:r>
              <a:rPr sz="2750" spc="-25" dirty="0">
                <a:latin typeface="Calibri"/>
                <a:cs typeface="Calibri"/>
              </a:rPr>
              <a:t>n</a:t>
            </a:r>
            <a:r>
              <a:rPr sz="2750" spc="40" dirty="0">
                <a:latin typeface="Calibri"/>
                <a:cs typeface="Calibri"/>
              </a:rPr>
              <a:t>o</a:t>
            </a:r>
            <a:r>
              <a:rPr sz="2750" spc="10" dirty="0">
                <a:latin typeface="Calibri"/>
                <a:cs typeface="Calibri"/>
              </a:rPr>
              <a:t>g</a:t>
            </a:r>
            <a:r>
              <a:rPr sz="2750" spc="245" dirty="0">
                <a:latin typeface="Calibri"/>
                <a:cs typeface="Calibri"/>
              </a:rPr>
              <a:t> </a:t>
            </a:r>
            <a:r>
              <a:rPr sz="2750" spc="40" dirty="0">
                <a:latin typeface="Calibri"/>
                <a:cs typeface="Calibri"/>
              </a:rPr>
              <a:t>o</a:t>
            </a:r>
            <a:r>
              <a:rPr sz="2750" spc="-25" dirty="0">
                <a:latin typeface="Calibri"/>
                <a:cs typeface="Calibri"/>
              </a:rPr>
              <a:t>b</a:t>
            </a:r>
            <a:r>
              <a:rPr sz="2750" spc="-35" dirty="0">
                <a:latin typeface="Calibri"/>
                <a:cs typeface="Calibri"/>
              </a:rPr>
              <a:t>li</a:t>
            </a:r>
            <a:r>
              <a:rPr sz="2750" spc="-60" dirty="0">
                <a:latin typeface="Calibri"/>
                <a:cs typeface="Calibri"/>
              </a:rPr>
              <a:t>k</a:t>
            </a:r>
            <a:r>
              <a:rPr sz="2750" spc="10" dirty="0">
                <a:latin typeface="Calibri"/>
                <a:cs typeface="Calibri"/>
              </a:rPr>
              <a:t>a</a:t>
            </a:r>
            <a:r>
              <a:rPr sz="2750" spc="80" dirty="0">
                <a:latin typeface="Times New Roman"/>
                <a:cs typeface="Times New Roman"/>
              </a:rPr>
              <a:t> </a:t>
            </a:r>
            <a:r>
              <a:rPr sz="2750" spc="-25" dirty="0">
                <a:latin typeface="Calibri"/>
                <a:cs typeface="Calibri"/>
              </a:rPr>
              <a:t>s</a:t>
            </a:r>
            <a:r>
              <a:rPr sz="2750" spc="10" dirty="0">
                <a:latin typeface="Calibri"/>
                <a:cs typeface="Calibri"/>
              </a:rPr>
              <a:t>a</a:t>
            </a:r>
            <a:r>
              <a:rPr sz="2750" spc="5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Calibri"/>
                <a:cs typeface="Calibri"/>
              </a:rPr>
              <a:t>g</a:t>
            </a:r>
            <a:r>
              <a:rPr sz="2750" spc="-35" dirty="0">
                <a:latin typeface="Calibri"/>
                <a:cs typeface="Calibri"/>
              </a:rPr>
              <a:t>l</a:t>
            </a:r>
            <a:r>
              <a:rPr sz="2750" spc="25" dirty="0">
                <a:latin typeface="Calibri"/>
                <a:cs typeface="Calibri"/>
              </a:rPr>
              <a:t>a</a:t>
            </a:r>
            <a:r>
              <a:rPr sz="2750" spc="-25" dirty="0">
                <a:latin typeface="Calibri"/>
                <a:cs typeface="Calibri"/>
              </a:rPr>
              <a:t>t</a:t>
            </a:r>
            <a:r>
              <a:rPr sz="2750" spc="-60" dirty="0">
                <a:latin typeface="Calibri"/>
                <a:cs typeface="Calibri"/>
              </a:rPr>
              <a:t>k</a:t>
            </a:r>
            <a:r>
              <a:rPr sz="2750" spc="40" dirty="0">
                <a:latin typeface="Calibri"/>
                <a:cs typeface="Calibri"/>
              </a:rPr>
              <a:t>o</a:t>
            </a:r>
            <a:r>
              <a:rPr sz="2750" spc="20" dirty="0">
                <a:latin typeface="Calibri"/>
                <a:cs typeface="Calibri"/>
              </a:rPr>
              <a:t>m</a:t>
            </a:r>
            <a:r>
              <a:rPr sz="2750" spc="10" dirty="0">
                <a:latin typeface="Times New Roman"/>
                <a:cs typeface="Times New Roman"/>
              </a:rPr>
              <a:t> </a:t>
            </a:r>
            <a:r>
              <a:rPr sz="2750" spc="-35" dirty="0">
                <a:latin typeface="Calibri"/>
                <a:cs typeface="Calibri"/>
              </a:rPr>
              <a:t>il</a:t>
            </a:r>
            <a:r>
              <a:rPr sz="2750" spc="5" dirty="0">
                <a:latin typeface="Calibri"/>
                <a:cs typeface="Calibri"/>
              </a:rPr>
              <a:t>i</a:t>
            </a:r>
            <a:r>
              <a:rPr sz="2750" spc="25" dirty="0">
                <a:latin typeface="Times New Roman"/>
                <a:cs typeface="Times New Roman"/>
              </a:rPr>
              <a:t> </a:t>
            </a:r>
            <a:r>
              <a:rPr sz="2750" dirty="0">
                <a:latin typeface="Calibri"/>
                <a:cs typeface="Calibri"/>
              </a:rPr>
              <a:t>r</a:t>
            </a:r>
            <a:r>
              <a:rPr sz="2750" spc="-25" dirty="0">
                <a:latin typeface="Calibri"/>
                <a:cs typeface="Calibri"/>
              </a:rPr>
              <a:t>eb</a:t>
            </a:r>
            <a:r>
              <a:rPr sz="2750" spc="-70" dirty="0">
                <a:latin typeface="Calibri"/>
                <a:cs typeface="Calibri"/>
              </a:rPr>
              <a:t>r</a:t>
            </a:r>
            <a:r>
              <a:rPr sz="2750" spc="25" dirty="0">
                <a:latin typeface="Calibri"/>
                <a:cs typeface="Calibri"/>
              </a:rPr>
              <a:t>a</a:t>
            </a:r>
            <a:r>
              <a:rPr sz="2750" spc="-25" dirty="0">
                <a:latin typeface="Calibri"/>
                <a:cs typeface="Calibri"/>
              </a:rPr>
              <a:t>st</a:t>
            </a:r>
            <a:r>
              <a:rPr sz="2750" spc="40" dirty="0">
                <a:latin typeface="Calibri"/>
                <a:cs typeface="Calibri"/>
              </a:rPr>
              <a:t>o</a:t>
            </a:r>
            <a:r>
              <a:rPr sz="2750" spc="20" dirty="0">
                <a:latin typeface="Calibri"/>
                <a:cs typeface="Calibri"/>
              </a:rPr>
              <a:t>m</a:t>
            </a:r>
            <a:endParaRPr sz="2750">
              <a:latin typeface="Calibri"/>
              <a:cs typeface="Calibri"/>
            </a:endParaRPr>
          </a:p>
          <a:p>
            <a:pPr marL="241300">
              <a:lnSpc>
                <a:spcPts val="3190"/>
              </a:lnSpc>
            </a:pPr>
            <a:r>
              <a:rPr sz="2750" spc="-25" dirty="0">
                <a:latin typeface="Calibri"/>
                <a:cs typeface="Calibri"/>
              </a:rPr>
              <a:t>p</a:t>
            </a:r>
            <a:r>
              <a:rPr sz="2750" spc="40" dirty="0">
                <a:latin typeface="Calibri"/>
                <a:cs typeface="Calibri"/>
              </a:rPr>
              <a:t>o</a:t>
            </a:r>
            <a:r>
              <a:rPr sz="2750" spc="25" dirty="0">
                <a:latin typeface="Calibri"/>
                <a:cs typeface="Calibri"/>
              </a:rPr>
              <a:t>v</a:t>
            </a:r>
            <a:r>
              <a:rPr sz="2750" spc="-65" dirty="0">
                <a:latin typeface="Calibri"/>
                <a:cs typeface="Calibri"/>
              </a:rPr>
              <a:t>r</a:t>
            </a:r>
            <a:r>
              <a:rPr sz="2750" spc="-25" dirty="0">
                <a:latin typeface="Calibri"/>
                <a:cs typeface="Calibri"/>
              </a:rPr>
              <a:t>š</a:t>
            </a:r>
            <a:r>
              <a:rPr sz="2750" spc="-35" dirty="0">
                <a:latin typeface="Calibri"/>
                <a:cs typeface="Calibri"/>
              </a:rPr>
              <a:t>i</a:t>
            </a:r>
            <a:r>
              <a:rPr sz="2750" spc="-25" dirty="0">
                <a:latin typeface="Calibri"/>
                <a:cs typeface="Calibri"/>
              </a:rPr>
              <a:t>n</a:t>
            </a:r>
            <a:r>
              <a:rPr sz="2750" spc="40" dirty="0">
                <a:latin typeface="Calibri"/>
                <a:cs typeface="Calibri"/>
              </a:rPr>
              <a:t>o</a:t>
            </a:r>
            <a:r>
              <a:rPr sz="2750" spc="20" dirty="0">
                <a:latin typeface="Calibri"/>
                <a:cs typeface="Calibri"/>
              </a:rPr>
              <a:t>m</a:t>
            </a:r>
            <a:r>
              <a:rPr sz="2750" spc="155" dirty="0">
                <a:latin typeface="Calibri"/>
                <a:cs typeface="Calibri"/>
              </a:rPr>
              <a:t> </a:t>
            </a:r>
            <a:r>
              <a:rPr sz="2750" spc="40" dirty="0">
                <a:latin typeface="Calibri"/>
                <a:cs typeface="Calibri"/>
              </a:rPr>
              <a:t>o</a:t>
            </a:r>
            <a:r>
              <a:rPr sz="2750" spc="10" dirty="0">
                <a:latin typeface="Calibri"/>
                <a:cs typeface="Calibri"/>
              </a:rPr>
              <a:t>d</a:t>
            </a:r>
            <a:r>
              <a:rPr sz="2750" spc="-45" dirty="0">
                <a:latin typeface="Times New Roman"/>
                <a:cs typeface="Times New Roman"/>
              </a:rPr>
              <a:t> </a:t>
            </a:r>
            <a:r>
              <a:rPr sz="2750" spc="-35" dirty="0">
                <a:latin typeface="Calibri"/>
                <a:cs typeface="Calibri"/>
              </a:rPr>
              <a:t>l</a:t>
            </a:r>
            <a:r>
              <a:rPr sz="2750" spc="25" dirty="0">
                <a:latin typeface="Calibri"/>
                <a:cs typeface="Calibri"/>
              </a:rPr>
              <a:t>a</a:t>
            </a:r>
            <a:r>
              <a:rPr sz="2750" spc="-60" dirty="0">
                <a:latin typeface="Calibri"/>
                <a:cs typeface="Calibri"/>
              </a:rPr>
              <a:t>k</a:t>
            </a:r>
            <a:r>
              <a:rPr sz="2750" spc="40" dirty="0">
                <a:latin typeface="Calibri"/>
                <a:cs typeface="Calibri"/>
              </a:rPr>
              <a:t>oo</a:t>
            </a:r>
            <a:r>
              <a:rPr sz="2750" spc="-25" dirty="0">
                <a:latin typeface="Calibri"/>
                <a:cs typeface="Calibri"/>
              </a:rPr>
              <a:t>b</a:t>
            </a:r>
            <a:r>
              <a:rPr sz="2750" spc="-70" dirty="0">
                <a:latin typeface="Calibri"/>
                <a:cs typeface="Calibri"/>
              </a:rPr>
              <a:t>r</a:t>
            </a:r>
            <a:r>
              <a:rPr sz="2750" spc="25" dirty="0">
                <a:latin typeface="Calibri"/>
                <a:cs typeface="Calibri"/>
              </a:rPr>
              <a:t>a</a:t>
            </a:r>
            <a:r>
              <a:rPr sz="2750" spc="-25" dirty="0">
                <a:latin typeface="Calibri"/>
                <a:cs typeface="Calibri"/>
              </a:rPr>
              <a:t>d</a:t>
            </a:r>
            <a:r>
              <a:rPr sz="2750" spc="-35" dirty="0">
                <a:latin typeface="Calibri"/>
                <a:cs typeface="Calibri"/>
              </a:rPr>
              <a:t>i</a:t>
            </a:r>
            <a:r>
              <a:rPr sz="2750" spc="25" dirty="0">
                <a:latin typeface="Calibri"/>
                <a:cs typeface="Calibri"/>
              </a:rPr>
              <a:t>v</a:t>
            </a:r>
            <a:r>
              <a:rPr sz="2750" spc="-35" dirty="0">
                <a:latin typeface="Calibri"/>
                <a:cs typeface="Calibri"/>
              </a:rPr>
              <a:t>i</a:t>
            </a:r>
            <a:r>
              <a:rPr sz="2750" spc="10" dirty="0">
                <a:latin typeface="Calibri"/>
                <a:cs typeface="Calibri"/>
              </a:rPr>
              <a:t>h</a:t>
            </a:r>
            <a:r>
              <a:rPr sz="2750" spc="100" dirty="0">
                <a:latin typeface="Times New Roman"/>
                <a:cs typeface="Times New Roman"/>
              </a:rPr>
              <a:t> </a:t>
            </a:r>
            <a:r>
              <a:rPr sz="2750" spc="45" dirty="0">
                <a:latin typeface="Calibri"/>
                <a:cs typeface="Calibri"/>
              </a:rPr>
              <a:t>m</a:t>
            </a:r>
            <a:r>
              <a:rPr sz="2750" spc="25" dirty="0">
                <a:latin typeface="Calibri"/>
                <a:cs typeface="Calibri"/>
              </a:rPr>
              <a:t>a</a:t>
            </a:r>
            <a:r>
              <a:rPr sz="2750" spc="-20" dirty="0">
                <a:latin typeface="Calibri"/>
                <a:cs typeface="Calibri"/>
              </a:rPr>
              <a:t>te</a:t>
            </a:r>
            <a:r>
              <a:rPr sz="2750" spc="5" dirty="0">
                <a:latin typeface="Calibri"/>
                <a:cs typeface="Calibri"/>
              </a:rPr>
              <a:t>r</a:t>
            </a:r>
            <a:r>
              <a:rPr sz="2750" spc="-30" dirty="0">
                <a:latin typeface="Calibri"/>
                <a:cs typeface="Calibri"/>
              </a:rPr>
              <a:t>i</a:t>
            </a:r>
            <a:r>
              <a:rPr sz="2750" spc="10" dirty="0">
                <a:latin typeface="Calibri"/>
                <a:cs typeface="Calibri"/>
              </a:rPr>
              <a:t>j</a:t>
            </a:r>
            <a:r>
              <a:rPr sz="2750" spc="25" dirty="0">
                <a:latin typeface="Calibri"/>
                <a:cs typeface="Calibri"/>
              </a:rPr>
              <a:t>a</a:t>
            </a:r>
            <a:r>
              <a:rPr sz="2750" spc="-35" dirty="0">
                <a:latin typeface="Calibri"/>
                <a:cs typeface="Calibri"/>
              </a:rPr>
              <a:t>l</a:t>
            </a:r>
            <a:r>
              <a:rPr sz="2750" spc="10" dirty="0">
                <a:latin typeface="Calibri"/>
                <a:cs typeface="Calibri"/>
              </a:rPr>
              <a:t>a</a:t>
            </a:r>
            <a:endParaRPr sz="275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241935" algn="l"/>
              </a:tabLst>
            </a:pPr>
            <a:r>
              <a:rPr sz="2750" spc="10" dirty="0">
                <a:latin typeface="Calibri"/>
                <a:cs typeface="Calibri"/>
              </a:rPr>
              <a:t>J</a:t>
            </a:r>
            <a:r>
              <a:rPr sz="2750" spc="-30" dirty="0">
                <a:latin typeface="Calibri"/>
                <a:cs typeface="Calibri"/>
              </a:rPr>
              <a:t>e</a:t>
            </a:r>
            <a:r>
              <a:rPr sz="2750" spc="-25" dirty="0">
                <a:latin typeface="Calibri"/>
                <a:cs typeface="Calibri"/>
              </a:rPr>
              <a:t>dn</a:t>
            </a:r>
            <a:r>
              <a:rPr sz="2750" spc="45" dirty="0">
                <a:latin typeface="Calibri"/>
                <a:cs typeface="Calibri"/>
              </a:rPr>
              <a:t>o</a:t>
            </a:r>
            <a:r>
              <a:rPr sz="2750" spc="-25" dirty="0">
                <a:latin typeface="Calibri"/>
                <a:cs typeface="Calibri"/>
              </a:rPr>
              <a:t>s</a:t>
            </a:r>
            <a:r>
              <a:rPr sz="2750" spc="-40" dirty="0">
                <a:latin typeface="Calibri"/>
                <a:cs typeface="Calibri"/>
              </a:rPr>
              <a:t>l</a:t>
            </a:r>
            <a:r>
              <a:rPr sz="2750" spc="45" dirty="0">
                <a:latin typeface="Calibri"/>
                <a:cs typeface="Calibri"/>
              </a:rPr>
              <a:t>o</a:t>
            </a:r>
            <a:r>
              <a:rPr sz="2750" spc="10" dirty="0">
                <a:latin typeface="Calibri"/>
                <a:cs typeface="Calibri"/>
              </a:rPr>
              <a:t>j</a:t>
            </a:r>
            <a:r>
              <a:rPr sz="2750" spc="-25" dirty="0">
                <a:latin typeface="Calibri"/>
                <a:cs typeface="Calibri"/>
              </a:rPr>
              <a:t>n</a:t>
            </a:r>
            <a:r>
              <a:rPr sz="2750" spc="5" dirty="0">
                <a:latin typeface="Calibri"/>
                <a:cs typeface="Calibri"/>
              </a:rPr>
              <a:t>i</a:t>
            </a:r>
            <a:r>
              <a:rPr sz="2750" spc="175" dirty="0">
                <a:latin typeface="Times New Roman"/>
                <a:cs typeface="Times New Roman"/>
              </a:rPr>
              <a:t> </a:t>
            </a:r>
            <a:r>
              <a:rPr sz="2750" spc="5" dirty="0">
                <a:latin typeface="Calibri"/>
                <a:cs typeface="Calibri"/>
              </a:rPr>
              <a:t>i</a:t>
            </a:r>
            <a:r>
              <a:rPr sz="2750" spc="-50" dirty="0">
                <a:latin typeface="Times New Roman"/>
                <a:cs typeface="Times New Roman"/>
              </a:rPr>
              <a:t> </a:t>
            </a:r>
            <a:r>
              <a:rPr sz="2750" spc="25" dirty="0">
                <a:latin typeface="Calibri"/>
                <a:cs typeface="Calibri"/>
              </a:rPr>
              <a:t>v</a:t>
            </a:r>
            <a:r>
              <a:rPr sz="2750" spc="-35" dirty="0">
                <a:latin typeface="Calibri"/>
                <a:cs typeface="Calibri"/>
              </a:rPr>
              <a:t>i</a:t>
            </a:r>
            <a:r>
              <a:rPr sz="2750" spc="-30" dirty="0">
                <a:latin typeface="Calibri"/>
                <a:cs typeface="Calibri"/>
              </a:rPr>
              <a:t>še</a:t>
            </a:r>
            <a:r>
              <a:rPr sz="2750" spc="-25" dirty="0">
                <a:latin typeface="Calibri"/>
                <a:cs typeface="Calibri"/>
              </a:rPr>
              <a:t>s</a:t>
            </a:r>
            <a:r>
              <a:rPr sz="2750" spc="-35" dirty="0">
                <a:latin typeface="Calibri"/>
                <a:cs typeface="Calibri"/>
              </a:rPr>
              <a:t>l</a:t>
            </a:r>
            <a:r>
              <a:rPr sz="2750" spc="45" dirty="0">
                <a:latin typeface="Calibri"/>
                <a:cs typeface="Calibri"/>
              </a:rPr>
              <a:t>o</a:t>
            </a:r>
            <a:r>
              <a:rPr sz="2750" spc="10" dirty="0">
                <a:latin typeface="Calibri"/>
                <a:cs typeface="Calibri"/>
              </a:rPr>
              <a:t>j</a:t>
            </a:r>
            <a:r>
              <a:rPr sz="2750" spc="-25" dirty="0">
                <a:latin typeface="Calibri"/>
                <a:cs typeface="Calibri"/>
              </a:rPr>
              <a:t>n</a:t>
            </a:r>
            <a:r>
              <a:rPr sz="2750" spc="5" dirty="0">
                <a:latin typeface="Calibri"/>
                <a:cs typeface="Calibri"/>
              </a:rPr>
              <a:t>i</a:t>
            </a:r>
            <a:endParaRPr sz="275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755"/>
              </a:spcBef>
              <a:buFont typeface="Arial"/>
              <a:buChar char="•"/>
              <a:tabLst>
                <a:tab pos="241935" algn="l"/>
              </a:tabLst>
            </a:pPr>
            <a:r>
              <a:rPr sz="2750" spc="15" dirty="0">
                <a:latin typeface="Calibri"/>
                <a:cs typeface="Calibri"/>
              </a:rPr>
              <a:t>j</a:t>
            </a:r>
            <a:r>
              <a:rPr sz="2750" b="1" spc="35" dirty="0">
                <a:latin typeface="Calibri"/>
                <a:cs typeface="Calibri"/>
              </a:rPr>
              <a:t>e</a:t>
            </a:r>
            <a:r>
              <a:rPr sz="2750" b="1" spc="5" dirty="0">
                <a:latin typeface="Calibri"/>
                <a:cs typeface="Calibri"/>
              </a:rPr>
              <a:t>dn</a:t>
            </a:r>
            <a:r>
              <a:rPr sz="2750" b="1" dirty="0">
                <a:latin typeface="Calibri"/>
                <a:cs typeface="Calibri"/>
              </a:rPr>
              <a:t>o</a:t>
            </a:r>
            <a:r>
              <a:rPr sz="2750" b="1" spc="25" dirty="0">
                <a:latin typeface="Calibri"/>
                <a:cs typeface="Calibri"/>
              </a:rPr>
              <a:t>s</a:t>
            </a:r>
            <a:r>
              <a:rPr sz="2750" b="1" dirty="0">
                <a:latin typeface="Calibri"/>
                <a:cs typeface="Calibri"/>
              </a:rPr>
              <a:t>lo</a:t>
            </a:r>
            <a:r>
              <a:rPr sz="2750" b="1" spc="-35" dirty="0">
                <a:latin typeface="Calibri"/>
                <a:cs typeface="Calibri"/>
              </a:rPr>
              <a:t>j</a:t>
            </a:r>
            <a:r>
              <a:rPr sz="2750" b="1" spc="5" dirty="0">
                <a:latin typeface="Calibri"/>
                <a:cs typeface="Calibri"/>
              </a:rPr>
              <a:t>n</a:t>
            </a:r>
            <a:r>
              <a:rPr sz="2750" b="1" dirty="0">
                <a:latin typeface="Calibri"/>
                <a:cs typeface="Calibri"/>
              </a:rPr>
              <a:t>ih</a:t>
            </a:r>
            <a:r>
              <a:rPr sz="2750" b="1" spc="-5" dirty="0">
                <a:latin typeface="Times New Roman"/>
                <a:cs typeface="Times New Roman"/>
              </a:rPr>
              <a:t> </a:t>
            </a:r>
            <a:r>
              <a:rPr sz="2750" spc="-60" dirty="0">
                <a:latin typeface="Calibri"/>
                <a:cs typeface="Calibri"/>
              </a:rPr>
              <a:t>k</a:t>
            </a:r>
            <a:r>
              <a:rPr sz="2750" spc="25" dirty="0">
                <a:latin typeface="Calibri"/>
                <a:cs typeface="Calibri"/>
              </a:rPr>
              <a:t>a</a:t>
            </a:r>
            <a:r>
              <a:rPr sz="2750" spc="-35" dirty="0">
                <a:latin typeface="Calibri"/>
                <a:cs typeface="Calibri"/>
              </a:rPr>
              <a:t>l</a:t>
            </a:r>
            <a:r>
              <a:rPr sz="2750" spc="-30" dirty="0">
                <a:latin typeface="Calibri"/>
                <a:cs typeface="Calibri"/>
              </a:rPr>
              <a:t>e</a:t>
            </a:r>
            <a:r>
              <a:rPr sz="2750" spc="30" dirty="0">
                <a:latin typeface="Calibri"/>
                <a:cs typeface="Calibri"/>
              </a:rPr>
              <a:t>m</a:t>
            </a:r>
            <a:r>
              <a:rPr sz="2750" spc="45" dirty="0">
                <a:latin typeface="Calibri"/>
                <a:cs typeface="Calibri"/>
              </a:rPr>
              <a:t>o</a:t>
            </a:r>
            <a:r>
              <a:rPr sz="2750" spc="-55" dirty="0">
                <a:latin typeface="Calibri"/>
                <a:cs typeface="Calibri"/>
              </a:rPr>
              <a:t>v</a:t>
            </a:r>
            <a:r>
              <a:rPr sz="2750" spc="10" dirty="0">
                <a:latin typeface="Calibri"/>
                <a:cs typeface="Calibri"/>
              </a:rPr>
              <a:t>a</a:t>
            </a:r>
            <a:r>
              <a:rPr sz="2750" spc="5" dirty="0">
                <a:latin typeface="Times New Roman"/>
                <a:cs typeface="Times New Roman"/>
              </a:rPr>
              <a:t> </a:t>
            </a:r>
            <a:r>
              <a:rPr sz="2750" spc="-35" dirty="0">
                <a:latin typeface="Calibri"/>
                <a:cs typeface="Calibri"/>
              </a:rPr>
              <a:t>z</a:t>
            </a:r>
            <a:r>
              <a:rPr sz="2750" spc="-45" dirty="0">
                <a:latin typeface="Calibri"/>
                <a:cs typeface="Calibri"/>
              </a:rPr>
              <a:t>a</a:t>
            </a:r>
            <a:r>
              <a:rPr sz="2750" spc="20" dirty="0">
                <a:latin typeface="Calibri"/>
                <a:cs typeface="Calibri"/>
              </a:rPr>
              <a:t>v</a:t>
            </a:r>
            <a:r>
              <a:rPr sz="2750" spc="45" dirty="0">
                <a:latin typeface="Calibri"/>
                <a:cs typeface="Calibri"/>
              </a:rPr>
              <a:t>o</a:t>
            </a:r>
            <a:r>
              <a:rPr sz="2750" spc="10" dirty="0">
                <a:latin typeface="Calibri"/>
                <a:cs typeface="Calibri"/>
              </a:rPr>
              <a:t>j</a:t>
            </a:r>
            <a:r>
              <a:rPr sz="2750" spc="25" dirty="0">
                <a:latin typeface="Calibri"/>
                <a:cs typeface="Calibri"/>
              </a:rPr>
              <a:t>c</a:t>
            </a:r>
            <a:r>
              <a:rPr sz="2750" spc="5" dirty="0">
                <a:latin typeface="Calibri"/>
                <a:cs typeface="Calibri"/>
              </a:rPr>
              <a:t>i</a:t>
            </a:r>
            <a:r>
              <a:rPr sz="2750" spc="-125" dirty="0">
                <a:latin typeface="Times New Roman"/>
                <a:cs typeface="Times New Roman"/>
              </a:rPr>
              <a:t> </a:t>
            </a:r>
            <a:r>
              <a:rPr sz="2750" spc="-25" dirty="0">
                <a:latin typeface="Calibri"/>
                <a:cs typeface="Calibri"/>
              </a:rPr>
              <a:t>s</a:t>
            </a:r>
            <a:r>
              <a:rPr sz="2750" spc="10" dirty="0">
                <a:latin typeface="Calibri"/>
                <a:cs typeface="Calibri"/>
              </a:rPr>
              <a:t>u</a:t>
            </a:r>
            <a:r>
              <a:rPr sz="2750" spc="25" dirty="0">
                <a:latin typeface="Times New Roman"/>
                <a:cs typeface="Times New Roman"/>
              </a:rPr>
              <a:t> </a:t>
            </a:r>
            <a:r>
              <a:rPr sz="2750" spc="10" dirty="0">
                <a:latin typeface="Calibri"/>
                <a:cs typeface="Calibri"/>
              </a:rPr>
              <a:t>j</a:t>
            </a:r>
            <a:r>
              <a:rPr sz="2750" spc="-30" dirty="0">
                <a:latin typeface="Calibri"/>
                <a:cs typeface="Calibri"/>
              </a:rPr>
              <a:t>e</a:t>
            </a:r>
            <a:r>
              <a:rPr sz="2750" spc="-25" dirty="0">
                <a:latin typeface="Calibri"/>
                <a:cs typeface="Calibri"/>
              </a:rPr>
              <a:t>d</a:t>
            </a:r>
            <a:r>
              <a:rPr sz="2750" spc="25" dirty="0">
                <a:latin typeface="Calibri"/>
                <a:cs typeface="Calibri"/>
              </a:rPr>
              <a:t>a</a:t>
            </a:r>
            <a:r>
              <a:rPr sz="2750" spc="10" dirty="0">
                <a:latin typeface="Calibri"/>
                <a:cs typeface="Calibri"/>
              </a:rPr>
              <a:t>n</a:t>
            </a:r>
            <a:r>
              <a:rPr sz="2750" spc="30" dirty="0">
                <a:latin typeface="Times New Roman"/>
                <a:cs typeface="Times New Roman"/>
              </a:rPr>
              <a:t> </a:t>
            </a:r>
            <a:r>
              <a:rPr sz="2750" spc="-25" dirty="0">
                <a:latin typeface="Calibri"/>
                <a:cs typeface="Calibri"/>
              </a:rPr>
              <a:t>d</a:t>
            </a:r>
            <a:r>
              <a:rPr sz="2750" spc="10" dirty="0">
                <a:latin typeface="Calibri"/>
                <a:cs typeface="Calibri"/>
              </a:rPr>
              <a:t>o</a:t>
            </a:r>
            <a:r>
              <a:rPr sz="2750" spc="20" dirty="0">
                <a:latin typeface="Times New Roman"/>
                <a:cs typeface="Times New Roman"/>
              </a:rPr>
              <a:t> </a:t>
            </a:r>
            <a:r>
              <a:rPr sz="2750" spc="-25" dirty="0">
                <a:latin typeface="Calibri"/>
                <a:cs typeface="Calibri"/>
              </a:rPr>
              <a:t>d</a:t>
            </a:r>
            <a:r>
              <a:rPr sz="2750" spc="5" dirty="0">
                <a:latin typeface="Calibri"/>
                <a:cs typeface="Calibri"/>
              </a:rPr>
              <a:t>r</a:t>
            </a:r>
            <a:r>
              <a:rPr sz="2750" spc="-15" dirty="0">
                <a:latin typeface="Calibri"/>
                <a:cs typeface="Calibri"/>
              </a:rPr>
              <a:t>u</a:t>
            </a:r>
            <a:r>
              <a:rPr sz="2750" spc="-30" dirty="0">
                <a:latin typeface="Calibri"/>
                <a:cs typeface="Calibri"/>
              </a:rPr>
              <a:t>g</a:t>
            </a:r>
            <a:r>
              <a:rPr sz="2750" spc="45" dirty="0">
                <a:latin typeface="Calibri"/>
                <a:cs typeface="Calibri"/>
              </a:rPr>
              <a:t>o</a:t>
            </a:r>
            <a:r>
              <a:rPr sz="2750" spc="-105" dirty="0">
                <a:latin typeface="Calibri"/>
                <a:cs typeface="Calibri"/>
              </a:rPr>
              <a:t>g</a:t>
            </a:r>
            <a:r>
              <a:rPr sz="2750" spc="10" dirty="0">
                <a:latin typeface="Calibri"/>
                <a:cs typeface="Calibri"/>
              </a:rPr>
              <a:t>a</a:t>
            </a:r>
            <a:r>
              <a:rPr sz="2750" spc="150" dirty="0">
                <a:latin typeface="Times New Roman"/>
                <a:cs typeface="Times New Roman"/>
              </a:rPr>
              <a:t> </a:t>
            </a:r>
            <a:r>
              <a:rPr sz="2750" spc="10" dirty="0">
                <a:latin typeface="Calibri"/>
                <a:cs typeface="Calibri"/>
              </a:rPr>
              <a:t>−</a:t>
            </a:r>
            <a:r>
              <a:rPr sz="2750" spc="20" dirty="0">
                <a:latin typeface="Calibri"/>
                <a:cs typeface="Calibri"/>
              </a:rPr>
              <a:t> </a:t>
            </a:r>
            <a:r>
              <a:rPr sz="2750" b="1" spc="5" dirty="0">
                <a:latin typeface="Calibri"/>
                <a:cs typeface="Calibri"/>
              </a:rPr>
              <a:t>b</a:t>
            </a:r>
            <a:r>
              <a:rPr sz="2750" b="1" spc="35" dirty="0">
                <a:latin typeface="Calibri"/>
                <a:cs typeface="Calibri"/>
              </a:rPr>
              <a:t>e</a:t>
            </a:r>
            <a:r>
              <a:rPr sz="2750" b="1" spc="10" dirty="0">
                <a:latin typeface="Calibri"/>
                <a:cs typeface="Calibri"/>
              </a:rPr>
              <a:t>z</a:t>
            </a:r>
            <a:r>
              <a:rPr sz="2750" b="1" spc="-60" dirty="0">
                <a:latin typeface="Times New Roman"/>
                <a:cs typeface="Times New Roman"/>
              </a:rPr>
              <a:t> </a:t>
            </a:r>
            <a:r>
              <a:rPr sz="2750" b="1" spc="-60" dirty="0">
                <a:latin typeface="Calibri"/>
                <a:cs typeface="Calibri"/>
              </a:rPr>
              <a:t>k</a:t>
            </a:r>
            <a:r>
              <a:rPr sz="2750" b="1" spc="10" dirty="0">
                <a:latin typeface="Calibri"/>
                <a:cs typeface="Calibri"/>
              </a:rPr>
              <a:t>o</a:t>
            </a:r>
            <a:r>
              <a:rPr sz="2750" b="1" spc="-75" dirty="0">
                <a:latin typeface="Calibri"/>
                <a:cs typeface="Calibri"/>
              </a:rPr>
              <a:t>r</a:t>
            </a:r>
            <a:r>
              <a:rPr sz="2750" b="1" spc="-20" dirty="0">
                <a:latin typeface="Calibri"/>
                <a:cs typeface="Calibri"/>
              </a:rPr>
              <a:t>a</a:t>
            </a:r>
            <a:r>
              <a:rPr sz="2750" b="1" spc="15" dirty="0">
                <a:latin typeface="Calibri"/>
                <a:cs typeface="Calibri"/>
              </a:rPr>
              <a:t>k</a:t>
            </a:r>
            <a:r>
              <a:rPr sz="2750" b="1" dirty="0">
                <a:latin typeface="Calibri"/>
                <a:cs typeface="Calibri"/>
              </a:rPr>
              <a:t>a</a:t>
            </a:r>
            <a:endParaRPr sz="275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17621" y="5188878"/>
            <a:ext cx="3638550" cy="3994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buFont typeface="Arial"/>
              <a:buChar char="•"/>
              <a:tabLst>
                <a:tab pos="241935" algn="l"/>
              </a:tabLst>
            </a:pPr>
            <a:r>
              <a:rPr sz="2750" b="1" spc="-30" dirty="0">
                <a:latin typeface="Calibri"/>
                <a:cs typeface="Calibri"/>
              </a:rPr>
              <a:t>j</a:t>
            </a:r>
            <a:r>
              <a:rPr sz="2750" b="1" spc="35" dirty="0">
                <a:latin typeface="Calibri"/>
                <a:cs typeface="Calibri"/>
              </a:rPr>
              <a:t>e</a:t>
            </a:r>
            <a:r>
              <a:rPr sz="2750" b="1" spc="5" dirty="0">
                <a:latin typeface="Calibri"/>
                <a:cs typeface="Calibri"/>
              </a:rPr>
              <a:t>dn</a:t>
            </a:r>
            <a:r>
              <a:rPr sz="2750" b="1" dirty="0">
                <a:latin typeface="Calibri"/>
                <a:cs typeface="Calibri"/>
              </a:rPr>
              <a:t>o</a:t>
            </a:r>
            <a:r>
              <a:rPr sz="2750" b="1" spc="25" dirty="0">
                <a:latin typeface="Calibri"/>
                <a:cs typeface="Calibri"/>
              </a:rPr>
              <a:t>s</a:t>
            </a:r>
            <a:r>
              <a:rPr sz="2750" b="1" dirty="0">
                <a:latin typeface="Calibri"/>
                <a:cs typeface="Calibri"/>
              </a:rPr>
              <a:t>lo</a:t>
            </a:r>
            <a:r>
              <a:rPr sz="2750" b="1" spc="-35" dirty="0">
                <a:latin typeface="Calibri"/>
                <a:cs typeface="Calibri"/>
              </a:rPr>
              <a:t>j</a:t>
            </a:r>
            <a:r>
              <a:rPr sz="2750" b="1" spc="5" dirty="0">
                <a:latin typeface="Calibri"/>
                <a:cs typeface="Calibri"/>
              </a:rPr>
              <a:t>n</a:t>
            </a:r>
            <a:r>
              <a:rPr sz="2750" b="1" dirty="0">
                <a:latin typeface="Calibri"/>
                <a:cs typeface="Calibri"/>
              </a:rPr>
              <a:t>i</a:t>
            </a:r>
            <a:r>
              <a:rPr sz="2750" b="1" spc="-25" dirty="0">
                <a:latin typeface="Times New Roman"/>
                <a:cs typeface="Times New Roman"/>
              </a:rPr>
              <a:t> </a:t>
            </a:r>
            <a:r>
              <a:rPr sz="2750" b="1" spc="15" dirty="0">
                <a:latin typeface="Calibri"/>
                <a:cs typeface="Calibri"/>
              </a:rPr>
              <a:t>s</a:t>
            </a:r>
            <a:r>
              <a:rPr sz="2750" b="1" dirty="0">
                <a:latin typeface="Calibri"/>
                <a:cs typeface="Calibri"/>
              </a:rPr>
              <a:t>a</a:t>
            </a:r>
            <a:r>
              <a:rPr sz="2750" b="1" spc="-35" dirty="0">
                <a:latin typeface="Times New Roman"/>
                <a:cs typeface="Times New Roman"/>
              </a:rPr>
              <a:t> </a:t>
            </a:r>
            <a:r>
              <a:rPr sz="2750" b="1" spc="-60" dirty="0">
                <a:latin typeface="Calibri"/>
                <a:cs typeface="Calibri"/>
              </a:rPr>
              <a:t>k</a:t>
            </a:r>
            <a:r>
              <a:rPr sz="2750" b="1" spc="10" dirty="0">
                <a:latin typeface="Calibri"/>
                <a:cs typeface="Calibri"/>
              </a:rPr>
              <a:t>o</a:t>
            </a:r>
            <a:r>
              <a:rPr sz="2750" b="1" spc="-75" dirty="0">
                <a:latin typeface="Calibri"/>
                <a:cs typeface="Calibri"/>
              </a:rPr>
              <a:t>r</a:t>
            </a:r>
            <a:r>
              <a:rPr sz="2750" b="1" spc="-20" dirty="0">
                <a:latin typeface="Calibri"/>
                <a:cs typeface="Calibri"/>
              </a:rPr>
              <a:t>a</a:t>
            </a:r>
            <a:r>
              <a:rPr sz="2750" b="1" spc="-60" dirty="0">
                <a:latin typeface="Calibri"/>
                <a:cs typeface="Calibri"/>
              </a:rPr>
              <a:t>k</a:t>
            </a:r>
            <a:r>
              <a:rPr sz="2750" b="1" spc="15" dirty="0">
                <a:latin typeface="Calibri"/>
                <a:cs typeface="Calibri"/>
              </a:rPr>
              <a:t>om</a:t>
            </a:r>
            <a:endParaRPr sz="275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736207" y="3652067"/>
            <a:ext cx="4473397" cy="117306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807976" y="4911315"/>
            <a:ext cx="3333445" cy="158155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8" name="Zapis perom 7">
                <a:extLst>
                  <a:ext uri="{FF2B5EF4-FFF2-40B4-BE49-F238E27FC236}">
                    <a16:creationId xmlns:a16="http://schemas.microsoft.com/office/drawing/2014/main" id="{03B07E4C-51A9-1D0E-E567-DA4D92BAE99A}"/>
                  </a:ext>
                </a:extLst>
              </p14:cNvPr>
              <p14:cNvContentPartPr/>
              <p14:nvPr/>
            </p14:nvContentPartPr>
            <p14:xfrm>
              <a:off x="6877080" y="3828960"/>
              <a:ext cx="1803600" cy="787680"/>
            </p14:xfrm>
          </p:contentPart>
        </mc:Choice>
        <mc:Fallback xmlns="">
          <p:pic>
            <p:nvPicPr>
              <p:cNvPr id="8" name="Zapis perom 7">
                <a:extLst>
                  <a:ext uri="{FF2B5EF4-FFF2-40B4-BE49-F238E27FC236}">
                    <a16:creationId xmlns:a16="http://schemas.microsoft.com/office/drawing/2014/main" id="{03B07E4C-51A9-1D0E-E567-DA4D92BAE99A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861240" y="3765600"/>
                <a:ext cx="1834920" cy="914400"/>
              </a:xfrm>
              <a:prstGeom prst="rect">
                <a:avLst/>
              </a:prstGeom>
            </p:spPr>
          </p:pic>
        </mc:Fallback>
      </mc:AlternateContent>
      <p:pic>
        <p:nvPicPr>
          <p:cNvPr id="9" name="Slika 8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7B14889E-8473-111F-D3CF-9CBAA8C5321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29" y="165592"/>
            <a:ext cx="2034019" cy="52966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2412AD60C6BFC458EB134E6C4BA6F44" ma:contentTypeVersion="4" ma:contentTypeDescription="Create a new document." ma:contentTypeScope="" ma:versionID="ca6b6b5ff991bb551bde65972c480034">
  <xsd:schema xmlns:xsd="http://www.w3.org/2001/XMLSchema" xmlns:xs="http://www.w3.org/2001/XMLSchema" xmlns:p="http://schemas.microsoft.com/office/2006/metadata/properties" xmlns:ns2="42987b93-9d1a-412c-947d-3d727c4e12d0" targetNamespace="http://schemas.microsoft.com/office/2006/metadata/properties" ma:root="true" ma:fieldsID="655fd5686536c0e5611a4631b8a4939d" ns2:_="">
    <xsd:import namespace="42987b93-9d1a-412c-947d-3d727c4e12d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987b93-9d1a-412c-947d-3d727c4e12d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9EBC064-C73D-4BA9-954F-8ED05FC8248F}">
  <ds:schemaRefs>
    <ds:schemaRef ds:uri="http://purl.org/dc/terms/"/>
    <ds:schemaRef ds:uri="http://schemas.openxmlformats.org/package/2006/metadata/core-properties"/>
    <ds:schemaRef ds:uri="b5c89b58-131f-47b3-bcd2-33f49e8ae7e1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4ADFC6D7-BB33-42C1-AE76-B54B042C442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2987b93-9d1a-412c-947d-3d727c4e12d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269371C-3B32-467D-9C25-57049F54554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607</TotalTime>
  <Words>861</Words>
  <Application>Microsoft Office PowerPoint</Application>
  <PresentationFormat>Široki ekran</PresentationFormat>
  <Paragraphs>123</Paragraphs>
  <Slides>23</Slides>
  <Notes>23</Notes>
  <HiddenSlides>0</HiddenSlides>
  <MMClips>0</MMClips>
  <ScaleCrop>false</ScaleCrop>
  <HeadingPairs>
    <vt:vector size="6" baseType="variant">
      <vt:variant>
        <vt:lpstr>Korišćeni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23</vt:i4>
      </vt:variant>
    </vt:vector>
  </HeadingPairs>
  <TitlesOfParts>
    <vt:vector size="29" baseType="lpstr">
      <vt:lpstr>Arial</vt:lpstr>
      <vt:lpstr>Calibri</vt:lpstr>
      <vt:lpstr>Cambria Math</vt:lpstr>
      <vt:lpstr>Times New Roman</vt:lpstr>
      <vt:lpstr>Wingdings</vt:lpstr>
      <vt:lpstr>Office Theme</vt:lpstr>
      <vt:lpstr>PowerPoint prezentacija</vt:lpstr>
      <vt:lpstr>Podsetnik</vt:lpstr>
      <vt:lpstr>Induktivni senzori</vt:lpstr>
      <vt:lpstr>Primena</vt:lpstr>
      <vt:lpstr>Prednosti</vt:lpstr>
      <vt:lpstr>PODELA MATERIJALA PREMA MAGNETNIM OSOBINAMA</vt:lpstr>
      <vt:lpstr>PowerPoint prezentacija</vt:lpstr>
      <vt:lpstr>Induktivnost kalemova</vt:lpstr>
      <vt:lpstr>Kalemska tela i vrste namotaja</vt:lpstr>
      <vt:lpstr>PowerPoint prezentacija</vt:lpstr>
      <vt:lpstr>PowerPoint prezentacija</vt:lpstr>
      <vt:lpstr>PowerPoint prezentacija</vt:lpstr>
      <vt:lpstr>KALEMOVI BEZ JEZGRA</vt:lpstr>
      <vt:lpstr>PowerPoint prezentacija</vt:lpstr>
      <vt:lpstr>KALEMOVI SA JEZGROM</vt:lpstr>
      <vt:lpstr>Torusna jezgra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Konstrukcija</vt:lpstr>
      <vt:lpstr>Induktivni senzor kontrole brzine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Online2PDF.com</dc:creator>
  <cp:lastModifiedBy>dr Dejan Blagojević</cp:lastModifiedBy>
  <cp:revision>5</cp:revision>
  <dcterms:created xsi:type="dcterms:W3CDTF">2020-12-10T12:14:03Z</dcterms:created>
  <dcterms:modified xsi:type="dcterms:W3CDTF">2024-12-19T19:08:59Z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2020-12-10T00:00:00Z</vt:filetime>
  </property>
  <property fmtid="{D5CDD505-2E9C-101B-9397-08002B2CF9AE}" pid="3" name="LastSaved">
    <vt:filetime>2020-12-10T00:00:00Z</vt:filetime>
  </property>
  <property fmtid="{D5CDD505-2E9C-101B-9397-08002B2CF9AE}" pid="4" name="ContentTypeId">
    <vt:lpwstr>0x01010032412AD60C6BFC458EB134E6C4BA6F44</vt:lpwstr>
  </property>
</Properties>
</file>