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7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60EAD1-F6AC-0F0B-9989-1C0E6871D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B78C95A-AAB7-C596-3E96-DA80F2C78C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89056B5-D792-99AF-3A02-C30E2DCE2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C8DA197-55EF-519D-DA87-154EDB0D0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56E49300-DB39-F23F-01C6-0A77E33D2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35887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8D27FD-B292-DE8A-62C4-3857B9971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D53BB018-DF1E-2DAB-9C6E-841089A72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FF94A89-EEAC-6ABD-FE62-58FEEE9A2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489D6C8-05D5-4050-0B16-BAC73078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2FBB051C-205B-C038-8053-462F9ADFB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7040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4C46F637-EF13-C49B-08AF-8B558982FF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E9C42C79-8021-D4E2-EE0F-9166F6BB0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EFBB1BC6-E599-53F7-E649-EC3C0D354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241D06A5-430B-8F6E-FF28-1BE03D098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A85EF9CD-99B5-2C50-3F46-A253D49AE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45316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212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1220093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5F6694D-AFF7-1078-EC05-F2AAF3505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7A3F9B0-8822-D6E7-6059-9B716909A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F6BCDF9A-67D1-67ED-FDC0-81F3390F7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3B4F134C-59FD-2FE3-4F23-4E398E275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7C40E3E-6EE2-03F8-5AC7-5B6C4A6A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63616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059174-25CA-18DC-B1E1-6272E3FBA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C7C0C8C5-0318-470C-4FBB-81D0964A1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5B28E9EB-35A2-B38D-FFB0-81C875D89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AAF5D9FC-2223-B360-C195-58C77192E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ABB6A06B-8209-8B97-1491-9A749EE76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52288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2A5CB1-665C-63CC-E408-F6BBDF0D7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031F04A-4204-0D0E-862A-459BE0B25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740921AF-FE26-D765-7CEB-99DCABE4B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353437AD-4F8F-047E-9342-D0C5895CF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235BFA43-F9CD-AAFD-FC85-F3F9F41C9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D0A76075-B4D2-1C90-2843-B850EA0BA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81823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6CD0403-181A-FF98-DCF4-C79B8CF9D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43CB5516-6848-4A60-8A20-8A3FB5570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63E9DC67-0A79-E5D5-C4A3-015FF44E7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98734A83-F504-D101-DF9E-641D5D41A6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56E6890E-13FD-A485-DB36-EF14D92E71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66E62644-7EDA-E057-6D42-74515F81D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36E6C86D-7406-CF49-94C5-DA0D4402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F18E345B-2AE3-90AD-11B1-D5FE7DA8F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61439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0BDCBBF-E910-550B-A699-E271EC969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85536F76-14A0-7BE0-A30A-6C4031BE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04268BA8-D1C3-BE21-BEB7-2607E4E00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71D0A665-F31D-5373-7AC4-72F2D2AD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5585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CBEFD3A7-E3D9-3BE3-20E7-60CECC6B1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9BEF5B70-B042-C442-BA62-7CC756B2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F165D0E6-5266-B82E-13D5-2C7494CAE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2460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8D8D74-4501-427A-80A8-9EA613795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CCF68E2-E575-6DF2-EF4C-4C8719609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9DB7CDA9-5255-0F07-9A42-EF80F81AD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66AF0EB-4DC9-3335-BE36-E0A4F19D3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468E5464-396F-9096-F65B-1C1C451B1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273E0391-BDB0-F602-801D-4C9E41CBD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47153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83B6C5-B49A-2494-9832-9AEC8C20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6F63F7AE-E1B1-62AA-9ADB-17F8337592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D2A9466E-BE03-8702-5A8E-634671297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8B7865A1-0439-6C1E-742A-9EE9AB2E9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DEEA310D-3C3D-AE1F-B6E2-741C79A67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EA3FD3E4-7A9F-AB5D-C207-201CB5907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73952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454AD923-B95D-5618-89F1-956A6ADFB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E5FA817A-16F6-ABFE-3A41-9DDDEBB316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DD5D2D1-6012-DE6F-5C1A-579144FF85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E74194-BF1D-4889-A84B-33237895460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EA85ED9E-ED41-F341-DBA1-9143D4AFDA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7D0B9FF-69E8-0A9E-7073-98ED42BB52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1AAAD8-CD3C-499F-B4E0-E638B4D157B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0728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Snovna in energijska izraba odpadkov:</a:t>
            </a:r>
            <a:br>
              <a:rPr lang="sl-SI" dirty="0"/>
            </a:br>
            <a:br>
              <a:rPr lang="sl-SI" dirty="0"/>
            </a:br>
            <a:r>
              <a:rPr lang="en-US" dirty="0" err="1"/>
              <a:t>Proizvodnja</a:t>
            </a:r>
            <a:r>
              <a:rPr lang="en-US" dirty="0"/>
              <a:t> </a:t>
            </a:r>
            <a:r>
              <a:rPr lang="en-US" dirty="0" err="1"/>
              <a:t>Goriv</a:t>
            </a:r>
            <a:endParaRPr lang="sl-SI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DCBAE2C-A715-294D-EBED-DA14E2BC20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40C23896-4947-1A49-C065-32F968565B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B3122E8-716E-AD7E-B08A-354ECEEB51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15289D93-D471-F481-868D-020400EB57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B72B005-49FD-8B2E-F719-B2CE6A9CCB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E2626E81-3B82-9D52-E6C7-8D6EF3DC2F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CF71524E-A251-4620-03A7-E2252AE196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94BDC9A3-F4E6-FE40-31F2-59766843DA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9E216E5-A36A-30B7-00F2-E164853375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9B140345-1EC7-D838-CD19-4005DDF0E3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E56B1BE-B268-C9F6-EAEE-BAA7B7B783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5C0B435C-9D16-8FD1-2F8A-18A83679A0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A08F476E-8EA1-48D2-D6FC-F437DA59E2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679944A8-B77E-D526-C502-C7445ADBA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4529C7F-9704-6B6D-C1CF-F8EA1FB478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4F7ACB16-F830-7F7F-2DBF-67EF57749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EE41DCD-931A-0037-AFC1-0D8563DA8C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D8E03F46-7687-B9E7-4D7A-CD6B448E8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03642362-7B2D-D5A4-D43C-D15672513E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BA6779F6-F2FB-8761-CF3D-8339093C04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50C816CF-C12D-3D5D-8D80-E8DA5DF915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65727FA2-ECC8-3316-E62D-B49825537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31</Words>
  <Application>Microsoft Office PowerPoint</Application>
  <PresentationFormat>Široki ekran</PresentationFormat>
  <Paragraphs>3</Paragraphs>
  <Slides>13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Tema Office</vt:lpstr>
      <vt:lpstr>Snovna in energijska izraba odpadkov:  Proizvodnja Goriv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2025-02-19T09:07:40Z</dcterms:created>
  <dcterms:modified xsi:type="dcterms:W3CDTF">2025-02-19T09:14:08Z</dcterms:modified>
</cp:coreProperties>
</file>