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handoutMasterIdLst>
    <p:handoutMasterId r:id="rId22"/>
  </p:handoutMasterIdLst>
  <p:sldIdLst>
    <p:sldId id="257" r:id="rId2"/>
    <p:sldId id="1578" r:id="rId3"/>
    <p:sldId id="1561" r:id="rId4"/>
    <p:sldId id="1562" r:id="rId5"/>
    <p:sldId id="1563" r:id="rId6"/>
    <p:sldId id="1564" r:id="rId7"/>
    <p:sldId id="1565" r:id="rId8"/>
    <p:sldId id="1566" r:id="rId9"/>
    <p:sldId id="1569" r:id="rId10"/>
    <p:sldId id="1571" r:id="rId11"/>
    <p:sldId id="264" r:id="rId12"/>
    <p:sldId id="265" r:id="rId13"/>
    <p:sldId id="270" r:id="rId14"/>
    <p:sldId id="272" r:id="rId15"/>
    <p:sldId id="290" r:id="rId16"/>
    <p:sldId id="291" r:id="rId17"/>
    <p:sldId id="321" r:id="rId18"/>
    <p:sldId id="377" r:id="rId19"/>
    <p:sldId id="437" r:id="rId20"/>
  </p:sldIdLst>
  <p:sldSz cx="12192000" cy="6858000"/>
  <p:notesSz cx="9926638" cy="6797675"/>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386"/>
    <a:srgbClr val="006F8E"/>
    <a:srgbClr val="AEC944"/>
    <a:srgbClr val="006675"/>
    <a:srgbClr val="9FF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1" autoAdjust="0"/>
    <p:restoredTop sz="94660"/>
  </p:normalViewPr>
  <p:slideViewPr>
    <p:cSldViewPr>
      <p:cViewPr varScale="1">
        <p:scale>
          <a:sx n="82" d="100"/>
          <a:sy n="82" d="100"/>
        </p:scale>
        <p:origin x="874" y="6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115" d="100"/>
          <a:sy n="115" d="100"/>
        </p:scale>
        <p:origin x="2127"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6682C5-27B6-4CEF-B545-2347D72A87ED}" type="doc">
      <dgm:prSet loTypeId="urn:microsoft.com/office/officeart/2008/layout/LinedList" loCatId="hierarchy" qsTypeId="urn:microsoft.com/office/officeart/2005/8/quickstyle/simple1" qsCatId="simple" csTypeId="urn:microsoft.com/office/officeart/2005/8/colors/accent3_1" csCatId="accent3" phldr="1"/>
      <dgm:spPr/>
      <dgm:t>
        <a:bodyPr/>
        <a:lstStyle/>
        <a:p>
          <a:endParaRPr lang="sl-SI"/>
        </a:p>
      </dgm:t>
    </dgm:pt>
    <dgm:pt modelId="{E35E0C5D-C8A8-4A01-AE11-80AFF23A9137}">
      <dgm:prSet phldrT="[besedilo]" custT="1"/>
      <dgm:spPr/>
      <dgm:t>
        <a:bodyPr/>
        <a:lstStyle/>
        <a:p>
          <a:r>
            <a:rPr lang="sl-SI" sz="2400" b="1" dirty="0"/>
            <a:t>Trdna lesna goriva</a:t>
          </a:r>
        </a:p>
      </dgm:t>
    </dgm:pt>
    <dgm:pt modelId="{BD90837D-BEC5-4EBA-88F4-4E9BAFB58C11}" type="parTrans" cxnId="{2C246F9C-C18F-4437-874B-D8C38ED8D640}">
      <dgm:prSet/>
      <dgm:spPr/>
      <dgm:t>
        <a:bodyPr/>
        <a:lstStyle/>
        <a:p>
          <a:endParaRPr lang="sl-SI" sz="2400"/>
        </a:p>
      </dgm:t>
    </dgm:pt>
    <dgm:pt modelId="{4EA27C07-A241-4C1A-99D1-8C32C7ADD65D}" type="sibTrans" cxnId="{2C246F9C-C18F-4437-874B-D8C38ED8D640}">
      <dgm:prSet/>
      <dgm:spPr/>
      <dgm:t>
        <a:bodyPr/>
        <a:lstStyle/>
        <a:p>
          <a:endParaRPr lang="sl-SI" sz="2400"/>
        </a:p>
      </dgm:t>
    </dgm:pt>
    <dgm:pt modelId="{82F19C3F-C240-4500-BFC6-F40E226448F3}">
      <dgm:prSet phldrT="[besedilo]" custT="1"/>
      <dgm:spPr/>
      <dgm:t>
        <a:bodyPr/>
        <a:lstStyle/>
        <a:p>
          <a:r>
            <a:rPr lang="sl-SI" sz="2400" dirty="0"/>
            <a:t>Kemijska sestava</a:t>
          </a:r>
        </a:p>
      </dgm:t>
    </dgm:pt>
    <dgm:pt modelId="{A704D250-377A-49D5-8202-9B1E6E87309B}" type="parTrans" cxnId="{81CBF6A5-8615-4580-BB7D-64DA6DF7155B}">
      <dgm:prSet/>
      <dgm:spPr/>
      <dgm:t>
        <a:bodyPr/>
        <a:lstStyle/>
        <a:p>
          <a:endParaRPr lang="sl-SI" sz="2400"/>
        </a:p>
      </dgm:t>
    </dgm:pt>
    <dgm:pt modelId="{DC507B7E-431F-451D-B4FA-E2BA9BC8BC62}" type="sibTrans" cxnId="{81CBF6A5-8615-4580-BB7D-64DA6DF7155B}">
      <dgm:prSet/>
      <dgm:spPr/>
      <dgm:t>
        <a:bodyPr/>
        <a:lstStyle/>
        <a:p>
          <a:endParaRPr lang="sl-SI" sz="2400"/>
        </a:p>
      </dgm:t>
    </dgm:pt>
    <dgm:pt modelId="{B12F29E5-793C-48C0-8A83-78CE37952C6D}">
      <dgm:prSet phldrT="[besedilo]" custT="1"/>
      <dgm:spPr/>
      <dgm:t>
        <a:bodyPr/>
        <a:lstStyle/>
        <a:p>
          <a:r>
            <a:rPr lang="sl-SI" sz="2400" dirty="0"/>
            <a:t>Lastnosti</a:t>
          </a:r>
        </a:p>
      </dgm:t>
    </dgm:pt>
    <dgm:pt modelId="{29B45704-1DDE-4562-8EB6-C8A7334EBCEC}" type="parTrans" cxnId="{7AA5849E-EA06-43D5-A435-D4816FA4DBC1}">
      <dgm:prSet/>
      <dgm:spPr/>
      <dgm:t>
        <a:bodyPr/>
        <a:lstStyle/>
        <a:p>
          <a:endParaRPr lang="sl-SI" sz="2400"/>
        </a:p>
      </dgm:t>
    </dgm:pt>
    <dgm:pt modelId="{99357F80-17E2-466F-AA78-245F2540A250}" type="sibTrans" cxnId="{7AA5849E-EA06-43D5-A435-D4816FA4DBC1}">
      <dgm:prSet/>
      <dgm:spPr/>
      <dgm:t>
        <a:bodyPr/>
        <a:lstStyle/>
        <a:p>
          <a:endParaRPr lang="sl-SI" sz="2400"/>
        </a:p>
      </dgm:t>
    </dgm:pt>
    <dgm:pt modelId="{9F5394C8-7E81-4F44-8AFC-E24CC822E794}">
      <dgm:prSet phldrT="[besedilo]" custT="1"/>
      <dgm:spPr/>
      <dgm:t>
        <a:bodyPr/>
        <a:lstStyle/>
        <a:p>
          <a:r>
            <a:rPr lang="sl-SI" sz="2400" dirty="0"/>
            <a:t>Elementna</a:t>
          </a:r>
        </a:p>
      </dgm:t>
    </dgm:pt>
    <dgm:pt modelId="{A50DBE1D-AF05-4496-AD33-A48A69252624}" type="parTrans" cxnId="{EB073757-A7FA-4F1B-9C1C-1AFDE4261A84}">
      <dgm:prSet/>
      <dgm:spPr/>
      <dgm:t>
        <a:bodyPr/>
        <a:lstStyle/>
        <a:p>
          <a:endParaRPr lang="sl-SI" sz="2400"/>
        </a:p>
      </dgm:t>
    </dgm:pt>
    <dgm:pt modelId="{4FC7622B-0B5D-490B-AF93-6A07CA627252}" type="sibTrans" cxnId="{EB073757-A7FA-4F1B-9C1C-1AFDE4261A84}">
      <dgm:prSet/>
      <dgm:spPr/>
      <dgm:t>
        <a:bodyPr/>
        <a:lstStyle/>
        <a:p>
          <a:endParaRPr lang="sl-SI" sz="2400"/>
        </a:p>
      </dgm:t>
    </dgm:pt>
    <dgm:pt modelId="{B5F823A4-941C-4E77-A46A-1FF0BF6F8AB8}">
      <dgm:prSet phldrT="[besedilo]" custT="1"/>
      <dgm:spPr/>
      <dgm:t>
        <a:bodyPr/>
        <a:lstStyle/>
        <a:p>
          <a:r>
            <a:rPr lang="sl-SI" sz="2400" dirty="0"/>
            <a:t>Molekularna</a:t>
          </a:r>
        </a:p>
      </dgm:t>
    </dgm:pt>
    <dgm:pt modelId="{38B29A72-AA3E-4D12-8924-1DBC2C72CB3B}" type="parTrans" cxnId="{9D7D63C2-19DD-488C-B35D-4E652FBA238A}">
      <dgm:prSet/>
      <dgm:spPr/>
      <dgm:t>
        <a:bodyPr/>
        <a:lstStyle/>
        <a:p>
          <a:endParaRPr lang="sl-SI" sz="2400"/>
        </a:p>
      </dgm:t>
    </dgm:pt>
    <dgm:pt modelId="{BD4BB826-6499-4346-A046-BC8599BB7BCD}" type="sibTrans" cxnId="{9D7D63C2-19DD-488C-B35D-4E652FBA238A}">
      <dgm:prSet/>
      <dgm:spPr/>
      <dgm:t>
        <a:bodyPr/>
        <a:lstStyle/>
        <a:p>
          <a:endParaRPr lang="sl-SI" sz="2400"/>
        </a:p>
      </dgm:t>
    </dgm:pt>
    <dgm:pt modelId="{0C6D09C3-B8D6-47E6-B895-A6605E01FE54}">
      <dgm:prSet phldrT="[besedilo]" custT="1"/>
      <dgm:spPr/>
      <dgm:t>
        <a:bodyPr/>
        <a:lstStyle/>
        <a:p>
          <a:r>
            <a:rPr lang="sl-SI" sz="2400" dirty="0"/>
            <a:t>Tržne oblike</a:t>
          </a:r>
        </a:p>
      </dgm:t>
    </dgm:pt>
    <dgm:pt modelId="{01790405-CD56-4159-85D8-5FE8BD4E124B}" type="parTrans" cxnId="{4F5FA758-0459-46A5-BB6A-0D19F434E4C9}">
      <dgm:prSet/>
      <dgm:spPr/>
      <dgm:t>
        <a:bodyPr/>
        <a:lstStyle/>
        <a:p>
          <a:endParaRPr lang="sl-SI" sz="2400"/>
        </a:p>
      </dgm:t>
    </dgm:pt>
    <dgm:pt modelId="{921067D8-D68F-4311-9071-4674F32D86AA}" type="sibTrans" cxnId="{4F5FA758-0459-46A5-BB6A-0D19F434E4C9}">
      <dgm:prSet/>
      <dgm:spPr/>
      <dgm:t>
        <a:bodyPr/>
        <a:lstStyle/>
        <a:p>
          <a:endParaRPr lang="sl-SI" sz="2400"/>
        </a:p>
      </dgm:t>
    </dgm:pt>
    <dgm:pt modelId="{243116F4-28CF-45F4-9E13-5F5B6152F8DC}">
      <dgm:prSet phldrT="[besedilo]" custT="1"/>
      <dgm:spPr/>
      <dgm:t>
        <a:bodyPr/>
        <a:lstStyle/>
        <a:p>
          <a:r>
            <a:rPr lang="sl-SI" sz="2400" dirty="0"/>
            <a:t>Zgorevalne</a:t>
          </a:r>
        </a:p>
      </dgm:t>
    </dgm:pt>
    <dgm:pt modelId="{96644574-C890-43D3-A1F4-8EE08CEA5E57}" type="parTrans" cxnId="{8C5E5CD4-A66D-4BF7-9BA8-F813E577666D}">
      <dgm:prSet/>
      <dgm:spPr/>
      <dgm:t>
        <a:bodyPr/>
        <a:lstStyle/>
        <a:p>
          <a:endParaRPr lang="sl-SI" sz="2400"/>
        </a:p>
      </dgm:t>
    </dgm:pt>
    <dgm:pt modelId="{1E64BCC9-8D5A-4154-A122-B6DB26BE477E}" type="sibTrans" cxnId="{8C5E5CD4-A66D-4BF7-9BA8-F813E577666D}">
      <dgm:prSet/>
      <dgm:spPr/>
      <dgm:t>
        <a:bodyPr/>
        <a:lstStyle/>
        <a:p>
          <a:endParaRPr lang="sl-SI" sz="2400"/>
        </a:p>
      </dgm:t>
    </dgm:pt>
    <dgm:pt modelId="{EC36045A-B9C0-419C-967B-B8ECB73336BA}">
      <dgm:prSet phldrT="[besedilo]" custT="1"/>
      <dgm:spPr/>
      <dgm:t>
        <a:bodyPr/>
        <a:lstStyle/>
        <a:p>
          <a:r>
            <a:rPr lang="sl-SI" sz="2400" dirty="0"/>
            <a:t>Fizikalne</a:t>
          </a:r>
        </a:p>
      </dgm:t>
    </dgm:pt>
    <dgm:pt modelId="{F5174E9A-C6B2-4A2B-94CE-F7749C44D8F9}" type="parTrans" cxnId="{E8C80D26-F80B-442F-A7DC-5DC806D81B5F}">
      <dgm:prSet/>
      <dgm:spPr/>
      <dgm:t>
        <a:bodyPr/>
        <a:lstStyle/>
        <a:p>
          <a:endParaRPr lang="sl-SI" sz="2400"/>
        </a:p>
      </dgm:t>
    </dgm:pt>
    <dgm:pt modelId="{18ECE027-4C6B-40E4-BDD5-A1556490E4AC}" type="sibTrans" cxnId="{E8C80D26-F80B-442F-A7DC-5DC806D81B5F}">
      <dgm:prSet/>
      <dgm:spPr/>
      <dgm:t>
        <a:bodyPr/>
        <a:lstStyle/>
        <a:p>
          <a:endParaRPr lang="sl-SI" sz="2400"/>
        </a:p>
      </dgm:t>
    </dgm:pt>
    <dgm:pt modelId="{1991CF6C-24C8-4D38-9329-DE058050D877}" type="pres">
      <dgm:prSet presAssocID="{D06682C5-27B6-4CEF-B545-2347D72A87ED}" presName="vert0" presStyleCnt="0">
        <dgm:presLayoutVars>
          <dgm:dir/>
          <dgm:animOne val="branch"/>
          <dgm:animLvl val="lvl"/>
        </dgm:presLayoutVars>
      </dgm:prSet>
      <dgm:spPr/>
    </dgm:pt>
    <dgm:pt modelId="{EC6EBC54-65B8-46AF-B538-42EC8ACB6C42}" type="pres">
      <dgm:prSet presAssocID="{E35E0C5D-C8A8-4A01-AE11-80AFF23A9137}" presName="thickLine" presStyleLbl="alignNode1" presStyleIdx="0" presStyleCnt="1"/>
      <dgm:spPr/>
    </dgm:pt>
    <dgm:pt modelId="{8C910117-835A-44A3-8F0D-88B5063AD68A}" type="pres">
      <dgm:prSet presAssocID="{E35E0C5D-C8A8-4A01-AE11-80AFF23A9137}" presName="horz1" presStyleCnt="0"/>
      <dgm:spPr/>
    </dgm:pt>
    <dgm:pt modelId="{68FD720E-FFB4-49C2-81D4-4F6DF3281E3D}" type="pres">
      <dgm:prSet presAssocID="{E35E0C5D-C8A8-4A01-AE11-80AFF23A9137}" presName="tx1" presStyleLbl="revTx" presStyleIdx="0" presStyleCnt="8" custScaleX="176996"/>
      <dgm:spPr/>
    </dgm:pt>
    <dgm:pt modelId="{0DCFCF82-B453-455A-B375-3DDE0BD7D10A}" type="pres">
      <dgm:prSet presAssocID="{E35E0C5D-C8A8-4A01-AE11-80AFF23A9137}" presName="vert1" presStyleCnt="0"/>
      <dgm:spPr/>
    </dgm:pt>
    <dgm:pt modelId="{5619C541-3C8C-4C9F-8613-0B98A3BD423C}" type="pres">
      <dgm:prSet presAssocID="{82F19C3F-C240-4500-BFC6-F40E226448F3}" presName="vertSpace2a" presStyleCnt="0"/>
      <dgm:spPr/>
    </dgm:pt>
    <dgm:pt modelId="{6BC15FE8-9081-497E-A35F-2CDA962BECC5}" type="pres">
      <dgm:prSet presAssocID="{82F19C3F-C240-4500-BFC6-F40E226448F3}" presName="horz2" presStyleCnt="0"/>
      <dgm:spPr/>
    </dgm:pt>
    <dgm:pt modelId="{A6385602-BC9D-4801-92AE-0F28E9BEF445}" type="pres">
      <dgm:prSet presAssocID="{82F19C3F-C240-4500-BFC6-F40E226448F3}" presName="horzSpace2" presStyleCnt="0"/>
      <dgm:spPr/>
    </dgm:pt>
    <dgm:pt modelId="{5FD3B200-A33E-4E52-B8DE-C97F6D664E04}" type="pres">
      <dgm:prSet presAssocID="{82F19C3F-C240-4500-BFC6-F40E226448F3}" presName="tx2" presStyleLbl="revTx" presStyleIdx="1" presStyleCnt="8"/>
      <dgm:spPr/>
    </dgm:pt>
    <dgm:pt modelId="{3A7854AB-F734-4185-ABA0-E74118F4AA02}" type="pres">
      <dgm:prSet presAssocID="{82F19C3F-C240-4500-BFC6-F40E226448F3}" presName="vert2" presStyleCnt="0"/>
      <dgm:spPr/>
    </dgm:pt>
    <dgm:pt modelId="{FFEC0B46-C582-4C9C-B946-D1DFA076D63B}" type="pres">
      <dgm:prSet presAssocID="{9F5394C8-7E81-4F44-8AFC-E24CC822E794}" presName="horz3" presStyleCnt="0"/>
      <dgm:spPr/>
    </dgm:pt>
    <dgm:pt modelId="{4DFE9D9A-57FB-416D-BA4E-1D406F1D295D}" type="pres">
      <dgm:prSet presAssocID="{9F5394C8-7E81-4F44-8AFC-E24CC822E794}" presName="horzSpace3" presStyleCnt="0"/>
      <dgm:spPr/>
    </dgm:pt>
    <dgm:pt modelId="{98F39E65-726B-46F8-B063-6DD2CE8D4D8E}" type="pres">
      <dgm:prSet presAssocID="{9F5394C8-7E81-4F44-8AFC-E24CC822E794}" presName="tx3" presStyleLbl="revTx" presStyleIdx="2" presStyleCnt="8"/>
      <dgm:spPr/>
    </dgm:pt>
    <dgm:pt modelId="{71A56F6C-D4AF-46C8-B232-65B98CC54A47}" type="pres">
      <dgm:prSet presAssocID="{9F5394C8-7E81-4F44-8AFC-E24CC822E794}" presName="vert3" presStyleCnt="0"/>
      <dgm:spPr/>
    </dgm:pt>
    <dgm:pt modelId="{FAC1FDAE-75F6-4512-BD9F-65CECF6232B2}" type="pres">
      <dgm:prSet presAssocID="{4FC7622B-0B5D-490B-AF93-6A07CA627252}" presName="thinLine3" presStyleLbl="callout" presStyleIdx="0" presStyleCnt="5"/>
      <dgm:spPr/>
    </dgm:pt>
    <dgm:pt modelId="{67B464B4-D0DC-4627-BA83-5144081EBD66}" type="pres">
      <dgm:prSet presAssocID="{B5F823A4-941C-4E77-A46A-1FF0BF6F8AB8}" presName="horz3" presStyleCnt="0"/>
      <dgm:spPr/>
    </dgm:pt>
    <dgm:pt modelId="{0B3FC8DA-922F-4B2F-987F-B621A57158AC}" type="pres">
      <dgm:prSet presAssocID="{B5F823A4-941C-4E77-A46A-1FF0BF6F8AB8}" presName="horzSpace3" presStyleCnt="0"/>
      <dgm:spPr/>
    </dgm:pt>
    <dgm:pt modelId="{F2707080-EDF0-45BF-9325-0A96CE1C60E5}" type="pres">
      <dgm:prSet presAssocID="{B5F823A4-941C-4E77-A46A-1FF0BF6F8AB8}" presName="tx3" presStyleLbl="revTx" presStyleIdx="3" presStyleCnt="8"/>
      <dgm:spPr/>
    </dgm:pt>
    <dgm:pt modelId="{A5321DC3-849A-4279-8719-954443324B3F}" type="pres">
      <dgm:prSet presAssocID="{B5F823A4-941C-4E77-A46A-1FF0BF6F8AB8}" presName="vert3" presStyleCnt="0"/>
      <dgm:spPr/>
    </dgm:pt>
    <dgm:pt modelId="{AF450EF9-EA27-4E39-8DFE-F39097801AA5}" type="pres">
      <dgm:prSet presAssocID="{82F19C3F-C240-4500-BFC6-F40E226448F3}" presName="thinLine2b" presStyleLbl="callout" presStyleIdx="1" presStyleCnt="5"/>
      <dgm:spPr/>
    </dgm:pt>
    <dgm:pt modelId="{202C7C88-F265-4983-BFD0-6C7B19BB1CDF}" type="pres">
      <dgm:prSet presAssocID="{82F19C3F-C240-4500-BFC6-F40E226448F3}" presName="vertSpace2b" presStyleCnt="0"/>
      <dgm:spPr/>
    </dgm:pt>
    <dgm:pt modelId="{78F0C6C3-2603-4629-AAD4-DB37BA0BE599}" type="pres">
      <dgm:prSet presAssocID="{B12F29E5-793C-48C0-8A83-78CE37952C6D}" presName="horz2" presStyleCnt="0"/>
      <dgm:spPr/>
    </dgm:pt>
    <dgm:pt modelId="{1C097A69-9335-40F2-89A4-328E8E22A3F4}" type="pres">
      <dgm:prSet presAssocID="{B12F29E5-793C-48C0-8A83-78CE37952C6D}" presName="horzSpace2" presStyleCnt="0"/>
      <dgm:spPr/>
    </dgm:pt>
    <dgm:pt modelId="{0071D585-6C4F-4A07-AE81-9336F928BD5D}" type="pres">
      <dgm:prSet presAssocID="{B12F29E5-793C-48C0-8A83-78CE37952C6D}" presName="tx2" presStyleLbl="revTx" presStyleIdx="4" presStyleCnt="8"/>
      <dgm:spPr/>
    </dgm:pt>
    <dgm:pt modelId="{051683E0-8479-4552-BDD0-DEE5EFF8A8CF}" type="pres">
      <dgm:prSet presAssocID="{B12F29E5-793C-48C0-8A83-78CE37952C6D}" presName="vert2" presStyleCnt="0"/>
      <dgm:spPr/>
    </dgm:pt>
    <dgm:pt modelId="{1FD88E33-1186-4505-B40B-1300B3B48C64}" type="pres">
      <dgm:prSet presAssocID="{243116F4-28CF-45F4-9E13-5F5B6152F8DC}" presName="horz3" presStyleCnt="0"/>
      <dgm:spPr/>
    </dgm:pt>
    <dgm:pt modelId="{FAD8147D-B08E-48B7-9C95-5BFD455BE4D0}" type="pres">
      <dgm:prSet presAssocID="{243116F4-28CF-45F4-9E13-5F5B6152F8DC}" presName="horzSpace3" presStyleCnt="0"/>
      <dgm:spPr/>
    </dgm:pt>
    <dgm:pt modelId="{903149BF-7658-4E29-B828-4D4C038CC170}" type="pres">
      <dgm:prSet presAssocID="{243116F4-28CF-45F4-9E13-5F5B6152F8DC}" presName="tx3" presStyleLbl="revTx" presStyleIdx="5" presStyleCnt="8"/>
      <dgm:spPr/>
    </dgm:pt>
    <dgm:pt modelId="{56836A8B-A7FB-4626-A218-9BD364E0432B}" type="pres">
      <dgm:prSet presAssocID="{243116F4-28CF-45F4-9E13-5F5B6152F8DC}" presName="vert3" presStyleCnt="0"/>
      <dgm:spPr/>
    </dgm:pt>
    <dgm:pt modelId="{D9574D6E-B94C-4E17-BFA4-0D6FDB46E66B}" type="pres">
      <dgm:prSet presAssocID="{1E64BCC9-8D5A-4154-A122-B6DB26BE477E}" presName="thinLine3" presStyleLbl="callout" presStyleIdx="2" presStyleCnt="5"/>
      <dgm:spPr/>
    </dgm:pt>
    <dgm:pt modelId="{1B89A667-BEFF-4501-B7B6-563BDEE0D5EC}" type="pres">
      <dgm:prSet presAssocID="{EC36045A-B9C0-419C-967B-B8ECB73336BA}" presName="horz3" presStyleCnt="0"/>
      <dgm:spPr/>
    </dgm:pt>
    <dgm:pt modelId="{13FDEC62-E5CA-496C-A0B9-EAB6AC62EC92}" type="pres">
      <dgm:prSet presAssocID="{EC36045A-B9C0-419C-967B-B8ECB73336BA}" presName="horzSpace3" presStyleCnt="0"/>
      <dgm:spPr/>
    </dgm:pt>
    <dgm:pt modelId="{13712DC2-6FBC-4D85-836B-7F9BE03AB257}" type="pres">
      <dgm:prSet presAssocID="{EC36045A-B9C0-419C-967B-B8ECB73336BA}" presName="tx3" presStyleLbl="revTx" presStyleIdx="6" presStyleCnt="8"/>
      <dgm:spPr/>
    </dgm:pt>
    <dgm:pt modelId="{37B3FCC5-3501-4FA6-8004-6A2E10A4FD06}" type="pres">
      <dgm:prSet presAssocID="{EC36045A-B9C0-419C-967B-B8ECB73336BA}" presName="vert3" presStyleCnt="0"/>
      <dgm:spPr/>
    </dgm:pt>
    <dgm:pt modelId="{0BEF1ADA-E36F-4E6E-9FCF-641323280B2F}" type="pres">
      <dgm:prSet presAssocID="{B12F29E5-793C-48C0-8A83-78CE37952C6D}" presName="thinLine2b" presStyleLbl="callout" presStyleIdx="3" presStyleCnt="5"/>
      <dgm:spPr/>
    </dgm:pt>
    <dgm:pt modelId="{E86B9B6F-40FA-4BA0-9F9E-C27ED0504C1E}" type="pres">
      <dgm:prSet presAssocID="{B12F29E5-793C-48C0-8A83-78CE37952C6D}" presName="vertSpace2b" presStyleCnt="0"/>
      <dgm:spPr/>
    </dgm:pt>
    <dgm:pt modelId="{A6963604-5C39-4986-95B2-920C52086BBA}" type="pres">
      <dgm:prSet presAssocID="{0C6D09C3-B8D6-47E6-B895-A6605E01FE54}" presName="horz2" presStyleCnt="0"/>
      <dgm:spPr/>
    </dgm:pt>
    <dgm:pt modelId="{30A11CF5-2AB7-4BC0-B06D-C62209C36E9A}" type="pres">
      <dgm:prSet presAssocID="{0C6D09C3-B8D6-47E6-B895-A6605E01FE54}" presName="horzSpace2" presStyleCnt="0"/>
      <dgm:spPr/>
    </dgm:pt>
    <dgm:pt modelId="{A35A3755-BB3F-4F59-A94D-F170996F3210}" type="pres">
      <dgm:prSet presAssocID="{0C6D09C3-B8D6-47E6-B895-A6605E01FE54}" presName="tx2" presStyleLbl="revTx" presStyleIdx="7" presStyleCnt="8"/>
      <dgm:spPr/>
    </dgm:pt>
    <dgm:pt modelId="{8743D1D0-14CC-4035-BEC4-89ECECB0A86A}" type="pres">
      <dgm:prSet presAssocID="{0C6D09C3-B8D6-47E6-B895-A6605E01FE54}" presName="vert2" presStyleCnt="0"/>
      <dgm:spPr/>
    </dgm:pt>
    <dgm:pt modelId="{D4DB909E-C580-4D09-B6A1-97C15CE2FA51}" type="pres">
      <dgm:prSet presAssocID="{0C6D09C3-B8D6-47E6-B895-A6605E01FE54}" presName="thinLine2b" presStyleLbl="callout" presStyleIdx="4" presStyleCnt="5"/>
      <dgm:spPr/>
    </dgm:pt>
    <dgm:pt modelId="{051A27C1-A8D0-4D1B-8C38-06C3EC31DB6D}" type="pres">
      <dgm:prSet presAssocID="{0C6D09C3-B8D6-47E6-B895-A6605E01FE54}" presName="vertSpace2b" presStyleCnt="0"/>
      <dgm:spPr/>
    </dgm:pt>
  </dgm:ptLst>
  <dgm:cxnLst>
    <dgm:cxn modelId="{E8C80D26-F80B-442F-A7DC-5DC806D81B5F}" srcId="{B12F29E5-793C-48C0-8A83-78CE37952C6D}" destId="{EC36045A-B9C0-419C-967B-B8ECB73336BA}" srcOrd="1" destOrd="0" parTransId="{F5174E9A-C6B2-4A2B-94CE-F7749C44D8F9}" sibTransId="{18ECE027-4C6B-40E4-BDD5-A1556490E4AC}"/>
    <dgm:cxn modelId="{B1E46049-A547-4F65-B814-BDD0491C323C}" type="presOf" srcId="{EC36045A-B9C0-419C-967B-B8ECB73336BA}" destId="{13712DC2-6FBC-4D85-836B-7F9BE03AB257}" srcOrd="0" destOrd="0" presId="urn:microsoft.com/office/officeart/2008/layout/LinedList"/>
    <dgm:cxn modelId="{EB073757-A7FA-4F1B-9C1C-1AFDE4261A84}" srcId="{82F19C3F-C240-4500-BFC6-F40E226448F3}" destId="{9F5394C8-7E81-4F44-8AFC-E24CC822E794}" srcOrd="0" destOrd="0" parTransId="{A50DBE1D-AF05-4496-AD33-A48A69252624}" sibTransId="{4FC7622B-0B5D-490B-AF93-6A07CA627252}"/>
    <dgm:cxn modelId="{4F5FA758-0459-46A5-BB6A-0D19F434E4C9}" srcId="{E35E0C5D-C8A8-4A01-AE11-80AFF23A9137}" destId="{0C6D09C3-B8D6-47E6-B895-A6605E01FE54}" srcOrd="2" destOrd="0" parTransId="{01790405-CD56-4159-85D8-5FE8BD4E124B}" sibTransId="{921067D8-D68F-4311-9071-4674F32D86AA}"/>
    <dgm:cxn modelId="{50840986-2AF0-47E4-92EE-5F00667E73FE}" type="presOf" srcId="{9F5394C8-7E81-4F44-8AFC-E24CC822E794}" destId="{98F39E65-726B-46F8-B063-6DD2CE8D4D8E}" srcOrd="0" destOrd="0" presId="urn:microsoft.com/office/officeart/2008/layout/LinedList"/>
    <dgm:cxn modelId="{959AD792-354D-4941-9B51-B191699CE32E}" type="presOf" srcId="{0C6D09C3-B8D6-47E6-B895-A6605E01FE54}" destId="{A35A3755-BB3F-4F59-A94D-F170996F3210}" srcOrd="0" destOrd="0" presId="urn:microsoft.com/office/officeart/2008/layout/LinedList"/>
    <dgm:cxn modelId="{2C246F9C-C18F-4437-874B-D8C38ED8D640}" srcId="{D06682C5-27B6-4CEF-B545-2347D72A87ED}" destId="{E35E0C5D-C8A8-4A01-AE11-80AFF23A9137}" srcOrd="0" destOrd="0" parTransId="{BD90837D-BEC5-4EBA-88F4-4E9BAFB58C11}" sibTransId="{4EA27C07-A241-4C1A-99D1-8C32C7ADD65D}"/>
    <dgm:cxn modelId="{7AA5849E-EA06-43D5-A435-D4816FA4DBC1}" srcId="{E35E0C5D-C8A8-4A01-AE11-80AFF23A9137}" destId="{B12F29E5-793C-48C0-8A83-78CE37952C6D}" srcOrd="1" destOrd="0" parTransId="{29B45704-1DDE-4562-8EB6-C8A7334EBCEC}" sibTransId="{99357F80-17E2-466F-AA78-245F2540A250}"/>
    <dgm:cxn modelId="{81CBF6A5-8615-4580-BB7D-64DA6DF7155B}" srcId="{E35E0C5D-C8A8-4A01-AE11-80AFF23A9137}" destId="{82F19C3F-C240-4500-BFC6-F40E226448F3}" srcOrd="0" destOrd="0" parTransId="{A704D250-377A-49D5-8202-9B1E6E87309B}" sibTransId="{DC507B7E-431F-451D-B4FA-E2BA9BC8BC62}"/>
    <dgm:cxn modelId="{878AB2B0-919E-492C-8FCD-F70847B52FAD}" type="presOf" srcId="{243116F4-28CF-45F4-9E13-5F5B6152F8DC}" destId="{903149BF-7658-4E29-B828-4D4C038CC170}" srcOrd="0" destOrd="0" presId="urn:microsoft.com/office/officeart/2008/layout/LinedList"/>
    <dgm:cxn modelId="{3F68A8BD-B11A-42E2-8A19-527ECE63A508}" type="presOf" srcId="{E35E0C5D-C8A8-4A01-AE11-80AFF23A9137}" destId="{68FD720E-FFB4-49C2-81D4-4F6DF3281E3D}" srcOrd="0" destOrd="0" presId="urn:microsoft.com/office/officeart/2008/layout/LinedList"/>
    <dgm:cxn modelId="{9D7D63C2-19DD-488C-B35D-4E652FBA238A}" srcId="{82F19C3F-C240-4500-BFC6-F40E226448F3}" destId="{B5F823A4-941C-4E77-A46A-1FF0BF6F8AB8}" srcOrd="1" destOrd="0" parTransId="{38B29A72-AA3E-4D12-8924-1DBC2C72CB3B}" sibTransId="{BD4BB826-6499-4346-A046-BC8599BB7BCD}"/>
    <dgm:cxn modelId="{DE90F3C6-4B5A-4C23-96CE-F358BEDB8066}" type="presOf" srcId="{D06682C5-27B6-4CEF-B545-2347D72A87ED}" destId="{1991CF6C-24C8-4D38-9329-DE058050D877}" srcOrd="0" destOrd="0" presId="urn:microsoft.com/office/officeart/2008/layout/LinedList"/>
    <dgm:cxn modelId="{B782C9CD-EF25-4A4B-B959-9C207165EA2C}" type="presOf" srcId="{B12F29E5-793C-48C0-8A83-78CE37952C6D}" destId="{0071D585-6C4F-4A07-AE81-9336F928BD5D}" srcOrd="0" destOrd="0" presId="urn:microsoft.com/office/officeart/2008/layout/LinedList"/>
    <dgm:cxn modelId="{AFA1E9CE-6F96-465B-BFA8-0D18CF887B21}" type="presOf" srcId="{82F19C3F-C240-4500-BFC6-F40E226448F3}" destId="{5FD3B200-A33E-4E52-B8DE-C97F6D664E04}" srcOrd="0" destOrd="0" presId="urn:microsoft.com/office/officeart/2008/layout/LinedList"/>
    <dgm:cxn modelId="{8C5E5CD4-A66D-4BF7-9BA8-F813E577666D}" srcId="{B12F29E5-793C-48C0-8A83-78CE37952C6D}" destId="{243116F4-28CF-45F4-9E13-5F5B6152F8DC}" srcOrd="0" destOrd="0" parTransId="{96644574-C890-43D3-A1F4-8EE08CEA5E57}" sibTransId="{1E64BCC9-8D5A-4154-A122-B6DB26BE477E}"/>
    <dgm:cxn modelId="{2D7F51F5-BD14-4839-ACDB-F768FE2C8116}" type="presOf" srcId="{B5F823A4-941C-4E77-A46A-1FF0BF6F8AB8}" destId="{F2707080-EDF0-45BF-9325-0A96CE1C60E5}" srcOrd="0" destOrd="0" presId="urn:microsoft.com/office/officeart/2008/layout/LinedList"/>
    <dgm:cxn modelId="{05DBB9F9-5F87-4C20-91D6-55274091EE25}" type="presParOf" srcId="{1991CF6C-24C8-4D38-9329-DE058050D877}" destId="{EC6EBC54-65B8-46AF-B538-42EC8ACB6C42}" srcOrd="0" destOrd="0" presId="urn:microsoft.com/office/officeart/2008/layout/LinedList"/>
    <dgm:cxn modelId="{76E053A5-009E-4C0A-BC26-A171644C0BF7}" type="presParOf" srcId="{1991CF6C-24C8-4D38-9329-DE058050D877}" destId="{8C910117-835A-44A3-8F0D-88B5063AD68A}" srcOrd="1" destOrd="0" presId="urn:microsoft.com/office/officeart/2008/layout/LinedList"/>
    <dgm:cxn modelId="{5942E26D-AA7E-412F-96EC-1C9A5BFCC4BF}" type="presParOf" srcId="{8C910117-835A-44A3-8F0D-88B5063AD68A}" destId="{68FD720E-FFB4-49C2-81D4-4F6DF3281E3D}" srcOrd="0" destOrd="0" presId="urn:microsoft.com/office/officeart/2008/layout/LinedList"/>
    <dgm:cxn modelId="{4E8745CB-6793-45F4-AB91-0E1E41269DDF}" type="presParOf" srcId="{8C910117-835A-44A3-8F0D-88B5063AD68A}" destId="{0DCFCF82-B453-455A-B375-3DDE0BD7D10A}" srcOrd="1" destOrd="0" presId="urn:microsoft.com/office/officeart/2008/layout/LinedList"/>
    <dgm:cxn modelId="{13F3465C-ED6F-40F5-B4EE-2EA0BDB5408C}" type="presParOf" srcId="{0DCFCF82-B453-455A-B375-3DDE0BD7D10A}" destId="{5619C541-3C8C-4C9F-8613-0B98A3BD423C}" srcOrd="0" destOrd="0" presId="urn:microsoft.com/office/officeart/2008/layout/LinedList"/>
    <dgm:cxn modelId="{06481317-75EB-44E6-A4B5-EF7E9858E193}" type="presParOf" srcId="{0DCFCF82-B453-455A-B375-3DDE0BD7D10A}" destId="{6BC15FE8-9081-497E-A35F-2CDA962BECC5}" srcOrd="1" destOrd="0" presId="urn:microsoft.com/office/officeart/2008/layout/LinedList"/>
    <dgm:cxn modelId="{31CB8359-9069-4A3E-8A8E-A6CE03463231}" type="presParOf" srcId="{6BC15FE8-9081-497E-A35F-2CDA962BECC5}" destId="{A6385602-BC9D-4801-92AE-0F28E9BEF445}" srcOrd="0" destOrd="0" presId="urn:microsoft.com/office/officeart/2008/layout/LinedList"/>
    <dgm:cxn modelId="{EDB54736-31A6-47F4-965B-1C95A2B61BF2}" type="presParOf" srcId="{6BC15FE8-9081-497E-A35F-2CDA962BECC5}" destId="{5FD3B200-A33E-4E52-B8DE-C97F6D664E04}" srcOrd="1" destOrd="0" presId="urn:microsoft.com/office/officeart/2008/layout/LinedList"/>
    <dgm:cxn modelId="{7444F66A-DA2B-4E60-B833-D075094443BF}" type="presParOf" srcId="{6BC15FE8-9081-497E-A35F-2CDA962BECC5}" destId="{3A7854AB-F734-4185-ABA0-E74118F4AA02}" srcOrd="2" destOrd="0" presId="urn:microsoft.com/office/officeart/2008/layout/LinedList"/>
    <dgm:cxn modelId="{61204E60-83D0-4354-82E6-B7D812FFE151}" type="presParOf" srcId="{3A7854AB-F734-4185-ABA0-E74118F4AA02}" destId="{FFEC0B46-C582-4C9C-B946-D1DFA076D63B}" srcOrd="0" destOrd="0" presId="urn:microsoft.com/office/officeart/2008/layout/LinedList"/>
    <dgm:cxn modelId="{873FDDBA-9F38-41B9-8CB5-24D646F1899F}" type="presParOf" srcId="{FFEC0B46-C582-4C9C-B946-D1DFA076D63B}" destId="{4DFE9D9A-57FB-416D-BA4E-1D406F1D295D}" srcOrd="0" destOrd="0" presId="urn:microsoft.com/office/officeart/2008/layout/LinedList"/>
    <dgm:cxn modelId="{91A85C79-83D6-47E4-BC1C-4E5AB8F1376E}" type="presParOf" srcId="{FFEC0B46-C582-4C9C-B946-D1DFA076D63B}" destId="{98F39E65-726B-46F8-B063-6DD2CE8D4D8E}" srcOrd="1" destOrd="0" presId="urn:microsoft.com/office/officeart/2008/layout/LinedList"/>
    <dgm:cxn modelId="{D63C56A9-5255-43D9-BEE5-BD0FBBFF97D1}" type="presParOf" srcId="{FFEC0B46-C582-4C9C-B946-D1DFA076D63B}" destId="{71A56F6C-D4AF-46C8-B232-65B98CC54A47}" srcOrd="2" destOrd="0" presId="urn:microsoft.com/office/officeart/2008/layout/LinedList"/>
    <dgm:cxn modelId="{25159915-216C-48E2-910B-542DBB3BABFF}" type="presParOf" srcId="{3A7854AB-F734-4185-ABA0-E74118F4AA02}" destId="{FAC1FDAE-75F6-4512-BD9F-65CECF6232B2}" srcOrd="1" destOrd="0" presId="urn:microsoft.com/office/officeart/2008/layout/LinedList"/>
    <dgm:cxn modelId="{6497B3FF-D139-4BA5-8AA4-FC5563C2764D}" type="presParOf" srcId="{3A7854AB-F734-4185-ABA0-E74118F4AA02}" destId="{67B464B4-D0DC-4627-BA83-5144081EBD66}" srcOrd="2" destOrd="0" presId="urn:microsoft.com/office/officeart/2008/layout/LinedList"/>
    <dgm:cxn modelId="{B6823501-910D-49D9-8BB2-AD7457BA0F4B}" type="presParOf" srcId="{67B464B4-D0DC-4627-BA83-5144081EBD66}" destId="{0B3FC8DA-922F-4B2F-987F-B621A57158AC}" srcOrd="0" destOrd="0" presId="urn:microsoft.com/office/officeart/2008/layout/LinedList"/>
    <dgm:cxn modelId="{45D2A3E3-0E00-4EDB-8AAF-05C3560F6DEC}" type="presParOf" srcId="{67B464B4-D0DC-4627-BA83-5144081EBD66}" destId="{F2707080-EDF0-45BF-9325-0A96CE1C60E5}" srcOrd="1" destOrd="0" presId="urn:microsoft.com/office/officeart/2008/layout/LinedList"/>
    <dgm:cxn modelId="{D787FBA8-E5A0-4DC9-84CA-B2C0154D2992}" type="presParOf" srcId="{67B464B4-D0DC-4627-BA83-5144081EBD66}" destId="{A5321DC3-849A-4279-8719-954443324B3F}" srcOrd="2" destOrd="0" presId="urn:microsoft.com/office/officeart/2008/layout/LinedList"/>
    <dgm:cxn modelId="{7C1C49BA-F04F-4B1B-9564-6FDEB0C93945}" type="presParOf" srcId="{0DCFCF82-B453-455A-B375-3DDE0BD7D10A}" destId="{AF450EF9-EA27-4E39-8DFE-F39097801AA5}" srcOrd="2" destOrd="0" presId="urn:microsoft.com/office/officeart/2008/layout/LinedList"/>
    <dgm:cxn modelId="{61FFF326-F2FA-4D70-BC96-9E2FA43FC4F2}" type="presParOf" srcId="{0DCFCF82-B453-455A-B375-3DDE0BD7D10A}" destId="{202C7C88-F265-4983-BFD0-6C7B19BB1CDF}" srcOrd="3" destOrd="0" presId="urn:microsoft.com/office/officeart/2008/layout/LinedList"/>
    <dgm:cxn modelId="{9D1FF8A9-4A33-4059-A969-D31FF3F97715}" type="presParOf" srcId="{0DCFCF82-B453-455A-B375-3DDE0BD7D10A}" destId="{78F0C6C3-2603-4629-AAD4-DB37BA0BE599}" srcOrd="4" destOrd="0" presId="urn:microsoft.com/office/officeart/2008/layout/LinedList"/>
    <dgm:cxn modelId="{A54311B8-5459-4EAD-8343-65D2F6D8BBEE}" type="presParOf" srcId="{78F0C6C3-2603-4629-AAD4-DB37BA0BE599}" destId="{1C097A69-9335-40F2-89A4-328E8E22A3F4}" srcOrd="0" destOrd="0" presId="urn:microsoft.com/office/officeart/2008/layout/LinedList"/>
    <dgm:cxn modelId="{4DB29C3C-512D-434C-9C32-66396789ED63}" type="presParOf" srcId="{78F0C6C3-2603-4629-AAD4-DB37BA0BE599}" destId="{0071D585-6C4F-4A07-AE81-9336F928BD5D}" srcOrd="1" destOrd="0" presId="urn:microsoft.com/office/officeart/2008/layout/LinedList"/>
    <dgm:cxn modelId="{91EB473F-8C2E-4AFE-A8A1-29ACE9514524}" type="presParOf" srcId="{78F0C6C3-2603-4629-AAD4-DB37BA0BE599}" destId="{051683E0-8479-4552-BDD0-DEE5EFF8A8CF}" srcOrd="2" destOrd="0" presId="urn:microsoft.com/office/officeart/2008/layout/LinedList"/>
    <dgm:cxn modelId="{002A6E09-5589-4FDF-B859-CC2549AC6E04}" type="presParOf" srcId="{051683E0-8479-4552-BDD0-DEE5EFF8A8CF}" destId="{1FD88E33-1186-4505-B40B-1300B3B48C64}" srcOrd="0" destOrd="0" presId="urn:microsoft.com/office/officeart/2008/layout/LinedList"/>
    <dgm:cxn modelId="{DFCDC0F7-C0ED-4446-96E5-ADAF20A90FE2}" type="presParOf" srcId="{1FD88E33-1186-4505-B40B-1300B3B48C64}" destId="{FAD8147D-B08E-48B7-9C95-5BFD455BE4D0}" srcOrd="0" destOrd="0" presId="urn:microsoft.com/office/officeart/2008/layout/LinedList"/>
    <dgm:cxn modelId="{5CAD3A54-8E8A-411D-9178-45F0FB767D08}" type="presParOf" srcId="{1FD88E33-1186-4505-B40B-1300B3B48C64}" destId="{903149BF-7658-4E29-B828-4D4C038CC170}" srcOrd="1" destOrd="0" presId="urn:microsoft.com/office/officeart/2008/layout/LinedList"/>
    <dgm:cxn modelId="{AF0569CB-2DA9-4239-91B7-CA9921E12DBA}" type="presParOf" srcId="{1FD88E33-1186-4505-B40B-1300B3B48C64}" destId="{56836A8B-A7FB-4626-A218-9BD364E0432B}" srcOrd="2" destOrd="0" presId="urn:microsoft.com/office/officeart/2008/layout/LinedList"/>
    <dgm:cxn modelId="{391143E0-F989-4359-B537-CC5E173FA689}" type="presParOf" srcId="{051683E0-8479-4552-BDD0-DEE5EFF8A8CF}" destId="{D9574D6E-B94C-4E17-BFA4-0D6FDB46E66B}" srcOrd="1" destOrd="0" presId="urn:microsoft.com/office/officeart/2008/layout/LinedList"/>
    <dgm:cxn modelId="{3345E3FB-2BD5-4AEE-8D71-50E0144B52BF}" type="presParOf" srcId="{051683E0-8479-4552-BDD0-DEE5EFF8A8CF}" destId="{1B89A667-BEFF-4501-B7B6-563BDEE0D5EC}" srcOrd="2" destOrd="0" presId="urn:microsoft.com/office/officeart/2008/layout/LinedList"/>
    <dgm:cxn modelId="{38CBD1CA-CEF8-4A17-A4D4-A838E1381ED1}" type="presParOf" srcId="{1B89A667-BEFF-4501-B7B6-563BDEE0D5EC}" destId="{13FDEC62-E5CA-496C-A0B9-EAB6AC62EC92}" srcOrd="0" destOrd="0" presId="urn:microsoft.com/office/officeart/2008/layout/LinedList"/>
    <dgm:cxn modelId="{84654171-6878-4E7C-8BA5-DFBFBF426C33}" type="presParOf" srcId="{1B89A667-BEFF-4501-B7B6-563BDEE0D5EC}" destId="{13712DC2-6FBC-4D85-836B-7F9BE03AB257}" srcOrd="1" destOrd="0" presId="urn:microsoft.com/office/officeart/2008/layout/LinedList"/>
    <dgm:cxn modelId="{33E12F73-33F0-47FF-8520-75DDFDAD807A}" type="presParOf" srcId="{1B89A667-BEFF-4501-B7B6-563BDEE0D5EC}" destId="{37B3FCC5-3501-4FA6-8004-6A2E10A4FD06}" srcOrd="2" destOrd="0" presId="urn:microsoft.com/office/officeart/2008/layout/LinedList"/>
    <dgm:cxn modelId="{2091C326-95BC-44B9-B156-3FA03B4ABA1F}" type="presParOf" srcId="{0DCFCF82-B453-455A-B375-3DDE0BD7D10A}" destId="{0BEF1ADA-E36F-4E6E-9FCF-641323280B2F}" srcOrd="5" destOrd="0" presId="urn:microsoft.com/office/officeart/2008/layout/LinedList"/>
    <dgm:cxn modelId="{86EA268B-A31D-4CEB-B175-9CDEE51266D7}" type="presParOf" srcId="{0DCFCF82-B453-455A-B375-3DDE0BD7D10A}" destId="{E86B9B6F-40FA-4BA0-9F9E-C27ED0504C1E}" srcOrd="6" destOrd="0" presId="urn:microsoft.com/office/officeart/2008/layout/LinedList"/>
    <dgm:cxn modelId="{21749F24-63A7-49C4-8115-63E6AF572ABE}" type="presParOf" srcId="{0DCFCF82-B453-455A-B375-3DDE0BD7D10A}" destId="{A6963604-5C39-4986-95B2-920C52086BBA}" srcOrd="7" destOrd="0" presId="urn:microsoft.com/office/officeart/2008/layout/LinedList"/>
    <dgm:cxn modelId="{15D326F8-6C1F-443F-9E16-FEE5E46BC271}" type="presParOf" srcId="{A6963604-5C39-4986-95B2-920C52086BBA}" destId="{30A11CF5-2AB7-4BC0-B06D-C62209C36E9A}" srcOrd="0" destOrd="0" presId="urn:microsoft.com/office/officeart/2008/layout/LinedList"/>
    <dgm:cxn modelId="{34E0CEC3-74F6-4D79-8F51-79F328F2F230}" type="presParOf" srcId="{A6963604-5C39-4986-95B2-920C52086BBA}" destId="{A35A3755-BB3F-4F59-A94D-F170996F3210}" srcOrd="1" destOrd="0" presId="urn:microsoft.com/office/officeart/2008/layout/LinedList"/>
    <dgm:cxn modelId="{9CC3C5C3-1253-4476-BAE2-997F5869501B}" type="presParOf" srcId="{A6963604-5C39-4986-95B2-920C52086BBA}" destId="{8743D1D0-14CC-4035-BEC4-89ECECB0A86A}" srcOrd="2" destOrd="0" presId="urn:microsoft.com/office/officeart/2008/layout/LinedList"/>
    <dgm:cxn modelId="{DBC02008-1945-444D-B6FC-E2F3DF28F288}" type="presParOf" srcId="{0DCFCF82-B453-455A-B375-3DDE0BD7D10A}" destId="{D4DB909E-C580-4D09-B6A1-97C15CE2FA51}" srcOrd="8" destOrd="0" presId="urn:microsoft.com/office/officeart/2008/layout/LinedList"/>
    <dgm:cxn modelId="{32BA3806-1365-4538-9065-3086C4B85CCE}" type="presParOf" srcId="{0DCFCF82-B453-455A-B375-3DDE0BD7D10A}" destId="{051A27C1-A8D0-4D1B-8C38-06C3EC31DB6D}"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E2AEB3-5EEC-4652-A437-FB815BDCC051}" type="doc">
      <dgm:prSet loTypeId="urn:microsoft.com/office/officeart/2005/8/layout/hierarchy4" loCatId="relationship" qsTypeId="urn:microsoft.com/office/officeart/2005/8/quickstyle/simple4" qsCatId="simple" csTypeId="urn:microsoft.com/office/officeart/2005/8/colors/accent3_2" csCatId="accent3" phldr="1"/>
      <dgm:spPr/>
      <dgm:t>
        <a:bodyPr/>
        <a:lstStyle/>
        <a:p>
          <a:endParaRPr lang="sl-SI"/>
        </a:p>
      </dgm:t>
    </dgm:pt>
    <dgm:pt modelId="{8F5E93BA-4BA2-4CD3-86BE-9A95D7B1D435}">
      <dgm:prSet phldrT="[besedilo]" custT="1"/>
      <dgm:spPr/>
      <dgm:t>
        <a:bodyPr/>
        <a:lstStyle/>
        <a:p>
          <a:r>
            <a:rPr lang="sl-SI" sz="2800" dirty="0"/>
            <a:t>Metode redukcije emisij</a:t>
          </a:r>
        </a:p>
      </dgm:t>
    </dgm:pt>
    <dgm:pt modelId="{C3B6712A-502B-4DCE-BA6C-6B189249B286}" type="parTrans" cxnId="{C30FAF65-D259-44CE-9C6B-120DFEEF0BBA}">
      <dgm:prSet/>
      <dgm:spPr/>
      <dgm:t>
        <a:bodyPr/>
        <a:lstStyle/>
        <a:p>
          <a:endParaRPr lang="sl-SI"/>
        </a:p>
      </dgm:t>
    </dgm:pt>
    <dgm:pt modelId="{A4AFB672-971F-4A42-8E54-C52F7CDB47B3}" type="sibTrans" cxnId="{C30FAF65-D259-44CE-9C6B-120DFEEF0BBA}">
      <dgm:prSet/>
      <dgm:spPr/>
      <dgm:t>
        <a:bodyPr/>
        <a:lstStyle/>
        <a:p>
          <a:endParaRPr lang="sl-SI"/>
        </a:p>
      </dgm:t>
    </dgm:pt>
    <dgm:pt modelId="{94C7AB14-2F15-4BB8-8F23-725F90D8716C}">
      <dgm:prSet phldrT="[besedilo]" custT="1"/>
      <dgm:spPr/>
      <dgm:t>
        <a:bodyPr/>
        <a:lstStyle/>
        <a:p>
          <a:r>
            <a:rPr lang="sl-SI" sz="2800" dirty="0"/>
            <a:t>Primarne redukcijske metode</a:t>
          </a:r>
        </a:p>
      </dgm:t>
    </dgm:pt>
    <dgm:pt modelId="{B5A4B2F0-F7D2-4274-B48B-3D199158F199}" type="parTrans" cxnId="{F58CE0FA-23F4-4324-BD61-3CF593C1B5B2}">
      <dgm:prSet/>
      <dgm:spPr/>
      <dgm:t>
        <a:bodyPr/>
        <a:lstStyle/>
        <a:p>
          <a:endParaRPr lang="sl-SI"/>
        </a:p>
      </dgm:t>
    </dgm:pt>
    <dgm:pt modelId="{2004200C-838A-4136-B93E-FE050DC77727}" type="sibTrans" cxnId="{F58CE0FA-23F4-4324-BD61-3CF593C1B5B2}">
      <dgm:prSet/>
      <dgm:spPr/>
      <dgm:t>
        <a:bodyPr/>
        <a:lstStyle/>
        <a:p>
          <a:endParaRPr lang="sl-SI"/>
        </a:p>
      </dgm:t>
    </dgm:pt>
    <dgm:pt modelId="{FD4CDA73-3665-41A8-9801-947A4D5492B2}">
      <dgm:prSet phldrT="[besedilo]" custT="1"/>
      <dgm:spPr/>
      <dgm:t>
        <a:bodyPr/>
        <a:lstStyle/>
        <a:p>
          <a:r>
            <a:rPr lang="sl-SI" sz="1800" dirty="0"/>
            <a:t>Izboljšanje pogojev zgorevanja</a:t>
          </a:r>
        </a:p>
      </dgm:t>
    </dgm:pt>
    <dgm:pt modelId="{EDFE13F1-9961-48C6-86F1-BE692EF75DF3}" type="parTrans" cxnId="{C66395D7-AD33-4365-9FDE-8723C5F38428}">
      <dgm:prSet/>
      <dgm:spPr/>
      <dgm:t>
        <a:bodyPr/>
        <a:lstStyle/>
        <a:p>
          <a:endParaRPr lang="sl-SI"/>
        </a:p>
      </dgm:t>
    </dgm:pt>
    <dgm:pt modelId="{5E368A36-4DBE-4AD9-9911-2A8327829DF7}" type="sibTrans" cxnId="{C66395D7-AD33-4365-9FDE-8723C5F38428}">
      <dgm:prSet/>
      <dgm:spPr/>
      <dgm:t>
        <a:bodyPr/>
        <a:lstStyle/>
        <a:p>
          <a:endParaRPr lang="sl-SI"/>
        </a:p>
      </dgm:t>
    </dgm:pt>
    <dgm:pt modelId="{BC7B810A-D7AA-4576-8445-C527FCD1D6ED}">
      <dgm:prSet phldrT="[besedilo]" custT="1"/>
      <dgm:spPr/>
      <dgm:t>
        <a:bodyPr/>
        <a:lstStyle/>
        <a:p>
          <a:r>
            <a:rPr lang="sl-SI" sz="1800" dirty="0"/>
            <a:t>Izbira oz. modifikacija goriva</a:t>
          </a:r>
        </a:p>
      </dgm:t>
    </dgm:pt>
    <dgm:pt modelId="{A920D818-6BDA-4879-A18E-EFB2E468AA90}" type="parTrans" cxnId="{32FF6B48-5023-44AF-9AB4-76BF081D4D30}">
      <dgm:prSet/>
      <dgm:spPr/>
      <dgm:t>
        <a:bodyPr/>
        <a:lstStyle/>
        <a:p>
          <a:endParaRPr lang="sl-SI"/>
        </a:p>
      </dgm:t>
    </dgm:pt>
    <dgm:pt modelId="{A5403E0A-BEF8-4C34-AB93-AFDE0817A473}" type="sibTrans" cxnId="{32FF6B48-5023-44AF-9AB4-76BF081D4D30}">
      <dgm:prSet/>
      <dgm:spPr/>
      <dgm:t>
        <a:bodyPr/>
        <a:lstStyle/>
        <a:p>
          <a:endParaRPr lang="sl-SI"/>
        </a:p>
      </dgm:t>
    </dgm:pt>
    <dgm:pt modelId="{38692CA9-26A0-433B-85BB-15CE80D54CDE}">
      <dgm:prSet phldrT="[besedilo]" custT="1"/>
      <dgm:spPr/>
      <dgm:t>
        <a:bodyPr/>
        <a:lstStyle/>
        <a:p>
          <a:r>
            <a:rPr lang="sl-SI" sz="2800" dirty="0"/>
            <a:t>Sekundarne redukcijske metode</a:t>
          </a:r>
        </a:p>
      </dgm:t>
    </dgm:pt>
    <dgm:pt modelId="{EC00F3B3-418E-421E-A365-8AA769A48063}" type="parTrans" cxnId="{8D2A31EB-E8AA-4363-A236-630B4660378E}">
      <dgm:prSet/>
      <dgm:spPr/>
      <dgm:t>
        <a:bodyPr/>
        <a:lstStyle/>
        <a:p>
          <a:endParaRPr lang="sl-SI"/>
        </a:p>
      </dgm:t>
    </dgm:pt>
    <dgm:pt modelId="{A208C046-011B-4519-8BEC-E2067A804006}" type="sibTrans" cxnId="{8D2A31EB-E8AA-4363-A236-630B4660378E}">
      <dgm:prSet/>
      <dgm:spPr/>
      <dgm:t>
        <a:bodyPr/>
        <a:lstStyle/>
        <a:p>
          <a:endParaRPr lang="sl-SI"/>
        </a:p>
      </dgm:t>
    </dgm:pt>
    <dgm:pt modelId="{75F209E0-30B5-4A2C-B9AD-19B2393F2603}">
      <dgm:prSet phldrT="[besedilo]" custT="1"/>
      <dgm:spPr/>
      <dgm:t>
        <a:bodyPr/>
        <a:lstStyle/>
        <a:p>
          <a:r>
            <a:rPr lang="sl-SI" sz="1800" dirty="0"/>
            <a:t>Filtracija delcev</a:t>
          </a:r>
        </a:p>
      </dgm:t>
    </dgm:pt>
    <dgm:pt modelId="{E5B42D2F-2577-4351-BD12-496AB04C2EBD}" type="parTrans" cxnId="{607F2B45-7268-450F-B58A-5C739ABC7DE6}">
      <dgm:prSet/>
      <dgm:spPr/>
      <dgm:t>
        <a:bodyPr/>
        <a:lstStyle/>
        <a:p>
          <a:endParaRPr lang="sl-SI"/>
        </a:p>
      </dgm:t>
    </dgm:pt>
    <dgm:pt modelId="{0CD4E7FF-2E8E-40E0-ABCE-756EAF1B18AA}" type="sibTrans" cxnId="{607F2B45-7268-450F-B58A-5C739ABC7DE6}">
      <dgm:prSet/>
      <dgm:spPr/>
      <dgm:t>
        <a:bodyPr/>
        <a:lstStyle/>
        <a:p>
          <a:endParaRPr lang="sl-SI"/>
        </a:p>
      </dgm:t>
    </dgm:pt>
    <dgm:pt modelId="{86D12355-2BD9-4867-9FDA-48FB59CE74FE}">
      <dgm:prSet phldrT="[besedilo]" custT="1"/>
      <dgm:spPr/>
      <dgm:t>
        <a:bodyPr/>
        <a:lstStyle/>
        <a:p>
          <a:r>
            <a:rPr lang="sl-SI" sz="1800" dirty="0"/>
            <a:t>Procesno vodenje</a:t>
          </a:r>
        </a:p>
      </dgm:t>
    </dgm:pt>
    <dgm:pt modelId="{D2759565-BD91-4C6C-A4E4-F5590E679E6F}" type="parTrans" cxnId="{366C0869-66BA-4BDA-BBC1-A8C81B99ABE9}">
      <dgm:prSet/>
      <dgm:spPr/>
      <dgm:t>
        <a:bodyPr/>
        <a:lstStyle/>
        <a:p>
          <a:endParaRPr lang="sl-SI"/>
        </a:p>
      </dgm:t>
    </dgm:pt>
    <dgm:pt modelId="{5489FDAE-0BE8-4BA5-9AB8-EFC20EE45D9B}" type="sibTrans" cxnId="{366C0869-66BA-4BDA-BBC1-A8C81B99ABE9}">
      <dgm:prSet/>
      <dgm:spPr/>
      <dgm:t>
        <a:bodyPr/>
        <a:lstStyle/>
        <a:p>
          <a:endParaRPr lang="sl-SI"/>
        </a:p>
      </dgm:t>
    </dgm:pt>
    <dgm:pt modelId="{2BFBC7BF-9B83-4DF0-9642-D9B90A854BC6}">
      <dgm:prSet phldrT="[besedilo]" custT="1"/>
      <dgm:spPr/>
      <dgm:t>
        <a:bodyPr/>
        <a:lstStyle/>
        <a:p>
          <a:r>
            <a:rPr lang="sl-SI" sz="1800" dirty="0"/>
            <a:t>Selektivna katalitična redukcija</a:t>
          </a:r>
        </a:p>
      </dgm:t>
    </dgm:pt>
    <dgm:pt modelId="{1B8AF710-D849-4FC6-A849-1446BB4A48B2}" type="parTrans" cxnId="{589562F9-5A22-47FB-B0B8-48FA743F3AA2}">
      <dgm:prSet/>
      <dgm:spPr/>
      <dgm:t>
        <a:bodyPr/>
        <a:lstStyle/>
        <a:p>
          <a:endParaRPr lang="sl-SI"/>
        </a:p>
      </dgm:t>
    </dgm:pt>
    <dgm:pt modelId="{1F751069-2BB5-4A03-909E-65BD326C826E}" type="sibTrans" cxnId="{589562F9-5A22-47FB-B0B8-48FA743F3AA2}">
      <dgm:prSet/>
      <dgm:spPr/>
      <dgm:t>
        <a:bodyPr/>
        <a:lstStyle/>
        <a:p>
          <a:endParaRPr lang="sl-SI"/>
        </a:p>
      </dgm:t>
    </dgm:pt>
    <dgm:pt modelId="{13E1DB34-CA17-447D-8952-0509E9717EA4}">
      <dgm:prSet phldrT="[besedilo]" custT="1"/>
      <dgm:spPr/>
      <dgm:t>
        <a:bodyPr/>
        <a:lstStyle/>
        <a:p>
          <a:r>
            <a:rPr lang="sl-SI" sz="1800" dirty="0"/>
            <a:t>Selektivna </a:t>
          </a:r>
          <a:r>
            <a:rPr lang="sl-SI" sz="1800" dirty="0" err="1"/>
            <a:t>nekatalitična</a:t>
          </a:r>
          <a:r>
            <a:rPr lang="sl-SI" sz="1800" dirty="0"/>
            <a:t> redukcija</a:t>
          </a:r>
        </a:p>
      </dgm:t>
    </dgm:pt>
    <dgm:pt modelId="{A9DF4287-8860-4630-ABDC-D31EB316E7B8}" type="parTrans" cxnId="{886339AA-F58B-499E-9347-892631F0783C}">
      <dgm:prSet/>
      <dgm:spPr/>
      <dgm:t>
        <a:bodyPr/>
        <a:lstStyle/>
        <a:p>
          <a:endParaRPr lang="sl-SI"/>
        </a:p>
      </dgm:t>
    </dgm:pt>
    <dgm:pt modelId="{7ECFE570-6BAB-4A36-AF59-5D0D30C1BDAD}" type="sibTrans" cxnId="{886339AA-F58B-499E-9347-892631F0783C}">
      <dgm:prSet/>
      <dgm:spPr/>
      <dgm:t>
        <a:bodyPr/>
        <a:lstStyle/>
        <a:p>
          <a:endParaRPr lang="sl-SI"/>
        </a:p>
      </dgm:t>
    </dgm:pt>
    <dgm:pt modelId="{737F8580-9420-4040-ABE7-376D315CA2CF}" type="pres">
      <dgm:prSet presAssocID="{39E2AEB3-5EEC-4652-A437-FB815BDCC051}" presName="Name0" presStyleCnt="0">
        <dgm:presLayoutVars>
          <dgm:chPref val="1"/>
          <dgm:dir/>
          <dgm:animOne val="branch"/>
          <dgm:animLvl val="lvl"/>
          <dgm:resizeHandles/>
        </dgm:presLayoutVars>
      </dgm:prSet>
      <dgm:spPr/>
    </dgm:pt>
    <dgm:pt modelId="{13F9FEF5-B584-4F64-B2FF-F89794E078F7}" type="pres">
      <dgm:prSet presAssocID="{8F5E93BA-4BA2-4CD3-86BE-9A95D7B1D435}" presName="vertOne" presStyleCnt="0"/>
      <dgm:spPr/>
    </dgm:pt>
    <dgm:pt modelId="{296E565F-23A1-4FC0-A2F7-938AA790F6C5}" type="pres">
      <dgm:prSet presAssocID="{8F5E93BA-4BA2-4CD3-86BE-9A95D7B1D435}" presName="txOne" presStyleLbl="node0" presStyleIdx="0" presStyleCnt="1">
        <dgm:presLayoutVars>
          <dgm:chPref val="3"/>
        </dgm:presLayoutVars>
      </dgm:prSet>
      <dgm:spPr/>
    </dgm:pt>
    <dgm:pt modelId="{DE9B6436-1076-49E2-96A4-04527B37D566}" type="pres">
      <dgm:prSet presAssocID="{8F5E93BA-4BA2-4CD3-86BE-9A95D7B1D435}" presName="parTransOne" presStyleCnt="0"/>
      <dgm:spPr/>
    </dgm:pt>
    <dgm:pt modelId="{7821499D-24D3-4D90-9CD4-92B84CC7962A}" type="pres">
      <dgm:prSet presAssocID="{8F5E93BA-4BA2-4CD3-86BE-9A95D7B1D435}" presName="horzOne" presStyleCnt="0"/>
      <dgm:spPr/>
    </dgm:pt>
    <dgm:pt modelId="{7E0890E9-545D-4EF3-8B9E-DAB9EE1FA184}" type="pres">
      <dgm:prSet presAssocID="{94C7AB14-2F15-4BB8-8F23-725F90D8716C}" presName="vertTwo" presStyleCnt="0"/>
      <dgm:spPr/>
    </dgm:pt>
    <dgm:pt modelId="{62A21611-0600-4891-8D2C-FEAEFAFB8898}" type="pres">
      <dgm:prSet presAssocID="{94C7AB14-2F15-4BB8-8F23-725F90D8716C}" presName="txTwo" presStyleLbl="node2" presStyleIdx="0" presStyleCnt="2">
        <dgm:presLayoutVars>
          <dgm:chPref val="3"/>
        </dgm:presLayoutVars>
      </dgm:prSet>
      <dgm:spPr/>
    </dgm:pt>
    <dgm:pt modelId="{09F13CBA-02E5-4596-8638-0635D32A5C17}" type="pres">
      <dgm:prSet presAssocID="{94C7AB14-2F15-4BB8-8F23-725F90D8716C}" presName="parTransTwo" presStyleCnt="0"/>
      <dgm:spPr/>
    </dgm:pt>
    <dgm:pt modelId="{7D4902D6-4387-422B-BF87-FF91BB66A944}" type="pres">
      <dgm:prSet presAssocID="{94C7AB14-2F15-4BB8-8F23-725F90D8716C}" presName="horzTwo" presStyleCnt="0"/>
      <dgm:spPr/>
    </dgm:pt>
    <dgm:pt modelId="{306A1708-AC1D-44DE-B850-D0F601DB3FE1}" type="pres">
      <dgm:prSet presAssocID="{FD4CDA73-3665-41A8-9801-947A4D5492B2}" presName="vertThree" presStyleCnt="0"/>
      <dgm:spPr/>
    </dgm:pt>
    <dgm:pt modelId="{5A9EAE72-207D-4350-8271-67B71995DEA7}" type="pres">
      <dgm:prSet presAssocID="{FD4CDA73-3665-41A8-9801-947A4D5492B2}" presName="txThree" presStyleLbl="node3" presStyleIdx="0" presStyleCnt="6">
        <dgm:presLayoutVars>
          <dgm:chPref val="3"/>
        </dgm:presLayoutVars>
      </dgm:prSet>
      <dgm:spPr/>
    </dgm:pt>
    <dgm:pt modelId="{ED5A4A3F-50D1-4B6E-AF0B-6DAD11E62F47}" type="pres">
      <dgm:prSet presAssocID="{FD4CDA73-3665-41A8-9801-947A4D5492B2}" presName="horzThree" presStyleCnt="0"/>
      <dgm:spPr/>
    </dgm:pt>
    <dgm:pt modelId="{EDB4D0A1-A6F6-42A7-BFE5-D71A6112907A}" type="pres">
      <dgm:prSet presAssocID="{5E368A36-4DBE-4AD9-9911-2A8327829DF7}" presName="sibSpaceThree" presStyleCnt="0"/>
      <dgm:spPr/>
    </dgm:pt>
    <dgm:pt modelId="{7BC7DA65-1825-4524-B305-992336D7F7B3}" type="pres">
      <dgm:prSet presAssocID="{BC7B810A-D7AA-4576-8445-C527FCD1D6ED}" presName="vertThree" presStyleCnt="0"/>
      <dgm:spPr/>
    </dgm:pt>
    <dgm:pt modelId="{5AF7E303-E4A7-40CF-90DD-1179090A3273}" type="pres">
      <dgm:prSet presAssocID="{BC7B810A-D7AA-4576-8445-C527FCD1D6ED}" presName="txThree" presStyleLbl="node3" presStyleIdx="1" presStyleCnt="6">
        <dgm:presLayoutVars>
          <dgm:chPref val="3"/>
        </dgm:presLayoutVars>
      </dgm:prSet>
      <dgm:spPr/>
    </dgm:pt>
    <dgm:pt modelId="{76D390E5-AA16-4F4A-81FE-86750FEF9D3F}" type="pres">
      <dgm:prSet presAssocID="{BC7B810A-D7AA-4576-8445-C527FCD1D6ED}" presName="horzThree" presStyleCnt="0"/>
      <dgm:spPr/>
    </dgm:pt>
    <dgm:pt modelId="{7FA0E69D-E803-4BF8-B196-0FFD6520C759}" type="pres">
      <dgm:prSet presAssocID="{A5403E0A-BEF8-4C34-AB93-AFDE0817A473}" presName="sibSpaceThree" presStyleCnt="0"/>
      <dgm:spPr/>
    </dgm:pt>
    <dgm:pt modelId="{525C1937-353B-4859-91CB-ACDAFBB7159D}" type="pres">
      <dgm:prSet presAssocID="{86D12355-2BD9-4867-9FDA-48FB59CE74FE}" presName="vertThree" presStyleCnt="0"/>
      <dgm:spPr/>
    </dgm:pt>
    <dgm:pt modelId="{2A1DCDF3-394F-4426-BC36-02BA4E7E662C}" type="pres">
      <dgm:prSet presAssocID="{86D12355-2BD9-4867-9FDA-48FB59CE74FE}" presName="txThree" presStyleLbl="node3" presStyleIdx="2" presStyleCnt="6">
        <dgm:presLayoutVars>
          <dgm:chPref val="3"/>
        </dgm:presLayoutVars>
      </dgm:prSet>
      <dgm:spPr/>
    </dgm:pt>
    <dgm:pt modelId="{48780845-FDA4-4D3B-8E31-52F871C2E828}" type="pres">
      <dgm:prSet presAssocID="{86D12355-2BD9-4867-9FDA-48FB59CE74FE}" presName="horzThree" presStyleCnt="0"/>
      <dgm:spPr/>
    </dgm:pt>
    <dgm:pt modelId="{11053A99-4F47-488F-BC94-63533509E6FA}" type="pres">
      <dgm:prSet presAssocID="{2004200C-838A-4136-B93E-FE050DC77727}" presName="sibSpaceTwo" presStyleCnt="0"/>
      <dgm:spPr/>
    </dgm:pt>
    <dgm:pt modelId="{5897B467-0B06-4253-92E6-FF838ACE4F35}" type="pres">
      <dgm:prSet presAssocID="{38692CA9-26A0-433B-85BB-15CE80D54CDE}" presName="vertTwo" presStyleCnt="0"/>
      <dgm:spPr/>
    </dgm:pt>
    <dgm:pt modelId="{2342AC38-31E9-486B-BA3D-CE210C40039F}" type="pres">
      <dgm:prSet presAssocID="{38692CA9-26A0-433B-85BB-15CE80D54CDE}" presName="txTwo" presStyleLbl="node2" presStyleIdx="1" presStyleCnt="2">
        <dgm:presLayoutVars>
          <dgm:chPref val="3"/>
        </dgm:presLayoutVars>
      </dgm:prSet>
      <dgm:spPr/>
    </dgm:pt>
    <dgm:pt modelId="{27CDC5BE-F5CB-438D-BE77-6BDF640BF2F0}" type="pres">
      <dgm:prSet presAssocID="{38692CA9-26A0-433B-85BB-15CE80D54CDE}" presName="parTransTwo" presStyleCnt="0"/>
      <dgm:spPr/>
    </dgm:pt>
    <dgm:pt modelId="{4E937E25-CEEE-4957-8892-6FC6758470F0}" type="pres">
      <dgm:prSet presAssocID="{38692CA9-26A0-433B-85BB-15CE80D54CDE}" presName="horzTwo" presStyleCnt="0"/>
      <dgm:spPr/>
    </dgm:pt>
    <dgm:pt modelId="{C816B857-CA12-4B47-96CF-76323C15BD51}" type="pres">
      <dgm:prSet presAssocID="{75F209E0-30B5-4A2C-B9AD-19B2393F2603}" presName="vertThree" presStyleCnt="0"/>
      <dgm:spPr/>
    </dgm:pt>
    <dgm:pt modelId="{F5328F8E-8307-4FDC-BD01-EB2223BED5AB}" type="pres">
      <dgm:prSet presAssocID="{75F209E0-30B5-4A2C-B9AD-19B2393F2603}" presName="txThree" presStyleLbl="node3" presStyleIdx="3" presStyleCnt="6">
        <dgm:presLayoutVars>
          <dgm:chPref val="3"/>
        </dgm:presLayoutVars>
      </dgm:prSet>
      <dgm:spPr/>
    </dgm:pt>
    <dgm:pt modelId="{107907F8-D4B6-4BFF-BB09-39D42CB9A2E8}" type="pres">
      <dgm:prSet presAssocID="{75F209E0-30B5-4A2C-B9AD-19B2393F2603}" presName="horzThree" presStyleCnt="0"/>
      <dgm:spPr/>
    </dgm:pt>
    <dgm:pt modelId="{5A827D7F-B5D6-44D2-B982-C4AC2945BD9C}" type="pres">
      <dgm:prSet presAssocID="{0CD4E7FF-2E8E-40E0-ABCE-756EAF1B18AA}" presName="sibSpaceThree" presStyleCnt="0"/>
      <dgm:spPr/>
    </dgm:pt>
    <dgm:pt modelId="{51C3F47C-DEFA-4EC9-B5BE-7E17B45EA07F}" type="pres">
      <dgm:prSet presAssocID="{2BFBC7BF-9B83-4DF0-9642-D9B90A854BC6}" presName="vertThree" presStyleCnt="0"/>
      <dgm:spPr/>
    </dgm:pt>
    <dgm:pt modelId="{B2DF6B4F-C8F7-468B-A0DE-E0B4F840C540}" type="pres">
      <dgm:prSet presAssocID="{2BFBC7BF-9B83-4DF0-9642-D9B90A854BC6}" presName="txThree" presStyleLbl="node3" presStyleIdx="4" presStyleCnt="6">
        <dgm:presLayoutVars>
          <dgm:chPref val="3"/>
        </dgm:presLayoutVars>
      </dgm:prSet>
      <dgm:spPr/>
    </dgm:pt>
    <dgm:pt modelId="{326E5D85-B85A-4BF0-9B99-2670439BF195}" type="pres">
      <dgm:prSet presAssocID="{2BFBC7BF-9B83-4DF0-9642-D9B90A854BC6}" presName="horzThree" presStyleCnt="0"/>
      <dgm:spPr/>
    </dgm:pt>
    <dgm:pt modelId="{6E07162A-B436-4C7C-B930-3AAB8B37B9C0}" type="pres">
      <dgm:prSet presAssocID="{1F751069-2BB5-4A03-909E-65BD326C826E}" presName="sibSpaceThree" presStyleCnt="0"/>
      <dgm:spPr/>
    </dgm:pt>
    <dgm:pt modelId="{F564DEF6-94B9-419B-A9F8-36C90155F600}" type="pres">
      <dgm:prSet presAssocID="{13E1DB34-CA17-447D-8952-0509E9717EA4}" presName="vertThree" presStyleCnt="0"/>
      <dgm:spPr/>
    </dgm:pt>
    <dgm:pt modelId="{F3B012BF-0C1F-4F33-A8A5-5C8C6D4D797A}" type="pres">
      <dgm:prSet presAssocID="{13E1DB34-CA17-447D-8952-0509E9717EA4}" presName="txThree" presStyleLbl="node3" presStyleIdx="5" presStyleCnt="6">
        <dgm:presLayoutVars>
          <dgm:chPref val="3"/>
        </dgm:presLayoutVars>
      </dgm:prSet>
      <dgm:spPr/>
    </dgm:pt>
    <dgm:pt modelId="{76D17195-D1F5-48CA-B717-25132EA0B7F6}" type="pres">
      <dgm:prSet presAssocID="{13E1DB34-CA17-447D-8952-0509E9717EA4}" presName="horzThree" presStyleCnt="0"/>
      <dgm:spPr/>
    </dgm:pt>
  </dgm:ptLst>
  <dgm:cxnLst>
    <dgm:cxn modelId="{35109309-0C8C-4138-9826-4855A1F5BF76}" type="presOf" srcId="{75F209E0-30B5-4A2C-B9AD-19B2393F2603}" destId="{F5328F8E-8307-4FDC-BD01-EB2223BED5AB}" srcOrd="0" destOrd="0" presId="urn:microsoft.com/office/officeart/2005/8/layout/hierarchy4"/>
    <dgm:cxn modelId="{54E5E812-A0F6-4474-B676-031ECC449E52}" type="presOf" srcId="{94C7AB14-2F15-4BB8-8F23-725F90D8716C}" destId="{62A21611-0600-4891-8D2C-FEAEFAFB8898}" srcOrd="0" destOrd="0" presId="urn:microsoft.com/office/officeart/2005/8/layout/hierarchy4"/>
    <dgm:cxn modelId="{073C8C22-E89B-4BE0-8236-CE56CC37476E}" type="presOf" srcId="{8F5E93BA-4BA2-4CD3-86BE-9A95D7B1D435}" destId="{296E565F-23A1-4FC0-A2F7-938AA790F6C5}" srcOrd="0" destOrd="0" presId="urn:microsoft.com/office/officeart/2005/8/layout/hierarchy4"/>
    <dgm:cxn modelId="{967CC725-2001-439F-9863-200DA5DDE216}" type="presOf" srcId="{FD4CDA73-3665-41A8-9801-947A4D5492B2}" destId="{5A9EAE72-207D-4350-8271-67B71995DEA7}" srcOrd="0" destOrd="0" presId="urn:microsoft.com/office/officeart/2005/8/layout/hierarchy4"/>
    <dgm:cxn modelId="{04C2F22F-49B1-4667-A6F1-302E96EF9CEC}" type="presOf" srcId="{86D12355-2BD9-4867-9FDA-48FB59CE74FE}" destId="{2A1DCDF3-394F-4426-BC36-02BA4E7E662C}" srcOrd="0" destOrd="0" presId="urn:microsoft.com/office/officeart/2005/8/layout/hierarchy4"/>
    <dgm:cxn modelId="{607F2B45-7268-450F-B58A-5C739ABC7DE6}" srcId="{38692CA9-26A0-433B-85BB-15CE80D54CDE}" destId="{75F209E0-30B5-4A2C-B9AD-19B2393F2603}" srcOrd="0" destOrd="0" parTransId="{E5B42D2F-2577-4351-BD12-496AB04C2EBD}" sibTransId="{0CD4E7FF-2E8E-40E0-ABCE-756EAF1B18AA}"/>
    <dgm:cxn modelId="{C30FAF65-D259-44CE-9C6B-120DFEEF0BBA}" srcId="{39E2AEB3-5EEC-4652-A437-FB815BDCC051}" destId="{8F5E93BA-4BA2-4CD3-86BE-9A95D7B1D435}" srcOrd="0" destOrd="0" parTransId="{C3B6712A-502B-4DCE-BA6C-6B189249B286}" sibTransId="{A4AFB672-971F-4A42-8E54-C52F7CDB47B3}"/>
    <dgm:cxn modelId="{32FF6B48-5023-44AF-9AB4-76BF081D4D30}" srcId="{94C7AB14-2F15-4BB8-8F23-725F90D8716C}" destId="{BC7B810A-D7AA-4576-8445-C527FCD1D6ED}" srcOrd="1" destOrd="0" parTransId="{A920D818-6BDA-4879-A18E-EFB2E468AA90}" sibTransId="{A5403E0A-BEF8-4C34-AB93-AFDE0817A473}"/>
    <dgm:cxn modelId="{366C0869-66BA-4BDA-BBC1-A8C81B99ABE9}" srcId="{94C7AB14-2F15-4BB8-8F23-725F90D8716C}" destId="{86D12355-2BD9-4867-9FDA-48FB59CE74FE}" srcOrd="2" destOrd="0" parTransId="{D2759565-BD91-4C6C-A4E4-F5590E679E6F}" sibTransId="{5489FDAE-0BE8-4BA5-9AB8-EFC20EE45D9B}"/>
    <dgm:cxn modelId="{70E04171-036F-4A57-9687-B31537B73058}" type="presOf" srcId="{39E2AEB3-5EEC-4652-A437-FB815BDCC051}" destId="{737F8580-9420-4040-ABE7-376D315CA2CF}" srcOrd="0" destOrd="0" presId="urn:microsoft.com/office/officeart/2005/8/layout/hierarchy4"/>
    <dgm:cxn modelId="{886339AA-F58B-499E-9347-892631F0783C}" srcId="{38692CA9-26A0-433B-85BB-15CE80D54CDE}" destId="{13E1DB34-CA17-447D-8952-0509E9717EA4}" srcOrd="2" destOrd="0" parTransId="{A9DF4287-8860-4630-ABDC-D31EB316E7B8}" sibTransId="{7ECFE570-6BAB-4A36-AF59-5D0D30C1BDAD}"/>
    <dgm:cxn modelId="{134AC1C3-7C8F-4F6A-B063-C9CDD590EA66}" type="presOf" srcId="{2BFBC7BF-9B83-4DF0-9642-D9B90A854BC6}" destId="{B2DF6B4F-C8F7-468B-A0DE-E0B4F840C540}" srcOrd="0" destOrd="0" presId="urn:microsoft.com/office/officeart/2005/8/layout/hierarchy4"/>
    <dgm:cxn modelId="{8A0846CF-0B73-48F9-B30E-E5ED9AAB4DF7}" type="presOf" srcId="{BC7B810A-D7AA-4576-8445-C527FCD1D6ED}" destId="{5AF7E303-E4A7-40CF-90DD-1179090A3273}" srcOrd="0" destOrd="0" presId="urn:microsoft.com/office/officeart/2005/8/layout/hierarchy4"/>
    <dgm:cxn modelId="{48CC1AD7-5691-4359-88EF-C520C2993C73}" type="presOf" srcId="{38692CA9-26A0-433B-85BB-15CE80D54CDE}" destId="{2342AC38-31E9-486B-BA3D-CE210C40039F}" srcOrd="0" destOrd="0" presId="urn:microsoft.com/office/officeart/2005/8/layout/hierarchy4"/>
    <dgm:cxn modelId="{C66395D7-AD33-4365-9FDE-8723C5F38428}" srcId="{94C7AB14-2F15-4BB8-8F23-725F90D8716C}" destId="{FD4CDA73-3665-41A8-9801-947A4D5492B2}" srcOrd="0" destOrd="0" parTransId="{EDFE13F1-9961-48C6-86F1-BE692EF75DF3}" sibTransId="{5E368A36-4DBE-4AD9-9911-2A8327829DF7}"/>
    <dgm:cxn modelId="{21687AE1-1B6D-48B5-8246-9E6328AE86F8}" type="presOf" srcId="{13E1DB34-CA17-447D-8952-0509E9717EA4}" destId="{F3B012BF-0C1F-4F33-A8A5-5C8C6D4D797A}" srcOrd="0" destOrd="0" presId="urn:microsoft.com/office/officeart/2005/8/layout/hierarchy4"/>
    <dgm:cxn modelId="{8D2A31EB-E8AA-4363-A236-630B4660378E}" srcId="{8F5E93BA-4BA2-4CD3-86BE-9A95D7B1D435}" destId="{38692CA9-26A0-433B-85BB-15CE80D54CDE}" srcOrd="1" destOrd="0" parTransId="{EC00F3B3-418E-421E-A365-8AA769A48063}" sibTransId="{A208C046-011B-4519-8BEC-E2067A804006}"/>
    <dgm:cxn modelId="{589562F9-5A22-47FB-B0B8-48FA743F3AA2}" srcId="{38692CA9-26A0-433B-85BB-15CE80D54CDE}" destId="{2BFBC7BF-9B83-4DF0-9642-D9B90A854BC6}" srcOrd="1" destOrd="0" parTransId="{1B8AF710-D849-4FC6-A849-1446BB4A48B2}" sibTransId="{1F751069-2BB5-4A03-909E-65BD326C826E}"/>
    <dgm:cxn modelId="{F58CE0FA-23F4-4324-BD61-3CF593C1B5B2}" srcId="{8F5E93BA-4BA2-4CD3-86BE-9A95D7B1D435}" destId="{94C7AB14-2F15-4BB8-8F23-725F90D8716C}" srcOrd="0" destOrd="0" parTransId="{B5A4B2F0-F7D2-4274-B48B-3D199158F199}" sibTransId="{2004200C-838A-4136-B93E-FE050DC77727}"/>
    <dgm:cxn modelId="{EF27FBEB-DC9B-4DA2-B79C-FB008E2316AA}" type="presParOf" srcId="{737F8580-9420-4040-ABE7-376D315CA2CF}" destId="{13F9FEF5-B584-4F64-B2FF-F89794E078F7}" srcOrd="0" destOrd="0" presId="urn:microsoft.com/office/officeart/2005/8/layout/hierarchy4"/>
    <dgm:cxn modelId="{B7A11D4E-782C-4304-9CF6-5C85D1342F7E}" type="presParOf" srcId="{13F9FEF5-B584-4F64-B2FF-F89794E078F7}" destId="{296E565F-23A1-4FC0-A2F7-938AA790F6C5}" srcOrd="0" destOrd="0" presId="urn:microsoft.com/office/officeart/2005/8/layout/hierarchy4"/>
    <dgm:cxn modelId="{BE4F15F6-99C5-49F2-AED4-197B5AE11660}" type="presParOf" srcId="{13F9FEF5-B584-4F64-B2FF-F89794E078F7}" destId="{DE9B6436-1076-49E2-96A4-04527B37D566}" srcOrd="1" destOrd="0" presId="urn:microsoft.com/office/officeart/2005/8/layout/hierarchy4"/>
    <dgm:cxn modelId="{0C49778C-EA4A-495C-AF49-BC4B1EBE5CC7}" type="presParOf" srcId="{13F9FEF5-B584-4F64-B2FF-F89794E078F7}" destId="{7821499D-24D3-4D90-9CD4-92B84CC7962A}" srcOrd="2" destOrd="0" presId="urn:microsoft.com/office/officeart/2005/8/layout/hierarchy4"/>
    <dgm:cxn modelId="{52465A45-2EEF-4617-99E6-5442949AF146}" type="presParOf" srcId="{7821499D-24D3-4D90-9CD4-92B84CC7962A}" destId="{7E0890E9-545D-4EF3-8B9E-DAB9EE1FA184}" srcOrd="0" destOrd="0" presId="urn:microsoft.com/office/officeart/2005/8/layout/hierarchy4"/>
    <dgm:cxn modelId="{CD1B812A-5ABA-4134-AE87-A5E6322A478D}" type="presParOf" srcId="{7E0890E9-545D-4EF3-8B9E-DAB9EE1FA184}" destId="{62A21611-0600-4891-8D2C-FEAEFAFB8898}" srcOrd="0" destOrd="0" presId="urn:microsoft.com/office/officeart/2005/8/layout/hierarchy4"/>
    <dgm:cxn modelId="{F36C580E-3052-488E-B9B2-00DDB94F4BDC}" type="presParOf" srcId="{7E0890E9-545D-4EF3-8B9E-DAB9EE1FA184}" destId="{09F13CBA-02E5-4596-8638-0635D32A5C17}" srcOrd="1" destOrd="0" presId="urn:microsoft.com/office/officeart/2005/8/layout/hierarchy4"/>
    <dgm:cxn modelId="{3DAD4C45-117C-4A86-A67B-5B94E3549B2D}" type="presParOf" srcId="{7E0890E9-545D-4EF3-8B9E-DAB9EE1FA184}" destId="{7D4902D6-4387-422B-BF87-FF91BB66A944}" srcOrd="2" destOrd="0" presId="urn:microsoft.com/office/officeart/2005/8/layout/hierarchy4"/>
    <dgm:cxn modelId="{F33A86EF-C8D3-4E5B-ABBE-39C439305D15}" type="presParOf" srcId="{7D4902D6-4387-422B-BF87-FF91BB66A944}" destId="{306A1708-AC1D-44DE-B850-D0F601DB3FE1}" srcOrd="0" destOrd="0" presId="urn:microsoft.com/office/officeart/2005/8/layout/hierarchy4"/>
    <dgm:cxn modelId="{F25AC1B7-3B9A-4D07-A473-B9561EF02559}" type="presParOf" srcId="{306A1708-AC1D-44DE-B850-D0F601DB3FE1}" destId="{5A9EAE72-207D-4350-8271-67B71995DEA7}" srcOrd="0" destOrd="0" presId="urn:microsoft.com/office/officeart/2005/8/layout/hierarchy4"/>
    <dgm:cxn modelId="{9D80CCFC-A4F8-4F46-9C77-59F6D9B54CC4}" type="presParOf" srcId="{306A1708-AC1D-44DE-B850-D0F601DB3FE1}" destId="{ED5A4A3F-50D1-4B6E-AF0B-6DAD11E62F47}" srcOrd="1" destOrd="0" presId="urn:microsoft.com/office/officeart/2005/8/layout/hierarchy4"/>
    <dgm:cxn modelId="{4E8FAC1F-D045-4F4A-8785-15035CF91531}" type="presParOf" srcId="{7D4902D6-4387-422B-BF87-FF91BB66A944}" destId="{EDB4D0A1-A6F6-42A7-BFE5-D71A6112907A}" srcOrd="1" destOrd="0" presId="urn:microsoft.com/office/officeart/2005/8/layout/hierarchy4"/>
    <dgm:cxn modelId="{31F4E3FF-BC35-4D76-8E8D-2F33F56E4591}" type="presParOf" srcId="{7D4902D6-4387-422B-BF87-FF91BB66A944}" destId="{7BC7DA65-1825-4524-B305-992336D7F7B3}" srcOrd="2" destOrd="0" presId="urn:microsoft.com/office/officeart/2005/8/layout/hierarchy4"/>
    <dgm:cxn modelId="{B03A0634-C551-41EA-A823-55C48764E43C}" type="presParOf" srcId="{7BC7DA65-1825-4524-B305-992336D7F7B3}" destId="{5AF7E303-E4A7-40CF-90DD-1179090A3273}" srcOrd="0" destOrd="0" presId="urn:microsoft.com/office/officeart/2005/8/layout/hierarchy4"/>
    <dgm:cxn modelId="{948B42A2-FD79-46D8-AB99-1613536DE969}" type="presParOf" srcId="{7BC7DA65-1825-4524-B305-992336D7F7B3}" destId="{76D390E5-AA16-4F4A-81FE-86750FEF9D3F}" srcOrd="1" destOrd="0" presId="urn:microsoft.com/office/officeart/2005/8/layout/hierarchy4"/>
    <dgm:cxn modelId="{FF43DA00-D469-4D68-A9F1-F4A08A5EF681}" type="presParOf" srcId="{7D4902D6-4387-422B-BF87-FF91BB66A944}" destId="{7FA0E69D-E803-4BF8-B196-0FFD6520C759}" srcOrd="3" destOrd="0" presId="urn:microsoft.com/office/officeart/2005/8/layout/hierarchy4"/>
    <dgm:cxn modelId="{7B8B51AD-9AA8-41FD-92C8-CE69E7A582C3}" type="presParOf" srcId="{7D4902D6-4387-422B-BF87-FF91BB66A944}" destId="{525C1937-353B-4859-91CB-ACDAFBB7159D}" srcOrd="4" destOrd="0" presId="urn:microsoft.com/office/officeart/2005/8/layout/hierarchy4"/>
    <dgm:cxn modelId="{C3C2612C-40F1-4CCB-8593-F168910D079F}" type="presParOf" srcId="{525C1937-353B-4859-91CB-ACDAFBB7159D}" destId="{2A1DCDF3-394F-4426-BC36-02BA4E7E662C}" srcOrd="0" destOrd="0" presId="urn:microsoft.com/office/officeart/2005/8/layout/hierarchy4"/>
    <dgm:cxn modelId="{4D44F468-1EB8-4918-B06E-2889059FD910}" type="presParOf" srcId="{525C1937-353B-4859-91CB-ACDAFBB7159D}" destId="{48780845-FDA4-4D3B-8E31-52F871C2E828}" srcOrd="1" destOrd="0" presId="urn:microsoft.com/office/officeart/2005/8/layout/hierarchy4"/>
    <dgm:cxn modelId="{A8C220C7-2AAD-449F-A284-ABC073329411}" type="presParOf" srcId="{7821499D-24D3-4D90-9CD4-92B84CC7962A}" destId="{11053A99-4F47-488F-BC94-63533509E6FA}" srcOrd="1" destOrd="0" presId="urn:microsoft.com/office/officeart/2005/8/layout/hierarchy4"/>
    <dgm:cxn modelId="{82C77CE8-2B0A-4F1C-B974-C3027957B418}" type="presParOf" srcId="{7821499D-24D3-4D90-9CD4-92B84CC7962A}" destId="{5897B467-0B06-4253-92E6-FF838ACE4F35}" srcOrd="2" destOrd="0" presId="urn:microsoft.com/office/officeart/2005/8/layout/hierarchy4"/>
    <dgm:cxn modelId="{63004B14-C33B-432E-AD61-52BE39D204B2}" type="presParOf" srcId="{5897B467-0B06-4253-92E6-FF838ACE4F35}" destId="{2342AC38-31E9-486B-BA3D-CE210C40039F}" srcOrd="0" destOrd="0" presId="urn:microsoft.com/office/officeart/2005/8/layout/hierarchy4"/>
    <dgm:cxn modelId="{385C6E03-E2CD-4B31-979C-3C0F732EFBC7}" type="presParOf" srcId="{5897B467-0B06-4253-92E6-FF838ACE4F35}" destId="{27CDC5BE-F5CB-438D-BE77-6BDF640BF2F0}" srcOrd="1" destOrd="0" presId="urn:microsoft.com/office/officeart/2005/8/layout/hierarchy4"/>
    <dgm:cxn modelId="{0355ADD5-A42F-4601-AE20-2F4771887967}" type="presParOf" srcId="{5897B467-0B06-4253-92E6-FF838ACE4F35}" destId="{4E937E25-CEEE-4957-8892-6FC6758470F0}" srcOrd="2" destOrd="0" presId="urn:microsoft.com/office/officeart/2005/8/layout/hierarchy4"/>
    <dgm:cxn modelId="{5092DE7B-FFC7-4223-AFB9-BCA4690DF5DD}" type="presParOf" srcId="{4E937E25-CEEE-4957-8892-6FC6758470F0}" destId="{C816B857-CA12-4B47-96CF-76323C15BD51}" srcOrd="0" destOrd="0" presId="urn:microsoft.com/office/officeart/2005/8/layout/hierarchy4"/>
    <dgm:cxn modelId="{6B1FAF8E-F4F6-4CEA-81DA-F7A44650F6F9}" type="presParOf" srcId="{C816B857-CA12-4B47-96CF-76323C15BD51}" destId="{F5328F8E-8307-4FDC-BD01-EB2223BED5AB}" srcOrd="0" destOrd="0" presId="urn:microsoft.com/office/officeart/2005/8/layout/hierarchy4"/>
    <dgm:cxn modelId="{9F400C5A-B816-4919-BBBB-63A4D160DECD}" type="presParOf" srcId="{C816B857-CA12-4B47-96CF-76323C15BD51}" destId="{107907F8-D4B6-4BFF-BB09-39D42CB9A2E8}" srcOrd="1" destOrd="0" presId="urn:microsoft.com/office/officeart/2005/8/layout/hierarchy4"/>
    <dgm:cxn modelId="{9A708894-622C-43E4-B04A-102E8DA8D7E1}" type="presParOf" srcId="{4E937E25-CEEE-4957-8892-6FC6758470F0}" destId="{5A827D7F-B5D6-44D2-B982-C4AC2945BD9C}" srcOrd="1" destOrd="0" presId="urn:microsoft.com/office/officeart/2005/8/layout/hierarchy4"/>
    <dgm:cxn modelId="{52B35DC3-B982-4F2E-BA73-A15EE420647C}" type="presParOf" srcId="{4E937E25-CEEE-4957-8892-6FC6758470F0}" destId="{51C3F47C-DEFA-4EC9-B5BE-7E17B45EA07F}" srcOrd="2" destOrd="0" presId="urn:microsoft.com/office/officeart/2005/8/layout/hierarchy4"/>
    <dgm:cxn modelId="{06110A99-A6B5-43AE-9F19-FA85CFDF89FE}" type="presParOf" srcId="{51C3F47C-DEFA-4EC9-B5BE-7E17B45EA07F}" destId="{B2DF6B4F-C8F7-468B-A0DE-E0B4F840C540}" srcOrd="0" destOrd="0" presId="urn:microsoft.com/office/officeart/2005/8/layout/hierarchy4"/>
    <dgm:cxn modelId="{98292ADC-1595-4B8C-A2EA-6D25BB10EC21}" type="presParOf" srcId="{51C3F47C-DEFA-4EC9-B5BE-7E17B45EA07F}" destId="{326E5D85-B85A-4BF0-9B99-2670439BF195}" srcOrd="1" destOrd="0" presId="urn:microsoft.com/office/officeart/2005/8/layout/hierarchy4"/>
    <dgm:cxn modelId="{42DF4C29-0658-4665-A0F8-505375C50C7F}" type="presParOf" srcId="{4E937E25-CEEE-4957-8892-6FC6758470F0}" destId="{6E07162A-B436-4C7C-B930-3AAB8B37B9C0}" srcOrd="3" destOrd="0" presId="urn:microsoft.com/office/officeart/2005/8/layout/hierarchy4"/>
    <dgm:cxn modelId="{2B7C0260-6B61-4B62-9FC2-0725015798BB}" type="presParOf" srcId="{4E937E25-CEEE-4957-8892-6FC6758470F0}" destId="{F564DEF6-94B9-419B-A9F8-36C90155F600}" srcOrd="4" destOrd="0" presId="urn:microsoft.com/office/officeart/2005/8/layout/hierarchy4"/>
    <dgm:cxn modelId="{BBCA369C-E956-4619-91C1-34358B3C74B0}" type="presParOf" srcId="{F564DEF6-94B9-419B-A9F8-36C90155F600}" destId="{F3B012BF-0C1F-4F33-A8A5-5C8C6D4D797A}" srcOrd="0" destOrd="0" presId="urn:microsoft.com/office/officeart/2005/8/layout/hierarchy4"/>
    <dgm:cxn modelId="{C05A0ED0-642A-4691-8650-33BCCC5BE74F}" type="presParOf" srcId="{F564DEF6-94B9-419B-A9F8-36C90155F600}" destId="{76D17195-D1F5-48CA-B717-25132EA0B7F6}"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DFA5D3E-6286-464E-83A1-6C48E24BBC73}" type="doc">
      <dgm:prSet loTypeId="urn:microsoft.com/office/officeart/2005/8/layout/chevron1" loCatId="process" qsTypeId="urn:microsoft.com/office/officeart/2005/8/quickstyle/simple1" qsCatId="simple" csTypeId="urn:microsoft.com/office/officeart/2005/8/colors/colorful1" csCatId="colorful" phldr="1"/>
      <dgm:spPr/>
      <dgm:t>
        <a:bodyPr/>
        <a:lstStyle/>
        <a:p>
          <a:endParaRPr lang="sl-SI"/>
        </a:p>
      </dgm:t>
    </dgm:pt>
    <dgm:pt modelId="{48A1067C-F5B6-42E5-AF83-0281B5BD86C3}">
      <dgm:prSet custT="1"/>
      <dgm:spPr/>
      <dgm:t>
        <a:bodyPr/>
        <a:lstStyle/>
        <a:p>
          <a:r>
            <a:rPr lang="sl-SI" sz="1800" dirty="0"/>
            <a:t>Spremembe Direktive (EU) 2018/2001 (RED II) </a:t>
          </a:r>
        </a:p>
      </dgm:t>
    </dgm:pt>
    <dgm:pt modelId="{876EF767-A053-4E39-AE77-16A252ECE2F4}" type="parTrans" cxnId="{C33B170B-2E29-4D8A-9328-E5DFB66CB476}">
      <dgm:prSet/>
      <dgm:spPr/>
      <dgm:t>
        <a:bodyPr/>
        <a:lstStyle/>
        <a:p>
          <a:endParaRPr lang="sl-SI"/>
        </a:p>
      </dgm:t>
    </dgm:pt>
    <dgm:pt modelId="{9267690E-495B-4366-9E99-6F7060F7DD3D}" type="sibTrans" cxnId="{C33B170B-2E29-4D8A-9328-E5DFB66CB476}">
      <dgm:prSet/>
      <dgm:spPr/>
      <dgm:t>
        <a:bodyPr/>
        <a:lstStyle/>
        <a:p>
          <a:endParaRPr lang="sl-SI"/>
        </a:p>
      </dgm:t>
    </dgm:pt>
    <dgm:pt modelId="{4564F1D8-7A1C-4948-9C7C-9BD206537B58}">
      <dgm:prSet/>
      <dgm:spPr/>
      <dgm:t>
        <a:bodyPr/>
        <a:lstStyle/>
        <a:p>
          <a:endParaRPr lang="sl-SI" dirty="0"/>
        </a:p>
      </dgm:t>
    </dgm:pt>
    <dgm:pt modelId="{78E04A30-769A-4A17-AC78-EAD0782449CD}" type="parTrans" cxnId="{04F204E4-01C9-4D30-A4E3-CB34621FCA28}">
      <dgm:prSet/>
      <dgm:spPr/>
      <dgm:t>
        <a:bodyPr/>
        <a:lstStyle/>
        <a:p>
          <a:endParaRPr lang="sl-SI"/>
        </a:p>
      </dgm:t>
    </dgm:pt>
    <dgm:pt modelId="{99A74370-6574-4940-A1BF-FB27019C1AEA}" type="sibTrans" cxnId="{04F204E4-01C9-4D30-A4E3-CB34621FCA28}">
      <dgm:prSet/>
      <dgm:spPr/>
      <dgm:t>
        <a:bodyPr/>
        <a:lstStyle/>
        <a:p>
          <a:endParaRPr lang="sl-SI"/>
        </a:p>
      </dgm:t>
    </dgm:pt>
    <dgm:pt modelId="{E1FA253F-8F9A-4EE4-B5B6-D954014AE5CC}">
      <dgm:prSet custT="1"/>
      <dgm:spPr/>
      <dgm:t>
        <a:bodyPr/>
        <a:lstStyle/>
        <a:p>
          <a:r>
            <a:rPr lang="sl-SI" sz="1800" dirty="0"/>
            <a:t>Direktiva (EU) 2023/2413 Evropskega parlamenta in sveta z dne 18. oktobra 2023</a:t>
          </a:r>
        </a:p>
      </dgm:t>
    </dgm:pt>
    <dgm:pt modelId="{DBEF8769-7368-43AB-B0A2-28CCD6F4B614}" type="parTrans" cxnId="{5FF376D6-4C23-4BAC-886B-54F01D16AA59}">
      <dgm:prSet/>
      <dgm:spPr/>
      <dgm:t>
        <a:bodyPr/>
        <a:lstStyle/>
        <a:p>
          <a:endParaRPr lang="sl-SI"/>
        </a:p>
      </dgm:t>
    </dgm:pt>
    <dgm:pt modelId="{20B5A78D-0BC6-4E30-887C-416B59A079E0}" type="sibTrans" cxnId="{5FF376D6-4C23-4BAC-886B-54F01D16AA59}">
      <dgm:prSet/>
      <dgm:spPr/>
      <dgm:t>
        <a:bodyPr/>
        <a:lstStyle/>
        <a:p>
          <a:endParaRPr lang="sl-SI"/>
        </a:p>
      </dgm:t>
    </dgm:pt>
    <dgm:pt modelId="{45BF0BB3-6BA6-437D-AE67-F66E0D1E8844}" type="pres">
      <dgm:prSet presAssocID="{ADFA5D3E-6286-464E-83A1-6C48E24BBC73}" presName="Name0" presStyleCnt="0">
        <dgm:presLayoutVars>
          <dgm:dir/>
          <dgm:animLvl val="lvl"/>
          <dgm:resizeHandles val="exact"/>
        </dgm:presLayoutVars>
      </dgm:prSet>
      <dgm:spPr/>
    </dgm:pt>
    <dgm:pt modelId="{9E347FAD-4796-4A56-8026-72A92DBAD4BB}" type="pres">
      <dgm:prSet presAssocID="{48A1067C-F5B6-42E5-AF83-0281B5BD86C3}" presName="composite" presStyleCnt="0"/>
      <dgm:spPr/>
    </dgm:pt>
    <dgm:pt modelId="{B653408B-45F9-4F39-BEBB-1FE5A9AC578C}" type="pres">
      <dgm:prSet presAssocID="{48A1067C-F5B6-42E5-AF83-0281B5BD86C3}" presName="parTx" presStyleLbl="node1" presStyleIdx="0" presStyleCnt="2">
        <dgm:presLayoutVars>
          <dgm:chMax val="0"/>
          <dgm:chPref val="0"/>
          <dgm:bulletEnabled val="1"/>
        </dgm:presLayoutVars>
      </dgm:prSet>
      <dgm:spPr/>
    </dgm:pt>
    <dgm:pt modelId="{47F4EA70-5BC8-4221-AC22-1D7BC109D757}" type="pres">
      <dgm:prSet presAssocID="{48A1067C-F5B6-42E5-AF83-0281B5BD86C3}" presName="desTx" presStyleLbl="revTx" presStyleIdx="0" presStyleCnt="1">
        <dgm:presLayoutVars>
          <dgm:bulletEnabled val="1"/>
        </dgm:presLayoutVars>
      </dgm:prSet>
      <dgm:spPr/>
    </dgm:pt>
    <dgm:pt modelId="{EE075643-0C3A-4D54-B693-86B5CF5494C5}" type="pres">
      <dgm:prSet presAssocID="{9267690E-495B-4366-9E99-6F7060F7DD3D}" presName="space" presStyleCnt="0"/>
      <dgm:spPr/>
    </dgm:pt>
    <dgm:pt modelId="{02B10D9F-99D6-4ED1-AE8C-E88BE497688B}" type="pres">
      <dgm:prSet presAssocID="{E1FA253F-8F9A-4EE4-B5B6-D954014AE5CC}" presName="composite" presStyleCnt="0"/>
      <dgm:spPr/>
    </dgm:pt>
    <dgm:pt modelId="{4C37B56C-0840-43C7-941D-89017D4A72C6}" type="pres">
      <dgm:prSet presAssocID="{E1FA253F-8F9A-4EE4-B5B6-D954014AE5CC}" presName="parTx" presStyleLbl="node1" presStyleIdx="1" presStyleCnt="2">
        <dgm:presLayoutVars>
          <dgm:chMax val="0"/>
          <dgm:chPref val="0"/>
          <dgm:bulletEnabled val="1"/>
        </dgm:presLayoutVars>
      </dgm:prSet>
      <dgm:spPr/>
    </dgm:pt>
    <dgm:pt modelId="{8BF266B5-A486-4FAA-87C3-24B362CE5B62}" type="pres">
      <dgm:prSet presAssocID="{E1FA253F-8F9A-4EE4-B5B6-D954014AE5CC}" presName="desTx" presStyleLbl="revTx" presStyleIdx="0" presStyleCnt="1">
        <dgm:presLayoutVars>
          <dgm:bulletEnabled val="1"/>
        </dgm:presLayoutVars>
      </dgm:prSet>
      <dgm:spPr/>
    </dgm:pt>
  </dgm:ptLst>
  <dgm:cxnLst>
    <dgm:cxn modelId="{C33B170B-2E29-4D8A-9328-E5DFB66CB476}" srcId="{ADFA5D3E-6286-464E-83A1-6C48E24BBC73}" destId="{48A1067C-F5B6-42E5-AF83-0281B5BD86C3}" srcOrd="0" destOrd="0" parTransId="{876EF767-A053-4E39-AE77-16A252ECE2F4}" sibTransId="{9267690E-495B-4366-9E99-6F7060F7DD3D}"/>
    <dgm:cxn modelId="{22C2D432-B55E-4CE1-8EA5-8D1BAD1F69E8}" type="presOf" srcId="{E1FA253F-8F9A-4EE4-B5B6-D954014AE5CC}" destId="{4C37B56C-0840-43C7-941D-89017D4A72C6}" srcOrd="0" destOrd="0" presId="urn:microsoft.com/office/officeart/2005/8/layout/chevron1"/>
    <dgm:cxn modelId="{8549F87E-05A7-4798-A26F-7E4BD5D61D1E}" type="presOf" srcId="{ADFA5D3E-6286-464E-83A1-6C48E24BBC73}" destId="{45BF0BB3-6BA6-437D-AE67-F66E0D1E8844}" srcOrd="0" destOrd="0" presId="urn:microsoft.com/office/officeart/2005/8/layout/chevron1"/>
    <dgm:cxn modelId="{2AF6E8D1-CC1F-45C5-A2B6-5D8FA330EBBA}" type="presOf" srcId="{4564F1D8-7A1C-4948-9C7C-9BD206537B58}" destId="{47F4EA70-5BC8-4221-AC22-1D7BC109D757}" srcOrd="0" destOrd="0" presId="urn:microsoft.com/office/officeart/2005/8/layout/chevron1"/>
    <dgm:cxn modelId="{5FF376D6-4C23-4BAC-886B-54F01D16AA59}" srcId="{ADFA5D3E-6286-464E-83A1-6C48E24BBC73}" destId="{E1FA253F-8F9A-4EE4-B5B6-D954014AE5CC}" srcOrd="1" destOrd="0" parTransId="{DBEF8769-7368-43AB-B0A2-28CCD6F4B614}" sibTransId="{20B5A78D-0BC6-4E30-887C-416B59A079E0}"/>
    <dgm:cxn modelId="{04F204E4-01C9-4D30-A4E3-CB34621FCA28}" srcId="{48A1067C-F5B6-42E5-AF83-0281B5BD86C3}" destId="{4564F1D8-7A1C-4948-9C7C-9BD206537B58}" srcOrd="0" destOrd="0" parTransId="{78E04A30-769A-4A17-AC78-EAD0782449CD}" sibTransId="{99A74370-6574-4940-A1BF-FB27019C1AEA}"/>
    <dgm:cxn modelId="{AAC72FE4-E1FF-4D0F-BB6B-722E35C02002}" type="presOf" srcId="{48A1067C-F5B6-42E5-AF83-0281B5BD86C3}" destId="{B653408B-45F9-4F39-BEBB-1FE5A9AC578C}" srcOrd="0" destOrd="0" presId="urn:microsoft.com/office/officeart/2005/8/layout/chevron1"/>
    <dgm:cxn modelId="{E3335CD0-C183-4478-9C75-02A434CA1EB5}" type="presParOf" srcId="{45BF0BB3-6BA6-437D-AE67-F66E0D1E8844}" destId="{9E347FAD-4796-4A56-8026-72A92DBAD4BB}" srcOrd="0" destOrd="0" presId="urn:microsoft.com/office/officeart/2005/8/layout/chevron1"/>
    <dgm:cxn modelId="{B5DA0F95-ADA3-419A-94AB-EDBBD0E9CCEB}" type="presParOf" srcId="{9E347FAD-4796-4A56-8026-72A92DBAD4BB}" destId="{B653408B-45F9-4F39-BEBB-1FE5A9AC578C}" srcOrd="0" destOrd="0" presId="urn:microsoft.com/office/officeart/2005/8/layout/chevron1"/>
    <dgm:cxn modelId="{D49D1323-EF97-43A7-AA53-F17EDF71D516}" type="presParOf" srcId="{9E347FAD-4796-4A56-8026-72A92DBAD4BB}" destId="{47F4EA70-5BC8-4221-AC22-1D7BC109D757}" srcOrd="1" destOrd="0" presId="urn:microsoft.com/office/officeart/2005/8/layout/chevron1"/>
    <dgm:cxn modelId="{5B580A58-A1E5-446E-9AF5-3AFCA8B22D63}" type="presParOf" srcId="{45BF0BB3-6BA6-437D-AE67-F66E0D1E8844}" destId="{EE075643-0C3A-4D54-B693-86B5CF5494C5}" srcOrd="1" destOrd="0" presId="urn:microsoft.com/office/officeart/2005/8/layout/chevron1"/>
    <dgm:cxn modelId="{98E73BEC-B9E0-4C1C-8D07-9789ECF94089}" type="presParOf" srcId="{45BF0BB3-6BA6-437D-AE67-F66E0D1E8844}" destId="{02B10D9F-99D6-4ED1-AE8C-E88BE497688B}" srcOrd="2" destOrd="0" presId="urn:microsoft.com/office/officeart/2005/8/layout/chevron1"/>
    <dgm:cxn modelId="{CD5CEC2A-A977-469E-A9C2-73F1A54047B6}" type="presParOf" srcId="{02B10D9F-99D6-4ED1-AE8C-E88BE497688B}" destId="{4C37B56C-0840-43C7-941D-89017D4A72C6}" srcOrd="0" destOrd="0" presId="urn:microsoft.com/office/officeart/2005/8/layout/chevron1"/>
    <dgm:cxn modelId="{1EE97D87-B47A-4BAB-B607-2CAA426F679B}" type="presParOf" srcId="{02B10D9F-99D6-4ED1-AE8C-E88BE497688B}" destId="{8BF266B5-A486-4FAA-87C3-24B362CE5B62}"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6EBC54-65B8-46AF-B538-42EC8ACB6C42}">
      <dsp:nvSpPr>
        <dsp:cNvPr id="0" name=""/>
        <dsp:cNvSpPr/>
      </dsp:nvSpPr>
      <dsp:spPr>
        <a:xfrm>
          <a:off x="0" y="1617"/>
          <a:ext cx="10800000" cy="0"/>
        </a:xfrm>
        <a:prstGeom prst="lin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FD720E-FFB4-49C2-81D4-4F6DF3281E3D}">
      <dsp:nvSpPr>
        <dsp:cNvPr id="0" name=""/>
        <dsp:cNvSpPr/>
      </dsp:nvSpPr>
      <dsp:spPr>
        <a:xfrm>
          <a:off x="0" y="1617"/>
          <a:ext cx="3311622" cy="33088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sl-SI" sz="2400" b="1" kern="1200" dirty="0"/>
            <a:t>Trdna lesna goriva</a:t>
          </a:r>
        </a:p>
      </dsp:txBody>
      <dsp:txXfrm>
        <a:off x="0" y="1617"/>
        <a:ext cx="3311622" cy="3308801"/>
      </dsp:txXfrm>
    </dsp:sp>
    <dsp:sp modelId="{5FD3B200-A33E-4E52-B8DE-C97F6D664E04}">
      <dsp:nvSpPr>
        <dsp:cNvPr id="0" name=""/>
        <dsp:cNvSpPr/>
      </dsp:nvSpPr>
      <dsp:spPr>
        <a:xfrm>
          <a:off x="3451948" y="53317"/>
          <a:ext cx="3601705" cy="103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sl-SI" sz="2400" kern="1200" dirty="0"/>
            <a:t>Kemijska sestava</a:t>
          </a:r>
        </a:p>
      </dsp:txBody>
      <dsp:txXfrm>
        <a:off x="3451948" y="53317"/>
        <a:ext cx="3601705" cy="1034000"/>
      </dsp:txXfrm>
    </dsp:sp>
    <dsp:sp modelId="{98F39E65-726B-46F8-B063-6DD2CE8D4D8E}">
      <dsp:nvSpPr>
        <dsp:cNvPr id="0" name=""/>
        <dsp:cNvSpPr/>
      </dsp:nvSpPr>
      <dsp:spPr>
        <a:xfrm>
          <a:off x="7193980" y="53317"/>
          <a:ext cx="3601705" cy="51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sl-SI" sz="2400" kern="1200" dirty="0"/>
            <a:t>Elementna</a:t>
          </a:r>
        </a:p>
      </dsp:txBody>
      <dsp:txXfrm>
        <a:off x="7193980" y="53317"/>
        <a:ext cx="3601705" cy="517000"/>
      </dsp:txXfrm>
    </dsp:sp>
    <dsp:sp modelId="{FAC1FDAE-75F6-4512-BD9F-65CECF6232B2}">
      <dsp:nvSpPr>
        <dsp:cNvPr id="0" name=""/>
        <dsp:cNvSpPr/>
      </dsp:nvSpPr>
      <dsp:spPr>
        <a:xfrm>
          <a:off x="7053654" y="570317"/>
          <a:ext cx="3601705"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707080-EDF0-45BF-9325-0A96CE1C60E5}">
      <dsp:nvSpPr>
        <dsp:cNvPr id="0" name=""/>
        <dsp:cNvSpPr/>
      </dsp:nvSpPr>
      <dsp:spPr>
        <a:xfrm>
          <a:off x="7193980" y="570317"/>
          <a:ext cx="3601705" cy="51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sl-SI" sz="2400" kern="1200" dirty="0"/>
            <a:t>Molekularna</a:t>
          </a:r>
        </a:p>
      </dsp:txBody>
      <dsp:txXfrm>
        <a:off x="7193980" y="570317"/>
        <a:ext cx="3601705" cy="517000"/>
      </dsp:txXfrm>
    </dsp:sp>
    <dsp:sp modelId="{AF450EF9-EA27-4E39-8DFE-F39097801AA5}">
      <dsp:nvSpPr>
        <dsp:cNvPr id="0" name=""/>
        <dsp:cNvSpPr/>
      </dsp:nvSpPr>
      <dsp:spPr>
        <a:xfrm>
          <a:off x="3311622" y="1087317"/>
          <a:ext cx="7484062"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071D585-6C4F-4A07-AE81-9336F928BD5D}">
      <dsp:nvSpPr>
        <dsp:cNvPr id="0" name=""/>
        <dsp:cNvSpPr/>
      </dsp:nvSpPr>
      <dsp:spPr>
        <a:xfrm>
          <a:off x="3451948" y="1139017"/>
          <a:ext cx="3601705" cy="103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sl-SI" sz="2400" kern="1200" dirty="0"/>
            <a:t>Lastnosti</a:t>
          </a:r>
        </a:p>
      </dsp:txBody>
      <dsp:txXfrm>
        <a:off x="3451948" y="1139017"/>
        <a:ext cx="3601705" cy="1034000"/>
      </dsp:txXfrm>
    </dsp:sp>
    <dsp:sp modelId="{903149BF-7658-4E29-B828-4D4C038CC170}">
      <dsp:nvSpPr>
        <dsp:cNvPr id="0" name=""/>
        <dsp:cNvSpPr/>
      </dsp:nvSpPr>
      <dsp:spPr>
        <a:xfrm>
          <a:off x="7193980" y="1139017"/>
          <a:ext cx="3601705" cy="51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sl-SI" sz="2400" kern="1200" dirty="0"/>
            <a:t>Zgorevalne</a:t>
          </a:r>
        </a:p>
      </dsp:txBody>
      <dsp:txXfrm>
        <a:off x="7193980" y="1139017"/>
        <a:ext cx="3601705" cy="517000"/>
      </dsp:txXfrm>
    </dsp:sp>
    <dsp:sp modelId="{D9574D6E-B94C-4E17-BFA4-0D6FDB46E66B}">
      <dsp:nvSpPr>
        <dsp:cNvPr id="0" name=""/>
        <dsp:cNvSpPr/>
      </dsp:nvSpPr>
      <dsp:spPr>
        <a:xfrm>
          <a:off x="7053654" y="1656017"/>
          <a:ext cx="3601705"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712DC2-6FBC-4D85-836B-7F9BE03AB257}">
      <dsp:nvSpPr>
        <dsp:cNvPr id="0" name=""/>
        <dsp:cNvSpPr/>
      </dsp:nvSpPr>
      <dsp:spPr>
        <a:xfrm>
          <a:off x="7193980" y="1656017"/>
          <a:ext cx="3601705" cy="51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sl-SI" sz="2400" kern="1200" dirty="0"/>
            <a:t>Fizikalne</a:t>
          </a:r>
        </a:p>
      </dsp:txBody>
      <dsp:txXfrm>
        <a:off x="7193980" y="1656017"/>
        <a:ext cx="3601705" cy="517000"/>
      </dsp:txXfrm>
    </dsp:sp>
    <dsp:sp modelId="{0BEF1ADA-E36F-4E6E-9FCF-641323280B2F}">
      <dsp:nvSpPr>
        <dsp:cNvPr id="0" name=""/>
        <dsp:cNvSpPr/>
      </dsp:nvSpPr>
      <dsp:spPr>
        <a:xfrm>
          <a:off x="3311622" y="2173018"/>
          <a:ext cx="7484062"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5A3755-BB3F-4F59-A94D-F170996F3210}">
      <dsp:nvSpPr>
        <dsp:cNvPr id="0" name=""/>
        <dsp:cNvSpPr/>
      </dsp:nvSpPr>
      <dsp:spPr>
        <a:xfrm>
          <a:off x="3451948" y="2224718"/>
          <a:ext cx="3601705" cy="103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sl-SI" sz="2400" kern="1200" dirty="0"/>
            <a:t>Tržne oblike</a:t>
          </a:r>
        </a:p>
      </dsp:txBody>
      <dsp:txXfrm>
        <a:off x="3451948" y="2224718"/>
        <a:ext cx="3601705" cy="1034000"/>
      </dsp:txXfrm>
    </dsp:sp>
    <dsp:sp modelId="{D4DB909E-C580-4D09-B6A1-97C15CE2FA51}">
      <dsp:nvSpPr>
        <dsp:cNvPr id="0" name=""/>
        <dsp:cNvSpPr/>
      </dsp:nvSpPr>
      <dsp:spPr>
        <a:xfrm>
          <a:off x="3311622" y="3258718"/>
          <a:ext cx="7484062"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6E565F-23A1-4FC0-A2F7-938AA790F6C5}">
      <dsp:nvSpPr>
        <dsp:cNvPr id="0" name=""/>
        <dsp:cNvSpPr/>
      </dsp:nvSpPr>
      <dsp:spPr>
        <a:xfrm>
          <a:off x="1239" y="2371"/>
          <a:ext cx="10797521"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sl-SI" sz="2800" kern="1200" dirty="0"/>
            <a:t>Metode redukcije emisij</a:t>
          </a:r>
        </a:p>
      </dsp:txBody>
      <dsp:txXfrm>
        <a:off x="26299" y="27431"/>
        <a:ext cx="10747401" cy="805489"/>
      </dsp:txXfrm>
    </dsp:sp>
    <dsp:sp modelId="{62A21611-0600-4891-8D2C-FEAEFAFB8898}">
      <dsp:nvSpPr>
        <dsp:cNvPr id="0" name=""/>
        <dsp:cNvSpPr/>
      </dsp:nvSpPr>
      <dsp:spPr>
        <a:xfrm>
          <a:off x="1239" y="1034873"/>
          <a:ext cx="5326224"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sl-SI" sz="2800" kern="1200" dirty="0"/>
            <a:t>Primarne redukcijske metode</a:t>
          </a:r>
        </a:p>
      </dsp:txBody>
      <dsp:txXfrm>
        <a:off x="26299" y="1059933"/>
        <a:ext cx="5276104" cy="805489"/>
      </dsp:txXfrm>
    </dsp:sp>
    <dsp:sp modelId="{5A9EAE72-207D-4350-8271-67B71995DEA7}">
      <dsp:nvSpPr>
        <dsp:cNvPr id="0" name=""/>
        <dsp:cNvSpPr/>
      </dsp:nvSpPr>
      <dsp:spPr>
        <a:xfrm>
          <a:off x="1239" y="2067375"/>
          <a:ext cx="1727050"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sl-SI" sz="1800" kern="1200" dirty="0"/>
            <a:t>Izboljšanje pogojev zgorevanja</a:t>
          </a:r>
        </a:p>
      </dsp:txBody>
      <dsp:txXfrm>
        <a:off x="26299" y="2092435"/>
        <a:ext cx="1676930" cy="805489"/>
      </dsp:txXfrm>
    </dsp:sp>
    <dsp:sp modelId="{5AF7E303-E4A7-40CF-90DD-1179090A3273}">
      <dsp:nvSpPr>
        <dsp:cNvPr id="0" name=""/>
        <dsp:cNvSpPr/>
      </dsp:nvSpPr>
      <dsp:spPr>
        <a:xfrm>
          <a:off x="1800826" y="2067375"/>
          <a:ext cx="1727050"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sl-SI" sz="1800" kern="1200" dirty="0"/>
            <a:t>Izbira oz. modifikacija goriva</a:t>
          </a:r>
        </a:p>
      </dsp:txBody>
      <dsp:txXfrm>
        <a:off x="1825886" y="2092435"/>
        <a:ext cx="1676930" cy="805489"/>
      </dsp:txXfrm>
    </dsp:sp>
    <dsp:sp modelId="{2A1DCDF3-394F-4426-BC36-02BA4E7E662C}">
      <dsp:nvSpPr>
        <dsp:cNvPr id="0" name=""/>
        <dsp:cNvSpPr/>
      </dsp:nvSpPr>
      <dsp:spPr>
        <a:xfrm>
          <a:off x="3600413" y="2067375"/>
          <a:ext cx="1727050"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sl-SI" sz="1800" kern="1200" dirty="0"/>
            <a:t>Procesno vodenje</a:t>
          </a:r>
        </a:p>
      </dsp:txBody>
      <dsp:txXfrm>
        <a:off x="3625473" y="2092435"/>
        <a:ext cx="1676930" cy="805489"/>
      </dsp:txXfrm>
    </dsp:sp>
    <dsp:sp modelId="{2342AC38-31E9-486B-BA3D-CE210C40039F}">
      <dsp:nvSpPr>
        <dsp:cNvPr id="0" name=""/>
        <dsp:cNvSpPr/>
      </dsp:nvSpPr>
      <dsp:spPr>
        <a:xfrm>
          <a:off x="5472536" y="1034873"/>
          <a:ext cx="5326224"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sl-SI" sz="2800" kern="1200" dirty="0"/>
            <a:t>Sekundarne redukcijske metode</a:t>
          </a:r>
        </a:p>
      </dsp:txBody>
      <dsp:txXfrm>
        <a:off x="5497596" y="1059933"/>
        <a:ext cx="5276104" cy="805489"/>
      </dsp:txXfrm>
    </dsp:sp>
    <dsp:sp modelId="{F5328F8E-8307-4FDC-BD01-EB2223BED5AB}">
      <dsp:nvSpPr>
        <dsp:cNvPr id="0" name=""/>
        <dsp:cNvSpPr/>
      </dsp:nvSpPr>
      <dsp:spPr>
        <a:xfrm>
          <a:off x="5472536" y="2067375"/>
          <a:ext cx="1727050"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sl-SI" sz="1800" kern="1200" dirty="0"/>
            <a:t>Filtracija delcev</a:t>
          </a:r>
        </a:p>
      </dsp:txBody>
      <dsp:txXfrm>
        <a:off x="5497596" y="2092435"/>
        <a:ext cx="1676930" cy="805489"/>
      </dsp:txXfrm>
    </dsp:sp>
    <dsp:sp modelId="{B2DF6B4F-C8F7-468B-A0DE-E0B4F840C540}">
      <dsp:nvSpPr>
        <dsp:cNvPr id="0" name=""/>
        <dsp:cNvSpPr/>
      </dsp:nvSpPr>
      <dsp:spPr>
        <a:xfrm>
          <a:off x="7272123" y="2067375"/>
          <a:ext cx="1727050"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sl-SI" sz="1800" kern="1200" dirty="0"/>
            <a:t>Selektivna katalitična redukcija</a:t>
          </a:r>
        </a:p>
      </dsp:txBody>
      <dsp:txXfrm>
        <a:off x="7297183" y="2092435"/>
        <a:ext cx="1676930" cy="805489"/>
      </dsp:txXfrm>
    </dsp:sp>
    <dsp:sp modelId="{F3B012BF-0C1F-4F33-A8A5-5C8C6D4D797A}">
      <dsp:nvSpPr>
        <dsp:cNvPr id="0" name=""/>
        <dsp:cNvSpPr/>
      </dsp:nvSpPr>
      <dsp:spPr>
        <a:xfrm>
          <a:off x="9071709" y="2067375"/>
          <a:ext cx="1727050" cy="855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sl-SI" sz="1800" kern="1200" dirty="0"/>
            <a:t>Selektivna </a:t>
          </a:r>
          <a:r>
            <a:rPr lang="sl-SI" sz="1800" kern="1200" dirty="0" err="1"/>
            <a:t>nekatalitična</a:t>
          </a:r>
          <a:r>
            <a:rPr lang="sl-SI" sz="1800" kern="1200" dirty="0"/>
            <a:t> redukcija</a:t>
          </a:r>
        </a:p>
      </dsp:txBody>
      <dsp:txXfrm>
        <a:off x="9096769" y="2092435"/>
        <a:ext cx="1676930" cy="8054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53408B-45F9-4F39-BEBB-1FE5A9AC578C}">
      <dsp:nvSpPr>
        <dsp:cNvPr id="0" name=""/>
        <dsp:cNvSpPr/>
      </dsp:nvSpPr>
      <dsp:spPr>
        <a:xfrm>
          <a:off x="3975" y="22738"/>
          <a:ext cx="3908360" cy="972000"/>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sl-SI" sz="1800" kern="1200" dirty="0"/>
            <a:t>Spremembe Direktive (EU) 2018/2001 (RED II) </a:t>
          </a:r>
        </a:p>
      </dsp:txBody>
      <dsp:txXfrm>
        <a:off x="489975" y="22738"/>
        <a:ext cx="2936360" cy="972000"/>
      </dsp:txXfrm>
    </dsp:sp>
    <dsp:sp modelId="{47F4EA70-5BC8-4221-AC22-1D7BC109D757}">
      <dsp:nvSpPr>
        <dsp:cNvPr id="0" name=""/>
        <dsp:cNvSpPr/>
      </dsp:nvSpPr>
      <dsp:spPr>
        <a:xfrm>
          <a:off x="3975" y="1116238"/>
          <a:ext cx="3126688" cy="32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endParaRPr lang="sl-SI" sz="1800" kern="1200" dirty="0"/>
        </a:p>
      </dsp:txBody>
      <dsp:txXfrm>
        <a:off x="3975" y="1116238"/>
        <a:ext cx="3126688" cy="324000"/>
      </dsp:txXfrm>
    </dsp:sp>
    <dsp:sp modelId="{4C37B56C-0840-43C7-941D-89017D4A72C6}">
      <dsp:nvSpPr>
        <dsp:cNvPr id="0" name=""/>
        <dsp:cNvSpPr/>
      </dsp:nvSpPr>
      <dsp:spPr>
        <a:xfrm>
          <a:off x="3696336" y="22738"/>
          <a:ext cx="3908360" cy="972000"/>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sl-SI" sz="1800" kern="1200" dirty="0"/>
            <a:t>Direktiva (EU) 2023/2413 Evropskega parlamenta in sveta z dne 18. oktobra 2023</a:t>
          </a:r>
        </a:p>
      </dsp:txBody>
      <dsp:txXfrm>
        <a:off x="4182336" y="22738"/>
        <a:ext cx="2936360" cy="97200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1" y="1"/>
            <a:ext cx="4301543" cy="341064"/>
          </a:xfrm>
          <a:prstGeom prst="rect">
            <a:avLst/>
          </a:prstGeom>
        </p:spPr>
        <p:txBody>
          <a:bodyPr vert="horz" lIns="91426" tIns="45713" rIns="91426" bIns="45713" rtlCol="0"/>
          <a:lstStyle>
            <a:lvl1pPr algn="l">
              <a:defRPr sz="1200"/>
            </a:lvl1pPr>
          </a:lstStyle>
          <a:p>
            <a:r>
              <a:rPr lang="sl-SI"/>
              <a:t>Zgorevanje in kurilne naprave</a:t>
            </a:r>
          </a:p>
        </p:txBody>
      </p:sp>
      <p:sp>
        <p:nvSpPr>
          <p:cNvPr id="3" name="Označba mesta datuma 2"/>
          <p:cNvSpPr>
            <a:spLocks noGrp="1"/>
          </p:cNvSpPr>
          <p:nvPr>
            <p:ph type="dt" sz="quarter" idx="1"/>
          </p:nvPr>
        </p:nvSpPr>
        <p:spPr>
          <a:xfrm>
            <a:off x="5622798" y="1"/>
            <a:ext cx="4301543" cy="341064"/>
          </a:xfrm>
          <a:prstGeom prst="rect">
            <a:avLst/>
          </a:prstGeom>
        </p:spPr>
        <p:txBody>
          <a:bodyPr vert="horz" lIns="91426" tIns="45713" rIns="91426" bIns="45713" rtlCol="0"/>
          <a:lstStyle>
            <a:lvl1pPr algn="r">
              <a:defRPr sz="1200"/>
            </a:lvl1pPr>
          </a:lstStyle>
          <a:p>
            <a:r>
              <a:rPr lang="sl-SI" dirty="0"/>
              <a:t>2023/24</a:t>
            </a:r>
          </a:p>
        </p:txBody>
      </p:sp>
      <p:sp>
        <p:nvSpPr>
          <p:cNvPr id="4" name="Označba mesta noge 3"/>
          <p:cNvSpPr>
            <a:spLocks noGrp="1"/>
          </p:cNvSpPr>
          <p:nvPr>
            <p:ph type="ftr" sz="quarter" idx="2"/>
          </p:nvPr>
        </p:nvSpPr>
        <p:spPr>
          <a:xfrm>
            <a:off x="1" y="6286081"/>
            <a:ext cx="4301543" cy="341063"/>
          </a:xfrm>
          <a:prstGeom prst="rect">
            <a:avLst/>
          </a:prstGeom>
        </p:spPr>
        <p:txBody>
          <a:bodyPr vert="horz" lIns="91426" tIns="45713" rIns="91426" bIns="45713" rtlCol="0" anchor="b"/>
          <a:lstStyle>
            <a:lvl1pPr algn="l">
              <a:defRPr sz="1200"/>
            </a:lvl1pPr>
          </a:lstStyle>
          <a:p>
            <a:r>
              <a:rPr lang="sl-SI" dirty="0"/>
              <a:t>izr. prof. dr. Filip Kokalj</a:t>
            </a:r>
          </a:p>
        </p:txBody>
      </p:sp>
      <p:sp>
        <p:nvSpPr>
          <p:cNvPr id="5" name="Označba mesta številke diapozitiva 4"/>
          <p:cNvSpPr>
            <a:spLocks noGrp="1"/>
          </p:cNvSpPr>
          <p:nvPr>
            <p:ph type="sldNum" sz="quarter" idx="3"/>
          </p:nvPr>
        </p:nvSpPr>
        <p:spPr>
          <a:xfrm>
            <a:off x="5622797" y="6286080"/>
            <a:ext cx="4301543" cy="341063"/>
          </a:xfrm>
          <a:prstGeom prst="rect">
            <a:avLst/>
          </a:prstGeom>
        </p:spPr>
        <p:txBody>
          <a:bodyPr vert="horz" lIns="91426" tIns="45713" rIns="91426" bIns="45713" rtlCol="0" anchor="b"/>
          <a:lstStyle>
            <a:lvl1pPr algn="r">
              <a:defRPr sz="1200"/>
            </a:lvl1pPr>
          </a:lstStyle>
          <a:p>
            <a:fld id="{E4636E3E-FB13-4186-97B1-CA9AA5C8888C}" type="slidenum">
              <a:rPr lang="sl-SI" smtClean="0"/>
              <a:t>‹#›</a:t>
            </a:fld>
            <a:endParaRPr lang="sl-SI"/>
          </a:p>
        </p:txBody>
      </p:sp>
    </p:spTree>
    <p:extLst>
      <p:ext uri="{BB962C8B-B14F-4D97-AF65-F5344CB8AC3E}">
        <p14:creationId xmlns:p14="http://schemas.microsoft.com/office/powerpoint/2010/main" val="20911112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glave 1"/>
          <p:cNvSpPr>
            <a:spLocks noGrp="1"/>
          </p:cNvSpPr>
          <p:nvPr>
            <p:ph type="hdr" sz="quarter"/>
          </p:nvPr>
        </p:nvSpPr>
        <p:spPr>
          <a:xfrm>
            <a:off x="1" y="0"/>
            <a:ext cx="4301543" cy="339884"/>
          </a:xfrm>
          <a:prstGeom prst="rect">
            <a:avLst/>
          </a:prstGeom>
        </p:spPr>
        <p:txBody>
          <a:bodyPr vert="horz" lIns="91426" tIns="45713" rIns="91426" bIns="45713" rtlCol="0"/>
          <a:lstStyle>
            <a:lvl1pPr algn="l">
              <a:defRPr sz="1200"/>
            </a:lvl1pPr>
          </a:lstStyle>
          <a:p>
            <a:r>
              <a:rPr lang="sl-SI"/>
              <a:t>Zgorevanje in kurilne naprave</a:t>
            </a:r>
          </a:p>
        </p:txBody>
      </p:sp>
      <p:sp>
        <p:nvSpPr>
          <p:cNvPr id="3" name="Ograda datuma 2"/>
          <p:cNvSpPr>
            <a:spLocks noGrp="1"/>
          </p:cNvSpPr>
          <p:nvPr>
            <p:ph type="dt" idx="1"/>
          </p:nvPr>
        </p:nvSpPr>
        <p:spPr>
          <a:xfrm>
            <a:off x="5622798" y="0"/>
            <a:ext cx="4301543" cy="339884"/>
          </a:xfrm>
          <a:prstGeom prst="rect">
            <a:avLst/>
          </a:prstGeom>
        </p:spPr>
        <p:txBody>
          <a:bodyPr vert="horz" lIns="91426" tIns="45713" rIns="91426" bIns="45713" rtlCol="0"/>
          <a:lstStyle>
            <a:lvl1pPr algn="r">
              <a:defRPr sz="1200"/>
            </a:lvl1pPr>
          </a:lstStyle>
          <a:p>
            <a:r>
              <a:rPr lang="sl-SI" dirty="0"/>
              <a:t>2022/23</a:t>
            </a:r>
          </a:p>
        </p:txBody>
      </p:sp>
      <p:sp>
        <p:nvSpPr>
          <p:cNvPr id="4" name="Ograda stranske slike 3"/>
          <p:cNvSpPr>
            <a:spLocks noGrp="1" noRot="1" noChangeAspect="1"/>
          </p:cNvSpPr>
          <p:nvPr>
            <p:ph type="sldImg" idx="2"/>
          </p:nvPr>
        </p:nvSpPr>
        <p:spPr>
          <a:xfrm>
            <a:off x="2697163" y="509588"/>
            <a:ext cx="4532312" cy="2549525"/>
          </a:xfrm>
          <a:prstGeom prst="rect">
            <a:avLst/>
          </a:prstGeom>
          <a:noFill/>
          <a:ln w="12700">
            <a:solidFill>
              <a:prstClr val="black"/>
            </a:solidFill>
          </a:ln>
        </p:spPr>
        <p:txBody>
          <a:bodyPr vert="horz" lIns="91426" tIns="45713" rIns="91426" bIns="45713" rtlCol="0" anchor="ctr"/>
          <a:lstStyle/>
          <a:p>
            <a:endParaRPr lang="sl-SI"/>
          </a:p>
        </p:txBody>
      </p:sp>
      <p:sp>
        <p:nvSpPr>
          <p:cNvPr id="5" name="Ograda opomb 4"/>
          <p:cNvSpPr>
            <a:spLocks noGrp="1"/>
          </p:cNvSpPr>
          <p:nvPr>
            <p:ph type="body" sz="quarter" idx="3"/>
          </p:nvPr>
        </p:nvSpPr>
        <p:spPr>
          <a:xfrm>
            <a:off x="992665" y="3228896"/>
            <a:ext cx="7941310" cy="3058954"/>
          </a:xfrm>
          <a:prstGeom prst="rect">
            <a:avLst/>
          </a:prstGeom>
        </p:spPr>
        <p:txBody>
          <a:bodyPr vert="horz" lIns="91426" tIns="45713" rIns="91426" bIns="45713" rtlCol="0"/>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grada noge 5"/>
          <p:cNvSpPr>
            <a:spLocks noGrp="1"/>
          </p:cNvSpPr>
          <p:nvPr>
            <p:ph type="ftr" sz="quarter" idx="4"/>
          </p:nvPr>
        </p:nvSpPr>
        <p:spPr>
          <a:xfrm>
            <a:off x="1" y="6456612"/>
            <a:ext cx="4301543" cy="339884"/>
          </a:xfrm>
          <a:prstGeom prst="rect">
            <a:avLst/>
          </a:prstGeom>
        </p:spPr>
        <p:txBody>
          <a:bodyPr vert="horz" lIns="91426" tIns="45713" rIns="91426" bIns="45713" rtlCol="0" anchor="b"/>
          <a:lstStyle>
            <a:lvl1pPr algn="l">
              <a:defRPr sz="1200"/>
            </a:lvl1pPr>
          </a:lstStyle>
          <a:p>
            <a:r>
              <a:rPr lang="sl-SI"/>
              <a:t>doc. dr. Filip Kokalj</a:t>
            </a:r>
          </a:p>
        </p:txBody>
      </p:sp>
      <p:sp>
        <p:nvSpPr>
          <p:cNvPr id="7" name="Ograda številke diapozitiva 6"/>
          <p:cNvSpPr>
            <a:spLocks noGrp="1"/>
          </p:cNvSpPr>
          <p:nvPr>
            <p:ph type="sldNum" sz="quarter" idx="5"/>
          </p:nvPr>
        </p:nvSpPr>
        <p:spPr>
          <a:xfrm>
            <a:off x="5622798" y="6456612"/>
            <a:ext cx="4301543" cy="339884"/>
          </a:xfrm>
          <a:prstGeom prst="rect">
            <a:avLst/>
          </a:prstGeom>
        </p:spPr>
        <p:txBody>
          <a:bodyPr vert="horz" lIns="91426" tIns="45713" rIns="91426" bIns="45713" rtlCol="0" anchor="b"/>
          <a:lstStyle>
            <a:lvl1pPr algn="r">
              <a:defRPr sz="1200"/>
            </a:lvl1pPr>
          </a:lstStyle>
          <a:p>
            <a:fld id="{80823625-56CF-4550-8812-9F9EB2171C8A}" type="slidenum">
              <a:rPr lang="sl-SI" smtClean="0"/>
              <a:t>‹#›</a:t>
            </a:fld>
            <a:endParaRPr lang="sl-SI"/>
          </a:p>
        </p:txBody>
      </p:sp>
    </p:spTree>
    <p:extLst>
      <p:ext uri="{BB962C8B-B14F-4D97-AF65-F5344CB8AC3E}">
        <p14:creationId xmlns:p14="http://schemas.microsoft.com/office/powerpoint/2010/main" val="4028730102"/>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slovnica zaposleni">
    <p:spTree>
      <p:nvGrpSpPr>
        <p:cNvPr id="1" name=""/>
        <p:cNvGrpSpPr/>
        <p:nvPr/>
      </p:nvGrpSpPr>
      <p:grpSpPr>
        <a:xfrm>
          <a:off x="0" y="0"/>
          <a:ext cx="0" cy="0"/>
          <a:chOff x="0" y="0"/>
          <a:chExt cx="0" cy="0"/>
        </a:xfrm>
      </p:grpSpPr>
      <p:sp>
        <p:nvSpPr>
          <p:cNvPr id="21" name="Označba mesta besedila 20"/>
          <p:cNvSpPr>
            <a:spLocks noGrp="1"/>
          </p:cNvSpPr>
          <p:nvPr>
            <p:ph type="body" sz="quarter" idx="17" hasCustomPrompt="1"/>
          </p:nvPr>
        </p:nvSpPr>
        <p:spPr>
          <a:xfrm>
            <a:off x="2321726" y="4572152"/>
            <a:ext cx="7662706" cy="338554"/>
          </a:xfrm>
          <a:noFill/>
        </p:spPr>
        <p:txBody>
          <a:bodyPr wrap="square" rtlCol="0">
            <a:spAutoFit/>
          </a:bodyPr>
          <a:lstStyle>
            <a:lvl1pPr marL="0" indent="0">
              <a:buFontTx/>
              <a:buNone/>
              <a:defRPr lang="sl-SI" sz="1600" b="0" i="0" dirty="0" smtClean="0">
                <a:solidFill>
                  <a:schemeClr val="bg1">
                    <a:lumMod val="50000"/>
                  </a:schemeClr>
                </a:solidFill>
              </a:defRPr>
            </a:lvl1pPr>
          </a:lstStyle>
          <a:p>
            <a:pPr marL="0" lvl="0"/>
            <a:r>
              <a:rPr lang="sl-SI" dirty="0"/>
              <a:t>Navedba avtorja(</a:t>
            </a:r>
            <a:r>
              <a:rPr lang="sl-SI" dirty="0" err="1"/>
              <a:t>ev</a:t>
            </a:r>
            <a:r>
              <a:rPr lang="sl-SI" dirty="0"/>
              <a:t>)</a:t>
            </a:r>
          </a:p>
        </p:txBody>
      </p:sp>
      <p:sp>
        <p:nvSpPr>
          <p:cNvPr id="23" name="Označba mesta besedila 20"/>
          <p:cNvSpPr>
            <a:spLocks noGrp="1"/>
          </p:cNvSpPr>
          <p:nvPr>
            <p:ph type="body" sz="quarter" idx="18" hasCustomPrompt="1"/>
          </p:nvPr>
        </p:nvSpPr>
        <p:spPr>
          <a:xfrm>
            <a:off x="2321726" y="3716167"/>
            <a:ext cx="7662706" cy="338554"/>
          </a:xfrm>
          <a:noFill/>
        </p:spPr>
        <p:txBody>
          <a:bodyPr wrap="square" rtlCol="0">
            <a:spAutoFit/>
          </a:bodyPr>
          <a:lstStyle>
            <a:lvl1pPr marL="0" indent="0">
              <a:buFontTx/>
              <a:buNone/>
              <a:defRPr lang="sl-SI" sz="1600" i="1" baseline="0" dirty="0" smtClean="0">
                <a:solidFill>
                  <a:srgbClr val="006F8E"/>
                </a:solidFill>
              </a:defRPr>
            </a:lvl1pPr>
          </a:lstStyle>
          <a:p>
            <a:pPr marL="0" lvl="0"/>
            <a:r>
              <a:rPr lang="sl-SI" dirty="0"/>
              <a:t>Vpišite podnaslov predstavitve</a:t>
            </a:r>
          </a:p>
        </p:txBody>
      </p:sp>
      <p:sp>
        <p:nvSpPr>
          <p:cNvPr id="24" name="Pravokotnik 23"/>
          <p:cNvSpPr/>
          <p:nvPr userDrawn="1"/>
        </p:nvSpPr>
        <p:spPr>
          <a:xfrm>
            <a:off x="725531" y="1562771"/>
            <a:ext cx="1440000" cy="4260011"/>
          </a:xfrm>
          <a:prstGeom prst="rect">
            <a:avLst/>
          </a:prstGeom>
          <a:solidFill>
            <a:srgbClr val="0063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25" name="Pravokotnik 24"/>
          <p:cNvSpPr/>
          <p:nvPr userDrawn="1"/>
        </p:nvSpPr>
        <p:spPr>
          <a:xfrm>
            <a:off x="119336" y="-18200"/>
            <a:ext cx="450000" cy="6876200"/>
          </a:xfrm>
          <a:prstGeom prst="rect">
            <a:avLst/>
          </a:prstGeom>
          <a:solidFill>
            <a:srgbClr val="AEC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26" name="Slika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5531" y="92235"/>
            <a:ext cx="1440000" cy="1375620"/>
          </a:xfrm>
          <a:prstGeom prst="rect">
            <a:avLst/>
          </a:prstGeom>
        </p:spPr>
      </p:pic>
      <p:grpSp>
        <p:nvGrpSpPr>
          <p:cNvPr id="27" name="Group 4"/>
          <p:cNvGrpSpPr>
            <a:grpSpLocks noChangeAspect="1"/>
          </p:cNvGrpSpPr>
          <p:nvPr userDrawn="1"/>
        </p:nvGrpSpPr>
        <p:grpSpPr bwMode="auto">
          <a:xfrm>
            <a:off x="725531" y="5949280"/>
            <a:ext cx="1440000" cy="834573"/>
            <a:chOff x="3175" y="1987"/>
            <a:chExt cx="597" cy="346"/>
          </a:xfrm>
        </p:grpSpPr>
        <p:sp>
          <p:nvSpPr>
            <p:cNvPr id="28" name="Freeform 8"/>
            <p:cNvSpPr>
              <a:spLocks/>
            </p:cNvSpPr>
            <p:nvPr/>
          </p:nvSpPr>
          <p:spPr bwMode="auto">
            <a:xfrm>
              <a:off x="3177" y="2284"/>
              <a:ext cx="33" cy="49"/>
            </a:xfrm>
            <a:custGeom>
              <a:avLst/>
              <a:gdLst>
                <a:gd name="T0" fmla="*/ 72 w 147"/>
                <a:gd name="T1" fmla="*/ 196 h 214"/>
                <a:gd name="T2" fmla="*/ 128 w 147"/>
                <a:gd name="T3" fmla="*/ 149 h 214"/>
                <a:gd name="T4" fmla="*/ 128 w 147"/>
                <a:gd name="T5" fmla="*/ 0 h 214"/>
                <a:gd name="T6" fmla="*/ 147 w 147"/>
                <a:gd name="T7" fmla="*/ 0 h 214"/>
                <a:gd name="T8" fmla="*/ 147 w 147"/>
                <a:gd name="T9" fmla="*/ 149 h 214"/>
                <a:gd name="T10" fmla="*/ 72 w 147"/>
                <a:gd name="T11" fmla="*/ 214 h 214"/>
                <a:gd name="T12" fmla="*/ 0 w 147"/>
                <a:gd name="T13" fmla="*/ 149 h 214"/>
                <a:gd name="T14" fmla="*/ 0 w 147"/>
                <a:gd name="T15" fmla="*/ 0 h 214"/>
                <a:gd name="T16" fmla="*/ 19 w 147"/>
                <a:gd name="T17" fmla="*/ 0 h 214"/>
                <a:gd name="T18" fmla="*/ 19 w 147"/>
                <a:gd name="T19" fmla="*/ 149 h 214"/>
                <a:gd name="T20" fmla="*/ 72 w 147"/>
                <a:gd name="T21" fmla="*/ 19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14">
                  <a:moveTo>
                    <a:pt x="72" y="196"/>
                  </a:moveTo>
                  <a:cubicBezTo>
                    <a:pt x="107" y="196"/>
                    <a:pt x="128" y="184"/>
                    <a:pt x="128" y="149"/>
                  </a:cubicBezTo>
                  <a:lnTo>
                    <a:pt x="128" y="0"/>
                  </a:lnTo>
                  <a:lnTo>
                    <a:pt x="147" y="0"/>
                  </a:lnTo>
                  <a:lnTo>
                    <a:pt x="147" y="149"/>
                  </a:lnTo>
                  <a:cubicBezTo>
                    <a:pt x="147" y="196"/>
                    <a:pt x="120" y="214"/>
                    <a:pt x="72" y="214"/>
                  </a:cubicBezTo>
                  <a:cubicBezTo>
                    <a:pt x="27" y="214"/>
                    <a:pt x="0" y="196"/>
                    <a:pt x="0" y="149"/>
                  </a:cubicBezTo>
                  <a:lnTo>
                    <a:pt x="0" y="0"/>
                  </a:lnTo>
                  <a:lnTo>
                    <a:pt x="19" y="0"/>
                  </a:lnTo>
                  <a:lnTo>
                    <a:pt x="19" y="149"/>
                  </a:lnTo>
                  <a:cubicBezTo>
                    <a:pt x="19" y="184"/>
                    <a:pt x="39" y="196"/>
                    <a:pt x="72" y="19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9" name="Freeform 9"/>
            <p:cNvSpPr>
              <a:spLocks/>
            </p:cNvSpPr>
            <p:nvPr/>
          </p:nvSpPr>
          <p:spPr bwMode="auto">
            <a:xfrm>
              <a:off x="3219" y="2297"/>
              <a:ext cx="28" cy="35"/>
            </a:xfrm>
            <a:custGeom>
              <a:avLst/>
              <a:gdLst>
                <a:gd name="T0" fmla="*/ 0 w 121"/>
                <a:gd name="T1" fmla="*/ 154 h 154"/>
                <a:gd name="T2" fmla="*/ 0 w 121"/>
                <a:gd name="T3" fmla="*/ 3 h 154"/>
                <a:gd name="T4" fmla="*/ 19 w 121"/>
                <a:gd name="T5" fmla="*/ 3 h 154"/>
                <a:gd name="T6" fmla="*/ 19 w 121"/>
                <a:gd name="T7" fmla="*/ 14 h 154"/>
                <a:gd name="T8" fmla="*/ 69 w 121"/>
                <a:gd name="T9" fmla="*/ 0 h 154"/>
                <a:gd name="T10" fmla="*/ 121 w 121"/>
                <a:gd name="T11" fmla="*/ 75 h 154"/>
                <a:gd name="T12" fmla="*/ 121 w 121"/>
                <a:gd name="T13" fmla="*/ 154 h 154"/>
                <a:gd name="T14" fmla="*/ 102 w 121"/>
                <a:gd name="T15" fmla="*/ 154 h 154"/>
                <a:gd name="T16" fmla="*/ 102 w 121"/>
                <a:gd name="T17" fmla="*/ 75 h 154"/>
                <a:gd name="T18" fmla="*/ 67 w 121"/>
                <a:gd name="T19" fmla="*/ 16 h 154"/>
                <a:gd name="T20" fmla="*/ 19 w 121"/>
                <a:gd name="T21" fmla="*/ 29 h 154"/>
                <a:gd name="T22" fmla="*/ 19 w 121"/>
                <a:gd name="T23" fmla="*/ 154 h 154"/>
                <a:gd name="T24" fmla="*/ 0 w 121"/>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54">
                  <a:moveTo>
                    <a:pt x="0" y="154"/>
                  </a:moveTo>
                  <a:lnTo>
                    <a:pt x="0" y="3"/>
                  </a:lnTo>
                  <a:lnTo>
                    <a:pt x="19" y="3"/>
                  </a:lnTo>
                  <a:lnTo>
                    <a:pt x="19" y="14"/>
                  </a:lnTo>
                  <a:cubicBezTo>
                    <a:pt x="19" y="14"/>
                    <a:pt x="45" y="0"/>
                    <a:pt x="69" y="0"/>
                  </a:cubicBezTo>
                  <a:cubicBezTo>
                    <a:pt x="111" y="0"/>
                    <a:pt x="121" y="19"/>
                    <a:pt x="121" y="75"/>
                  </a:cubicBezTo>
                  <a:lnTo>
                    <a:pt x="121" y="154"/>
                  </a:lnTo>
                  <a:lnTo>
                    <a:pt x="102" y="154"/>
                  </a:lnTo>
                  <a:lnTo>
                    <a:pt x="102" y="75"/>
                  </a:lnTo>
                  <a:cubicBezTo>
                    <a:pt x="102" y="31"/>
                    <a:pt x="97" y="16"/>
                    <a:pt x="67" y="16"/>
                  </a:cubicBezTo>
                  <a:cubicBezTo>
                    <a:pt x="42" y="16"/>
                    <a:pt x="19" y="29"/>
                    <a:pt x="19" y="29"/>
                  </a:cubicBezTo>
                  <a:lnTo>
                    <a:pt x="19" y="154"/>
                  </a:lnTo>
                  <a:lnTo>
                    <a:pt x="0" y="15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0" name="Freeform 10"/>
            <p:cNvSpPr>
              <a:spLocks noEditPoints="1"/>
            </p:cNvSpPr>
            <p:nvPr/>
          </p:nvSpPr>
          <p:spPr bwMode="auto">
            <a:xfrm>
              <a:off x="3259"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1" name="Freeform 11"/>
            <p:cNvSpPr>
              <a:spLocks/>
            </p:cNvSpPr>
            <p:nvPr/>
          </p:nvSpPr>
          <p:spPr bwMode="auto">
            <a:xfrm>
              <a:off x="3271" y="2297"/>
              <a:ext cx="30" cy="35"/>
            </a:xfrm>
            <a:custGeom>
              <a:avLst/>
              <a:gdLst>
                <a:gd name="T0" fmla="*/ 20 w 132"/>
                <a:gd name="T1" fmla="*/ 0 h 151"/>
                <a:gd name="T2" fmla="*/ 60 w 132"/>
                <a:gd name="T3" fmla="*/ 135 h 151"/>
                <a:gd name="T4" fmla="*/ 72 w 132"/>
                <a:gd name="T5" fmla="*/ 135 h 151"/>
                <a:gd name="T6" fmla="*/ 112 w 132"/>
                <a:gd name="T7" fmla="*/ 0 h 151"/>
                <a:gd name="T8" fmla="*/ 132 w 132"/>
                <a:gd name="T9" fmla="*/ 0 h 151"/>
                <a:gd name="T10" fmla="*/ 86 w 132"/>
                <a:gd name="T11" fmla="*/ 151 h 151"/>
                <a:gd name="T12" fmla="*/ 45 w 132"/>
                <a:gd name="T13" fmla="*/ 151 h 151"/>
                <a:gd name="T14" fmla="*/ 0 w 132"/>
                <a:gd name="T15" fmla="*/ 0 h 151"/>
                <a:gd name="T16" fmla="*/ 20 w 132"/>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1">
                  <a:moveTo>
                    <a:pt x="20" y="0"/>
                  </a:moveTo>
                  <a:lnTo>
                    <a:pt x="60" y="135"/>
                  </a:lnTo>
                  <a:lnTo>
                    <a:pt x="72" y="135"/>
                  </a:lnTo>
                  <a:lnTo>
                    <a:pt x="112" y="0"/>
                  </a:lnTo>
                  <a:lnTo>
                    <a:pt x="132" y="0"/>
                  </a:lnTo>
                  <a:lnTo>
                    <a:pt x="86" y="151"/>
                  </a:lnTo>
                  <a:lnTo>
                    <a:pt x="45" y="151"/>
                  </a:lnTo>
                  <a:lnTo>
                    <a:pt x="0" y="0"/>
                  </a:lnTo>
                  <a:lnTo>
                    <a:pt x="2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2" name="Freeform 12"/>
            <p:cNvSpPr>
              <a:spLocks noEditPoints="1"/>
            </p:cNvSpPr>
            <p:nvPr/>
          </p:nvSpPr>
          <p:spPr bwMode="auto">
            <a:xfrm>
              <a:off x="3307" y="2297"/>
              <a:ext cx="28" cy="36"/>
            </a:xfrm>
            <a:custGeom>
              <a:avLst/>
              <a:gdLst>
                <a:gd name="T0" fmla="*/ 118 w 124"/>
                <a:gd name="T1" fmla="*/ 138 h 157"/>
                <a:gd name="T2" fmla="*/ 119 w 124"/>
                <a:gd name="T3" fmla="*/ 153 h 157"/>
                <a:gd name="T4" fmla="*/ 60 w 124"/>
                <a:gd name="T5" fmla="*/ 157 h 157"/>
                <a:gd name="T6" fmla="*/ 0 w 124"/>
                <a:gd name="T7" fmla="*/ 79 h 157"/>
                <a:gd name="T8" fmla="*/ 64 w 124"/>
                <a:gd name="T9" fmla="*/ 0 h 157"/>
                <a:gd name="T10" fmla="*/ 124 w 124"/>
                <a:gd name="T11" fmla="*/ 71 h 157"/>
                <a:gd name="T12" fmla="*/ 124 w 124"/>
                <a:gd name="T13" fmla="*/ 86 h 157"/>
                <a:gd name="T14" fmla="*/ 19 w 124"/>
                <a:gd name="T15" fmla="*/ 86 h 157"/>
                <a:gd name="T16" fmla="*/ 62 w 124"/>
                <a:gd name="T17" fmla="*/ 140 h 157"/>
                <a:gd name="T18" fmla="*/ 118 w 124"/>
                <a:gd name="T19" fmla="*/ 138 h 157"/>
                <a:gd name="T20" fmla="*/ 106 w 124"/>
                <a:gd name="T21" fmla="*/ 71 h 157"/>
                <a:gd name="T22" fmla="*/ 106 w 124"/>
                <a:gd name="T23" fmla="*/ 71 h 157"/>
                <a:gd name="T24" fmla="*/ 64 w 124"/>
                <a:gd name="T25" fmla="*/ 16 h 157"/>
                <a:gd name="T26" fmla="*/ 19 w 124"/>
                <a:gd name="T27" fmla="*/ 71 h 157"/>
                <a:gd name="T28" fmla="*/ 106 w 124"/>
                <a:gd name="T29"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57">
                  <a:moveTo>
                    <a:pt x="118" y="138"/>
                  </a:moveTo>
                  <a:lnTo>
                    <a:pt x="119" y="153"/>
                  </a:lnTo>
                  <a:cubicBezTo>
                    <a:pt x="119" y="153"/>
                    <a:pt x="84" y="157"/>
                    <a:pt x="60" y="157"/>
                  </a:cubicBezTo>
                  <a:cubicBezTo>
                    <a:pt x="14" y="157"/>
                    <a:pt x="0" y="129"/>
                    <a:pt x="0" y="79"/>
                  </a:cubicBezTo>
                  <a:cubicBezTo>
                    <a:pt x="0" y="21"/>
                    <a:pt x="26" y="0"/>
                    <a:pt x="64" y="0"/>
                  </a:cubicBezTo>
                  <a:cubicBezTo>
                    <a:pt x="103" y="0"/>
                    <a:pt x="124" y="21"/>
                    <a:pt x="124" y="71"/>
                  </a:cubicBezTo>
                  <a:lnTo>
                    <a:pt x="124" y="86"/>
                  </a:lnTo>
                  <a:lnTo>
                    <a:pt x="19" y="86"/>
                  </a:lnTo>
                  <a:cubicBezTo>
                    <a:pt x="19" y="122"/>
                    <a:pt x="29" y="140"/>
                    <a:pt x="62" y="140"/>
                  </a:cubicBezTo>
                  <a:cubicBezTo>
                    <a:pt x="84" y="140"/>
                    <a:pt x="118" y="138"/>
                    <a:pt x="118" y="138"/>
                  </a:cubicBezTo>
                  <a:close/>
                  <a:moveTo>
                    <a:pt x="106" y="71"/>
                  </a:moveTo>
                  <a:lnTo>
                    <a:pt x="106" y="71"/>
                  </a:lnTo>
                  <a:cubicBezTo>
                    <a:pt x="106" y="31"/>
                    <a:pt x="93" y="16"/>
                    <a:pt x="64" y="16"/>
                  </a:cubicBezTo>
                  <a:cubicBezTo>
                    <a:pt x="35" y="16"/>
                    <a:pt x="19" y="31"/>
                    <a:pt x="19" y="71"/>
                  </a:cubicBezTo>
                  <a:lnTo>
                    <a:pt x="106" y="7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3" name="Freeform 13"/>
            <p:cNvSpPr>
              <a:spLocks/>
            </p:cNvSpPr>
            <p:nvPr/>
          </p:nvSpPr>
          <p:spPr bwMode="auto">
            <a:xfrm>
              <a:off x="3345"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4" name="Freeform 14"/>
            <p:cNvSpPr>
              <a:spLocks/>
            </p:cNvSpPr>
            <p:nvPr/>
          </p:nvSpPr>
          <p:spPr bwMode="auto">
            <a:xfrm>
              <a:off x="3367" y="2297"/>
              <a:ext cx="26" cy="35"/>
            </a:xfrm>
            <a:custGeom>
              <a:avLst/>
              <a:gdLst>
                <a:gd name="T0" fmla="*/ 0 w 115"/>
                <a:gd name="T1" fmla="*/ 0 h 151"/>
                <a:gd name="T2" fmla="*/ 115 w 115"/>
                <a:gd name="T3" fmla="*/ 0 h 151"/>
                <a:gd name="T4" fmla="*/ 115 w 115"/>
                <a:gd name="T5" fmla="*/ 16 h 151"/>
                <a:gd name="T6" fmla="*/ 23 w 115"/>
                <a:gd name="T7" fmla="*/ 135 h 151"/>
                <a:gd name="T8" fmla="*/ 115 w 115"/>
                <a:gd name="T9" fmla="*/ 135 h 151"/>
                <a:gd name="T10" fmla="*/ 115 w 115"/>
                <a:gd name="T11" fmla="*/ 151 h 151"/>
                <a:gd name="T12" fmla="*/ 0 w 115"/>
                <a:gd name="T13" fmla="*/ 151 h 151"/>
                <a:gd name="T14" fmla="*/ 0 w 115"/>
                <a:gd name="T15" fmla="*/ 135 h 151"/>
                <a:gd name="T16" fmla="*/ 93 w 115"/>
                <a:gd name="T17" fmla="*/ 16 h 151"/>
                <a:gd name="T18" fmla="*/ 0 w 115"/>
                <a:gd name="T19" fmla="*/ 16 h 151"/>
                <a:gd name="T20" fmla="*/ 0 w 115"/>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1">
                  <a:moveTo>
                    <a:pt x="0" y="0"/>
                  </a:moveTo>
                  <a:lnTo>
                    <a:pt x="115" y="0"/>
                  </a:lnTo>
                  <a:lnTo>
                    <a:pt x="115" y="16"/>
                  </a:lnTo>
                  <a:lnTo>
                    <a:pt x="23" y="135"/>
                  </a:lnTo>
                  <a:lnTo>
                    <a:pt x="115" y="135"/>
                  </a:lnTo>
                  <a:lnTo>
                    <a:pt x="115" y="151"/>
                  </a:lnTo>
                  <a:lnTo>
                    <a:pt x="0" y="151"/>
                  </a:lnTo>
                  <a:lnTo>
                    <a:pt x="0" y="135"/>
                  </a:lnTo>
                  <a:lnTo>
                    <a:pt x="93" y="16"/>
                  </a:lnTo>
                  <a:lnTo>
                    <a:pt x="0" y="16"/>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5" name="Freeform 15"/>
            <p:cNvSpPr>
              <a:spLocks noEditPoints="1"/>
            </p:cNvSpPr>
            <p:nvPr/>
          </p:nvSpPr>
          <p:spPr bwMode="auto">
            <a:xfrm>
              <a:off x="3401" y="2297"/>
              <a:ext cx="30"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7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4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8"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7"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7" y="141"/>
                    <a:pt x="44"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6" name="Freeform 16"/>
            <p:cNvSpPr>
              <a:spLocks/>
            </p:cNvSpPr>
            <p:nvPr/>
          </p:nvSpPr>
          <p:spPr bwMode="auto">
            <a:xfrm>
              <a:off x="3452" y="2297"/>
              <a:ext cx="30" cy="35"/>
            </a:xfrm>
            <a:custGeom>
              <a:avLst/>
              <a:gdLst>
                <a:gd name="T0" fmla="*/ 19 w 131"/>
                <a:gd name="T1" fmla="*/ 0 h 151"/>
                <a:gd name="T2" fmla="*/ 59 w 131"/>
                <a:gd name="T3" fmla="*/ 135 h 151"/>
                <a:gd name="T4" fmla="*/ 72 w 131"/>
                <a:gd name="T5" fmla="*/ 135 h 151"/>
                <a:gd name="T6" fmla="*/ 112 w 131"/>
                <a:gd name="T7" fmla="*/ 0 h 151"/>
                <a:gd name="T8" fmla="*/ 131 w 131"/>
                <a:gd name="T9" fmla="*/ 0 h 151"/>
                <a:gd name="T10" fmla="*/ 85 w 131"/>
                <a:gd name="T11" fmla="*/ 151 h 151"/>
                <a:gd name="T12" fmla="*/ 45 w 131"/>
                <a:gd name="T13" fmla="*/ 151 h 151"/>
                <a:gd name="T14" fmla="*/ 0 w 131"/>
                <a:gd name="T15" fmla="*/ 0 h 151"/>
                <a:gd name="T16" fmla="*/ 19 w 131"/>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1">
                  <a:moveTo>
                    <a:pt x="19" y="0"/>
                  </a:moveTo>
                  <a:lnTo>
                    <a:pt x="59" y="135"/>
                  </a:lnTo>
                  <a:lnTo>
                    <a:pt x="72" y="135"/>
                  </a:lnTo>
                  <a:lnTo>
                    <a:pt x="112" y="0"/>
                  </a:lnTo>
                  <a:lnTo>
                    <a:pt x="131" y="0"/>
                  </a:lnTo>
                  <a:lnTo>
                    <a:pt x="85" y="151"/>
                  </a:lnTo>
                  <a:lnTo>
                    <a:pt x="45" y="151"/>
                  </a:lnTo>
                  <a:lnTo>
                    <a:pt x="0" y="0"/>
                  </a:lnTo>
                  <a:lnTo>
                    <a:pt x="19"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7" name="Freeform 17"/>
            <p:cNvSpPr>
              <a:spLocks/>
            </p:cNvSpPr>
            <p:nvPr/>
          </p:nvSpPr>
          <p:spPr bwMode="auto">
            <a:xfrm>
              <a:off x="3507" y="2284"/>
              <a:ext cx="46" cy="48"/>
            </a:xfrm>
            <a:custGeom>
              <a:avLst/>
              <a:gdLst>
                <a:gd name="T0" fmla="*/ 0 w 204"/>
                <a:gd name="T1" fmla="*/ 0 h 211"/>
                <a:gd name="T2" fmla="*/ 34 w 204"/>
                <a:gd name="T3" fmla="*/ 0 h 211"/>
                <a:gd name="T4" fmla="*/ 102 w 204"/>
                <a:gd name="T5" fmla="*/ 184 h 211"/>
                <a:gd name="T6" fmla="*/ 169 w 204"/>
                <a:gd name="T7" fmla="*/ 0 h 211"/>
                <a:gd name="T8" fmla="*/ 204 w 204"/>
                <a:gd name="T9" fmla="*/ 0 h 211"/>
                <a:gd name="T10" fmla="*/ 204 w 204"/>
                <a:gd name="T11" fmla="*/ 211 h 211"/>
                <a:gd name="T12" fmla="*/ 185 w 204"/>
                <a:gd name="T13" fmla="*/ 211 h 211"/>
                <a:gd name="T14" fmla="*/ 185 w 204"/>
                <a:gd name="T15" fmla="*/ 21 h 211"/>
                <a:gd name="T16" fmla="*/ 181 w 204"/>
                <a:gd name="T17" fmla="*/ 21 h 211"/>
                <a:gd name="T18" fmla="*/ 113 w 204"/>
                <a:gd name="T19" fmla="*/ 204 h 211"/>
                <a:gd name="T20" fmla="*/ 90 w 204"/>
                <a:gd name="T21" fmla="*/ 204 h 211"/>
                <a:gd name="T22" fmla="*/ 23 w 204"/>
                <a:gd name="T23" fmla="*/ 21 h 211"/>
                <a:gd name="T24" fmla="*/ 19 w 204"/>
                <a:gd name="T25" fmla="*/ 21 h 211"/>
                <a:gd name="T26" fmla="*/ 19 w 204"/>
                <a:gd name="T27" fmla="*/ 211 h 211"/>
                <a:gd name="T28" fmla="*/ 0 w 204"/>
                <a:gd name="T29" fmla="*/ 211 h 211"/>
                <a:gd name="T30" fmla="*/ 0 w 204"/>
                <a:gd name="T3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211">
                  <a:moveTo>
                    <a:pt x="0" y="0"/>
                  </a:moveTo>
                  <a:lnTo>
                    <a:pt x="34" y="0"/>
                  </a:lnTo>
                  <a:lnTo>
                    <a:pt x="102" y="184"/>
                  </a:lnTo>
                  <a:lnTo>
                    <a:pt x="169" y="0"/>
                  </a:lnTo>
                  <a:lnTo>
                    <a:pt x="204" y="0"/>
                  </a:lnTo>
                  <a:lnTo>
                    <a:pt x="204" y="211"/>
                  </a:lnTo>
                  <a:lnTo>
                    <a:pt x="185" y="211"/>
                  </a:lnTo>
                  <a:lnTo>
                    <a:pt x="185" y="21"/>
                  </a:lnTo>
                  <a:lnTo>
                    <a:pt x="181" y="21"/>
                  </a:lnTo>
                  <a:lnTo>
                    <a:pt x="113" y="204"/>
                  </a:lnTo>
                  <a:lnTo>
                    <a:pt x="90" y="204"/>
                  </a:lnTo>
                  <a:lnTo>
                    <a:pt x="23" y="21"/>
                  </a:lnTo>
                  <a:lnTo>
                    <a:pt x="19" y="21"/>
                  </a:lnTo>
                  <a:lnTo>
                    <a:pt x="19" y="211"/>
                  </a:lnTo>
                  <a:lnTo>
                    <a:pt x="0" y="211"/>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8" name="Freeform 18"/>
            <p:cNvSpPr>
              <a:spLocks noEditPoints="1"/>
            </p:cNvSpPr>
            <p:nvPr/>
          </p:nvSpPr>
          <p:spPr bwMode="auto">
            <a:xfrm>
              <a:off x="3563" y="2297"/>
              <a:ext cx="31"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8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5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9"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8"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8" y="141"/>
                    <a:pt x="45"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9" name="Freeform 19"/>
            <p:cNvSpPr>
              <a:spLocks/>
            </p:cNvSpPr>
            <p:nvPr/>
          </p:nvSpPr>
          <p:spPr bwMode="auto">
            <a:xfrm>
              <a:off x="3603"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0" name="Freeform 20"/>
            <p:cNvSpPr>
              <a:spLocks noEditPoints="1"/>
            </p:cNvSpPr>
            <p:nvPr/>
          </p:nvSpPr>
          <p:spPr bwMode="auto">
            <a:xfrm>
              <a:off x="3627"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1" name="Freeform 21"/>
            <p:cNvSpPr>
              <a:spLocks noEditPoints="1"/>
            </p:cNvSpPr>
            <p:nvPr/>
          </p:nvSpPr>
          <p:spPr bwMode="auto">
            <a:xfrm>
              <a:off x="3644" y="2282"/>
              <a:ext cx="27" cy="51"/>
            </a:xfrm>
            <a:custGeom>
              <a:avLst/>
              <a:gdLst>
                <a:gd name="T0" fmla="*/ 122 w 122"/>
                <a:gd name="T1" fmla="*/ 140 h 221"/>
                <a:gd name="T2" fmla="*/ 50 w 122"/>
                <a:gd name="T3" fmla="*/ 221 h 221"/>
                <a:gd name="T4" fmla="*/ 0 w 122"/>
                <a:gd name="T5" fmla="*/ 218 h 221"/>
                <a:gd name="T6" fmla="*/ 0 w 122"/>
                <a:gd name="T7" fmla="*/ 0 h 221"/>
                <a:gd name="T8" fmla="*/ 19 w 122"/>
                <a:gd name="T9" fmla="*/ 0 h 221"/>
                <a:gd name="T10" fmla="*/ 19 w 122"/>
                <a:gd name="T11" fmla="*/ 75 h 221"/>
                <a:gd name="T12" fmla="*/ 67 w 122"/>
                <a:gd name="T13" fmla="*/ 64 h 221"/>
                <a:gd name="T14" fmla="*/ 122 w 122"/>
                <a:gd name="T15" fmla="*/ 140 h 221"/>
                <a:gd name="T16" fmla="*/ 103 w 122"/>
                <a:gd name="T17" fmla="*/ 140 h 221"/>
                <a:gd name="T18" fmla="*/ 103 w 122"/>
                <a:gd name="T19" fmla="*/ 140 h 221"/>
                <a:gd name="T20" fmla="*/ 66 w 122"/>
                <a:gd name="T21" fmla="*/ 81 h 221"/>
                <a:gd name="T22" fmla="*/ 19 w 122"/>
                <a:gd name="T23" fmla="*/ 90 h 221"/>
                <a:gd name="T24" fmla="*/ 19 w 122"/>
                <a:gd name="T25" fmla="*/ 203 h 221"/>
                <a:gd name="T26" fmla="*/ 50 w 122"/>
                <a:gd name="T27" fmla="*/ 205 h 221"/>
                <a:gd name="T28" fmla="*/ 103 w 122"/>
                <a:gd name="T29" fmla="*/ 14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221">
                  <a:moveTo>
                    <a:pt x="122" y="140"/>
                  </a:moveTo>
                  <a:cubicBezTo>
                    <a:pt x="122" y="198"/>
                    <a:pt x="107" y="221"/>
                    <a:pt x="50" y="221"/>
                  </a:cubicBezTo>
                  <a:cubicBezTo>
                    <a:pt x="31" y="221"/>
                    <a:pt x="0" y="218"/>
                    <a:pt x="0" y="218"/>
                  </a:cubicBezTo>
                  <a:lnTo>
                    <a:pt x="0" y="0"/>
                  </a:lnTo>
                  <a:lnTo>
                    <a:pt x="19" y="0"/>
                  </a:lnTo>
                  <a:lnTo>
                    <a:pt x="19" y="75"/>
                  </a:lnTo>
                  <a:cubicBezTo>
                    <a:pt x="19" y="75"/>
                    <a:pt x="43" y="64"/>
                    <a:pt x="67" y="64"/>
                  </a:cubicBezTo>
                  <a:cubicBezTo>
                    <a:pt x="109" y="64"/>
                    <a:pt x="122" y="86"/>
                    <a:pt x="122" y="140"/>
                  </a:cubicBezTo>
                  <a:close/>
                  <a:moveTo>
                    <a:pt x="103" y="140"/>
                  </a:moveTo>
                  <a:lnTo>
                    <a:pt x="103" y="140"/>
                  </a:lnTo>
                  <a:cubicBezTo>
                    <a:pt x="103" y="98"/>
                    <a:pt x="96" y="81"/>
                    <a:pt x="66" y="81"/>
                  </a:cubicBezTo>
                  <a:cubicBezTo>
                    <a:pt x="43" y="81"/>
                    <a:pt x="19" y="90"/>
                    <a:pt x="19" y="90"/>
                  </a:cubicBezTo>
                  <a:lnTo>
                    <a:pt x="19" y="203"/>
                  </a:lnTo>
                  <a:cubicBezTo>
                    <a:pt x="19" y="203"/>
                    <a:pt x="40" y="205"/>
                    <a:pt x="50" y="205"/>
                  </a:cubicBezTo>
                  <a:cubicBezTo>
                    <a:pt x="96" y="205"/>
                    <a:pt x="103" y="184"/>
                    <a:pt x="103" y="14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2" name="Freeform 22"/>
            <p:cNvSpPr>
              <a:spLocks noEditPoints="1"/>
            </p:cNvSpPr>
            <p:nvPr/>
          </p:nvSpPr>
          <p:spPr bwMode="auto">
            <a:xfrm>
              <a:off x="3679" y="2297"/>
              <a:ext cx="29" cy="36"/>
            </a:xfrm>
            <a:custGeom>
              <a:avLst/>
              <a:gdLst>
                <a:gd name="T0" fmla="*/ 129 w 129"/>
                <a:gd name="T1" fmla="*/ 76 h 157"/>
                <a:gd name="T2" fmla="*/ 65 w 129"/>
                <a:gd name="T3" fmla="*/ 157 h 157"/>
                <a:gd name="T4" fmla="*/ 0 w 129"/>
                <a:gd name="T5" fmla="*/ 76 h 157"/>
                <a:gd name="T6" fmla="*/ 65 w 129"/>
                <a:gd name="T7" fmla="*/ 0 h 157"/>
                <a:gd name="T8" fmla="*/ 129 w 129"/>
                <a:gd name="T9" fmla="*/ 76 h 157"/>
                <a:gd name="T10" fmla="*/ 110 w 129"/>
                <a:gd name="T11" fmla="*/ 76 h 157"/>
                <a:gd name="T12" fmla="*/ 110 w 129"/>
                <a:gd name="T13" fmla="*/ 76 h 157"/>
                <a:gd name="T14" fmla="*/ 65 w 129"/>
                <a:gd name="T15" fmla="*/ 16 h 157"/>
                <a:gd name="T16" fmla="*/ 18 w 129"/>
                <a:gd name="T17" fmla="*/ 76 h 157"/>
                <a:gd name="T18" fmla="*/ 65 w 129"/>
                <a:gd name="T19" fmla="*/ 141 h 157"/>
                <a:gd name="T20" fmla="*/ 110 w 129"/>
                <a:gd name="T21"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57">
                  <a:moveTo>
                    <a:pt x="129" y="76"/>
                  </a:moveTo>
                  <a:cubicBezTo>
                    <a:pt x="129" y="130"/>
                    <a:pt x="116" y="157"/>
                    <a:pt x="65" y="157"/>
                  </a:cubicBezTo>
                  <a:cubicBezTo>
                    <a:pt x="13" y="157"/>
                    <a:pt x="0" y="133"/>
                    <a:pt x="0" y="76"/>
                  </a:cubicBezTo>
                  <a:cubicBezTo>
                    <a:pt x="0" y="22"/>
                    <a:pt x="17" y="0"/>
                    <a:pt x="65" y="0"/>
                  </a:cubicBezTo>
                  <a:cubicBezTo>
                    <a:pt x="110" y="0"/>
                    <a:pt x="129" y="23"/>
                    <a:pt x="129" y="76"/>
                  </a:cubicBezTo>
                  <a:close/>
                  <a:moveTo>
                    <a:pt x="110" y="76"/>
                  </a:moveTo>
                  <a:lnTo>
                    <a:pt x="110" y="76"/>
                  </a:lnTo>
                  <a:cubicBezTo>
                    <a:pt x="110" y="33"/>
                    <a:pt x="96" y="16"/>
                    <a:pt x="65" y="16"/>
                  </a:cubicBezTo>
                  <a:cubicBezTo>
                    <a:pt x="29" y="16"/>
                    <a:pt x="18" y="31"/>
                    <a:pt x="18" y="76"/>
                  </a:cubicBezTo>
                  <a:cubicBezTo>
                    <a:pt x="18" y="122"/>
                    <a:pt x="25" y="141"/>
                    <a:pt x="65" y="141"/>
                  </a:cubicBezTo>
                  <a:cubicBezTo>
                    <a:pt x="105" y="141"/>
                    <a:pt x="110" y="119"/>
                    <a:pt x="110" y="7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3" name="Freeform 23"/>
            <p:cNvSpPr>
              <a:spLocks/>
            </p:cNvSpPr>
            <p:nvPr/>
          </p:nvSpPr>
          <p:spPr bwMode="auto">
            <a:xfrm>
              <a:off x="3719"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4" name="Freeform 24"/>
            <p:cNvSpPr>
              <a:spLocks/>
            </p:cNvSpPr>
            <p:nvPr/>
          </p:nvSpPr>
          <p:spPr bwMode="auto">
            <a:xfrm>
              <a:off x="3743" y="2297"/>
              <a:ext cx="27" cy="36"/>
            </a:xfrm>
            <a:custGeom>
              <a:avLst/>
              <a:gdLst>
                <a:gd name="T0" fmla="*/ 117 w 117"/>
                <a:gd name="T1" fmla="*/ 0 h 154"/>
                <a:gd name="T2" fmla="*/ 117 w 117"/>
                <a:gd name="T3" fmla="*/ 151 h 154"/>
                <a:gd name="T4" fmla="*/ 99 w 117"/>
                <a:gd name="T5" fmla="*/ 151 h 154"/>
                <a:gd name="T6" fmla="*/ 99 w 117"/>
                <a:gd name="T7" fmla="*/ 140 h 154"/>
                <a:gd name="T8" fmla="*/ 51 w 117"/>
                <a:gd name="T9" fmla="*/ 154 h 154"/>
                <a:gd name="T10" fmla="*/ 0 w 117"/>
                <a:gd name="T11" fmla="*/ 79 h 154"/>
                <a:gd name="T12" fmla="*/ 0 w 117"/>
                <a:gd name="T13" fmla="*/ 0 h 154"/>
                <a:gd name="T14" fmla="*/ 18 w 117"/>
                <a:gd name="T15" fmla="*/ 0 h 154"/>
                <a:gd name="T16" fmla="*/ 18 w 117"/>
                <a:gd name="T17" fmla="*/ 78 h 154"/>
                <a:gd name="T18" fmla="*/ 53 w 117"/>
                <a:gd name="T19" fmla="*/ 138 h 154"/>
                <a:gd name="T20" fmla="*/ 99 w 117"/>
                <a:gd name="T21" fmla="*/ 125 h 154"/>
                <a:gd name="T22" fmla="*/ 99 w 117"/>
                <a:gd name="T23" fmla="*/ 0 h 154"/>
                <a:gd name="T24" fmla="*/ 117 w 117"/>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54">
                  <a:moveTo>
                    <a:pt x="117" y="0"/>
                  </a:moveTo>
                  <a:lnTo>
                    <a:pt x="117" y="151"/>
                  </a:lnTo>
                  <a:lnTo>
                    <a:pt x="99" y="151"/>
                  </a:lnTo>
                  <a:lnTo>
                    <a:pt x="99" y="140"/>
                  </a:lnTo>
                  <a:cubicBezTo>
                    <a:pt x="99" y="140"/>
                    <a:pt x="75" y="154"/>
                    <a:pt x="51" y="154"/>
                  </a:cubicBezTo>
                  <a:cubicBezTo>
                    <a:pt x="8" y="154"/>
                    <a:pt x="0" y="136"/>
                    <a:pt x="0" y="79"/>
                  </a:cubicBezTo>
                  <a:lnTo>
                    <a:pt x="0" y="0"/>
                  </a:lnTo>
                  <a:lnTo>
                    <a:pt x="18" y="0"/>
                  </a:lnTo>
                  <a:lnTo>
                    <a:pt x="18" y="78"/>
                  </a:lnTo>
                  <a:cubicBezTo>
                    <a:pt x="18" y="124"/>
                    <a:pt x="22" y="138"/>
                    <a:pt x="53" y="138"/>
                  </a:cubicBezTo>
                  <a:cubicBezTo>
                    <a:pt x="77" y="138"/>
                    <a:pt x="99" y="125"/>
                    <a:pt x="99" y="125"/>
                  </a:cubicBezTo>
                  <a:lnTo>
                    <a:pt x="99" y="0"/>
                  </a:lnTo>
                  <a:lnTo>
                    <a:pt x="117"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5" name="Freeform 25"/>
            <p:cNvSpPr>
              <a:spLocks/>
            </p:cNvSpPr>
            <p:nvPr/>
          </p:nvSpPr>
          <p:spPr bwMode="auto">
            <a:xfrm>
              <a:off x="3526" y="2058"/>
              <a:ext cx="7" cy="15"/>
            </a:xfrm>
            <a:custGeom>
              <a:avLst/>
              <a:gdLst>
                <a:gd name="T0" fmla="*/ 14 w 33"/>
                <a:gd name="T1" fmla="*/ 2 h 68"/>
                <a:gd name="T2" fmla="*/ 6 w 33"/>
                <a:gd name="T3" fmla="*/ 0 h 68"/>
                <a:gd name="T4" fmla="*/ 0 w 33"/>
                <a:gd name="T5" fmla="*/ 12 h 68"/>
                <a:gd name="T6" fmla="*/ 0 w 33"/>
                <a:gd name="T7" fmla="*/ 68 h 68"/>
                <a:gd name="T8" fmla="*/ 33 w 33"/>
                <a:gd name="T9" fmla="*/ 68 h 68"/>
                <a:gd name="T10" fmla="*/ 33 w 33"/>
                <a:gd name="T11" fmla="*/ 12 h 68"/>
                <a:gd name="T12" fmla="*/ 26 w 33"/>
                <a:gd name="T13" fmla="*/ 0 h 68"/>
                <a:gd name="T14" fmla="*/ 16 w 33"/>
                <a:gd name="T15" fmla="*/ 2 h 68"/>
                <a:gd name="T16" fmla="*/ 14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4" y="2"/>
                  </a:moveTo>
                  <a:cubicBezTo>
                    <a:pt x="12" y="2"/>
                    <a:pt x="9" y="1"/>
                    <a:pt x="6" y="0"/>
                  </a:cubicBezTo>
                  <a:lnTo>
                    <a:pt x="0" y="12"/>
                  </a:lnTo>
                  <a:lnTo>
                    <a:pt x="0" y="68"/>
                  </a:lnTo>
                  <a:lnTo>
                    <a:pt x="33" y="68"/>
                  </a:lnTo>
                  <a:lnTo>
                    <a:pt x="33" y="12"/>
                  </a:lnTo>
                  <a:lnTo>
                    <a:pt x="26" y="0"/>
                  </a:lnTo>
                  <a:cubicBezTo>
                    <a:pt x="23" y="1"/>
                    <a:pt x="20" y="2"/>
                    <a:pt x="16" y="2"/>
                  </a:cubicBezTo>
                  <a:cubicBezTo>
                    <a:pt x="15" y="2"/>
                    <a:pt x="15" y="2"/>
                    <a:pt x="14"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6" name="Freeform 26"/>
            <p:cNvSpPr>
              <a:spLocks/>
            </p:cNvSpPr>
            <p:nvPr/>
          </p:nvSpPr>
          <p:spPr bwMode="auto">
            <a:xfrm>
              <a:off x="3527" y="2026"/>
              <a:ext cx="5" cy="31"/>
            </a:xfrm>
            <a:custGeom>
              <a:avLst/>
              <a:gdLst>
                <a:gd name="T0" fmla="*/ 25 w 25"/>
                <a:gd name="T1" fmla="*/ 129 h 135"/>
                <a:gd name="T2" fmla="*/ 17 w 25"/>
                <a:gd name="T3" fmla="*/ 6 h 135"/>
                <a:gd name="T4" fmla="*/ 10 w 25"/>
                <a:gd name="T5" fmla="*/ 0 h 135"/>
                <a:gd name="T6" fmla="*/ 4 w 25"/>
                <a:gd name="T7" fmla="*/ 6 h 135"/>
                <a:gd name="T8" fmla="*/ 0 w 25"/>
                <a:gd name="T9" fmla="*/ 128 h 135"/>
                <a:gd name="T10" fmla="*/ 3 w 25"/>
                <a:gd name="T11" fmla="*/ 133 h 135"/>
                <a:gd name="T12" fmla="*/ 9 w 25"/>
                <a:gd name="T13" fmla="*/ 135 h 135"/>
                <a:gd name="T14" fmla="*/ 14 w 25"/>
                <a:gd name="T15" fmla="*/ 135 h 135"/>
                <a:gd name="T16" fmla="*/ 25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25" y="129"/>
                  </a:moveTo>
                  <a:lnTo>
                    <a:pt x="17" y="6"/>
                  </a:lnTo>
                  <a:cubicBezTo>
                    <a:pt x="17" y="3"/>
                    <a:pt x="14" y="0"/>
                    <a:pt x="10" y="0"/>
                  </a:cubicBezTo>
                  <a:cubicBezTo>
                    <a:pt x="7" y="0"/>
                    <a:pt x="4" y="3"/>
                    <a:pt x="4" y="6"/>
                  </a:cubicBezTo>
                  <a:lnTo>
                    <a:pt x="0" y="128"/>
                  </a:lnTo>
                  <a:cubicBezTo>
                    <a:pt x="0" y="129"/>
                    <a:pt x="1" y="131"/>
                    <a:pt x="3" y="133"/>
                  </a:cubicBezTo>
                  <a:cubicBezTo>
                    <a:pt x="5" y="134"/>
                    <a:pt x="8" y="134"/>
                    <a:pt x="9" y="135"/>
                  </a:cubicBezTo>
                  <a:lnTo>
                    <a:pt x="14" y="135"/>
                  </a:lnTo>
                  <a:cubicBezTo>
                    <a:pt x="21" y="134"/>
                    <a:pt x="25" y="130"/>
                    <a:pt x="25"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7" name="Freeform 27"/>
            <p:cNvSpPr>
              <a:spLocks/>
            </p:cNvSpPr>
            <p:nvPr/>
          </p:nvSpPr>
          <p:spPr bwMode="auto">
            <a:xfrm>
              <a:off x="3529" y="2057"/>
              <a:ext cx="1" cy="0"/>
            </a:xfrm>
            <a:custGeom>
              <a:avLst/>
              <a:gdLst>
                <a:gd name="T0" fmla="*/ 1 w 5"/>
                <a:gd name="T1" fmla="*/ 3 w 5"/>
                <a:gd name="T2" fmla="*/ 5 w 5"/>
                <a:gd name="T3" fmla="*/ 0 w 5"/>
                <a:gd name="T4" fmla="*/ 1 w 5"/>
              </a:gdLst>
              <a:ahLst/>
              <a:cxnLst>
                <a:cxn ang="0">
                  <a:pos x="T0" y="0"/>
                </a:cxn>
                <a:cxn ang="0">
                  <a:pos x="T1" y="0"/>
                </a:cxn>
                <a:cxn ang="0">
                  <a:pos x="T2" y="0"/>
                </a:cxn>
                <a:cxn ang="0">
                  <a:pos x="T3" y="0"/>
                </a:cxn>
                <a:cxn ang="0">
                  <a:pos x="T4" y="0"/>
                </a:cxn>
              </a:cxnLst>
              <a:rect l="0" t="0" r="r" b="b"/>
              <a:pathLst>
                <a:path w="5">
                  <a:moveTo>
                    <a:pt x="1" y="0"/>
                  </a:moveTo>
                  <a:cubicBezTo>
                    <a:pt x="2" y="0"/>
                    <a:pt x="2" y="0"/>
                    <a:pt x="3" y="0"/>
                  </a:cubicBezTo>
                  <a:cubicBezTo>
                    <a:pt x="4" y="0"/>
                    <a:pt x="4" y="0"/>
                    <a:pt x="5" y="0"/>
                  </a:cubicBezTo>
                  <a:lnTo>
                    <a:pt x="0" y="0"/>
                  </a:lnTo>
                  <a:cubicBezTo>
                    <a:pt x="1" y="0"/>
                    <a:pt x="1" y="0"/>
                    <a:pt x="1"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8" name="Freeform 28"/>
            <p:cNvSpPr>
              <a:spLocks/>
            </p:cNvSpPr>
            <p:nvPr/>
          </p:nvSpPr>
          <p:spPr bwMode="auto">
            <a:xfrm>
              <a:off x="3414" y="2058"/>
              <a:ext cx="7" cy="15"/>
            </a:xfrm>
            <a:custGeom>
              <a:avLst/>
              <a:gdLst>
                <a:gd name="T0" fmla="*/ 19 w 33"/>
                <a:gd name="T1" fmla="*/ 2 h 68"/>
                <a:gd name="T2" fmla="*/ 27 w 33"/>
                <a:gd name="T3" fmla="*/ 0 h 68"/>
                <a:gd name="T4" fmla="*/ 33 w 33"/>
                <a:gd name="T5" fmla="*/ 12 h 68"/>
                <a:gd name="T6" fmla="*/ 33 w 33"/>
                <a:gd name="T7" fmla="*/ 68 h 68"/>
                <a:gd name="T8" fmla="*/ 0 w 33"/>
                <a:gd name="T9" fmla="*/ 68 h 68"/>
                <a:gd name="T10" fmla="*/ 0 w 33"/>
                <a:gd name="T11" fmla="*/ 12 h 68"/>
                <a:gd name="T12" fmla="*/ 7 w 33"/>
                <a:gd name="T13" fmla="*/ 0 h 68"/>
                <a:gd name="T14" fmla="*/ 17 w 33"/>
                <a:gd name="T15" fmla="*/ 2 h 68"/>
                <a:gd name="T16" fmla="*/ 19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9" y="2"/>
                  </a:moveTo>
                  <a:cubicBezTo>
                    <a:pt x="21" y="2"/>
                    <a:pt x="24" y="1"/>
                    <a:pt x="27" y="0"/>
                  </a:cubicBezTo>
                  <a:lnTo>
                    <a:pt x="33" y="12"/>
                  </a:lnTo>
                  <a:lnTo>
                    <a:pt x="33" y="68"/>
                  </a:lnTo>
                  <a:lnTo>
                    <a:pt x="0" y="68"/>
                  </a:lnTo>
                  <a:lnTo>
                    <a:pt x="0" y="12"/>
                  </a:lnTo>
                  <a:lnTo>
                    <a:pt x="7" y="0"/>
                  </a:lnTo>
                  <a:cubicBezTo>
                    <a:pt x="10" y="1"/>
                    <a:pt x="13" y="2"/>
                    <a:pt x="17" y="2"/>
                  </a:cubicBezTo>
                  <a:cubicBezTo>
                    <a:pt x="18" y="2"/>
                    <a:pt x="18" y="2"/>
                    <a:pt x="19"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9" name="Freeform 29"/>
            <p:cNvSpPr>
              <a:spLocks/>
            </p:cNvSpPr>
            <p:nvPr/>
          </p:nvSpPr>
          <p:spPr bwMode="auto">
            <a:xfrm>
              <a:off x="3415" y="2026"/>
              <a:ext cx="5" cy="31"/>
            </a:xfrm>
            <a:custGeom>
              <a:avLst/>
              <a:gdLst>
                <a:gd name="T0" fmla="*/ 0 w 25"/>
                <a:gd name="T1" fmla="*/ 129 h 135"/>
                <a:gd name="T2" fmla="*/ 8 w 25"/>
                <a:gd name="T3" fmla="*/ 6 h 135"/>
                <a:gd name="T4" fmla="*/ 15 w 25"/>
                <a:gd name="T5" fmla="*/ 0 h 135"/>
                <a:gd name="T6" fmla="*/ 21 w 25"/>
                <a:gd name="T7" fmla="*/ 6 h 135"/>
                <a:gd name="T8" fmla="*/ 25 w 25"/>
                <a:gd name="T9" fmla="*/ 128 h 135"/>
                <a:gd name="T10" fmla="*/ 22 w 25"/>
                <a:gd name="T11" fmla="*/ 133 h 135"/>
                <a:gd name="T12" fmla="*/ 16 w 25"/>
                <a:gd name="T13" fmla="*/ 135 h 135"/>
                <a:gd name="T14" fmla="*/ 11 w 25"/>
                <a:gd name="T15" fmla="*/ 135 h 135"/>
                <a:gd name="T16" fmla="*/ 0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0" y="129"/>
                  </a:moveTo>
                  <a:lnTo>
                    <a:pt x="8" y="6"/>
                  </a:lnTo>
                  <a:cubicBezTo>
                    <a:pt x="8" y="3"/>
                    <a:pt x="11" y="0"/>
                    <a:pt x="15" y="0"/>
                  </a:cubicBezTo>
                  <a:cubicBezTo>
                    <a:pt x="18" y="0"/>
                    <a:pt x="21" y="3"/>
                    <a:pt x="21" y="6"/>
                  </a:cubicBezTo>
                  <a:lnTo>
                    <a:pt x="25" y="128"/>
                  </a:lnTo>
                  <a:cubicBezTo>
                    <a:pt x="25" y="129"/>
                    <a:pt x="24" y="131"/>
                    <a:pt x="22" y="133"/>
                  </a:cubicBezTo>
                  <a:cubicBezTo>
                    <a:pt x="20" y="134"/>
                    <a:pt x="17" y="134"/>
                    <a:pt x="16" y="135"/>
                  </a:cubicBezTo>
                  <a:lnTo>
                    <a:pt x="11" y="135"/>
                  </a:lnTo>
                  <a:cubicBezTo>
                    <a:pt x="4" y="134"/>
                    <a:pt x="0" y="130"/>
                    <a:pt x="0"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0" name="Freeform 30"/>
            <p:cNvSpPr>
              <a:spLocks/>
            </p:cNvSpPr>
            <p:nvPr/>
          </p:nvSpPr>
          <p:spPr bwMode="auto">
            <a:xfrm>
              <a:off x="3417" y="2057"/>
              <a:ext cx="1" cy="0"/>
            </a:xfrm>
            <a:custGeom>
              <a:avLst/>
              <a:gdLst>
                <a:gd name="T0" fmla="*/ 4 w 5"/>
                <a:gd name="T1" fmla="*/ 2 w 5"/>
                <a:gd name="T2" fmla="*/ 0 w 5"/>
                <a:gd name="T3" fmla="*/ 5 w 5"/>
                <a:gd name="T4" fmla="*/ 4 w 5"/>
              </a:gdLst>
              <a:ahLst/>
              <a:cxnLst>
                <a:cxn ang="0">
                  <a:pos x="T0" y="0"/>
                </a:cxn>
                <a:cxn ang="0">
                  <a:pos x="T1" y="0"/>
                </a:cxn>
                <a:cxn ang="0">
                  <a:pos x="T2" y="0"/>
                </a:cxn>
                <a:cxn ang="0">
                  <a:pos x="T3" y="0"/>
                </a:cxn>
                <a:cxn ang="0">
                  <a:pos x="T4" y="0"/>
                </a:cxn>
              </a:cxnLst>
              <a:rect l="0" t="0" r="r" b="b"/>
              <a:pathLst>
                <a:path w="5">
                  <a:moveTo>
                    <a:pt x="4" y="0"/>
                  </a:moveTo>
                  <a:cubicBezTo>
                    <a:pt x="3" y="0"/>
                    <a:pt x="2" y="0"/>
                    <a:pt x="2" y="0"/>
                  </a:cubicBezTo>
                  <a:cubicBezTo>
                    <a:pt x="1" y="0"/>
                    <a:pt x="1" y="0"/>
                    <a:pt x="0" y="0"/>
                  </a:cubicBezTo>
                  <a:lnTo>
                    <a:pt x="5" y="0"/>
                  </a:lnTo>
                  <a:cubicBezTo>
                    <a:pt x="4" y="0"/>
                    <a:pt x="4" y="0"/>
                    <a:pt x="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1" name="Rectangle 31"/>
            <p:cNvSpPr>
              <a:spLocks noChangeArrowheads="1"/>
            </p:cNvSpPr>
            <p:nvPr/>
          </p:nvSpPr>
          <p:spPr bwMode="auto">
            <a:xfrm>
              <a:off x="3175" y="2076"/>
              <a:ext cx="236"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2" name="Rectangle 32"/>
            <p:cNvSpPr>
              <a:spLocks noChangeArrowheads="1"/>
            </p:cNvSpPr>
            <p:nvPr/>
          </p:nvSpPr>
          <p:spPr bwMode="auto">
            <a:xfrm>
              <a:off x="3535" y="2076"/>
              <a:ext cx="237"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3" name="Freeform 33"/>
            <p:cNvSpPr>
              <a:spLocks noEditPoints="1"/>
            </p:cNvSpPr>
            <p:nvPr/>
          </p:nvSpPr>
          <p:spPr bwMode="auto">
            <a:xfrm>
              <a:off x="3414" y="2140"/>
              <a:ext cx="119" cy="47"/>
            </a:xfrm>
            <a:custGeom>
              <a:avLst/>
              <a:gdLst>
                <a:gd name="T0" fmla="*/ 58 w 521"/>
                <a:gd name="T1" fmla="*/ 124 h 206"/>
                <a:gd name="T2" fmla="*/ 85 w 521"/>
                <a:gd name="T3" fmla="*/ 98 h 206"/>
                <a:gd name="T4" fmla="*/ 113 w 521"/>
                <a:gd name="T5" fmla="*/ 124 h 206"/>
                <a:gd name="T6" fmla="*/ 113 w 521"/>
                <a:gd name="T7" fmla="*/ 206 h 206"/>
                <a:gd name="T8" fmla="*/ 190 w 521"/>
                <a:gd name="T9" fmla="*/ 206 h 206"/>
                <a:gd name="T10" fmla="*/ 190 w 521"/>
                <a:gd name="T11" fmla="*/ 124 h 206"/>
                <a:gd name="T12" fmla="*/ 218 w 521"/>
                <a:gd name="T13" fmla="*/ 98 h 206"/>
                <a:gd name="T14" fmla="*/ 245 w 521"/>
                <a:gd name="T15" fmla="*/ 124 h 206"/>
                <a:gd name="T16" fmla="*/ 245 w 521"/>
                <a:gd name="T17" fmla="*/ 206 h 206"/>
                <a:gd name="T18" fmla="*/ 274 w 521"/>
                <a:gd name="T19" fmla="*/ 206 h 206"/>
                <a:gd name="T20" fmla="*/ 274 w 521"/>
                <a:gd name="T21" fmla="*/ 124 h 206"/>
                <a:gd name="T22" fmla="*/ 302 w 521"/>
                <a:gd name="T23" fmla="*/ 98 h 206"/>
                <a:gd name="T24" fmla="*/ 329 w 521"/>
                <a:gd name="T25" fmla="*/ 124 h 206"/>
                <a:gd name="T26" fmla="*/ 329 w 521"/>
                <a:gd name="T27" fmla="*/ 206 h 206"/>
                <a:gd name="T28" fmla="*/ 404 w 521"/>
                <a:gd name="T29" fmla="*/ 206 h 206"/>
                <a:gd name="T30" fmla="*/ 404 w 521"/>
                <a:gd name="T31" fmla="*/ 124 h 206"/>
                <a:gd name="T32" fmla="*/ 432 w 521"/>
                <a:gd name="T33" fmla="*/ 98 h 206"/>
                <a:gd name="T34" fmla="*/ 459 w 521"/>
                <a:gd name="T35" fmla="*/ 124 h 206"/>
                <a:gd name="T36" fmla="*/ 459 w 521"/>
                <a:gd name="T37" fmla="*/ 206 h 206"/>
                <a:gd name="T38" fmla="*/ 521 w 521"/>
                <a:gd name="T39" fmla="*/ 206 h 206"/>
                <a:gd name="T40" fmla="*/ 521 w 521"/>
                <a:gd name="T41" fmla="*/ 0 h 206"/>
                <a:gd name="T42" fmla="*/ 0 w 521"/>
                <a:gd name="T43" fmla="*/ 0 h 206"/>
                <a:gd name="T44" fmla="*/ 0 w 521"/>
                <a:gd name="T45" fmla="*/ 206 h 206"/>
                <a:gd name="T46" fmla="*/ 58 w 521"/>
                <a:gd name="T47" fmla="*/ 206 h 206"/>
                <a:gd name="T48" fmla="*/ 58 w 521"/>
                <a:gd name="T49" fmla="*/ 124 h 206"/>
                <a:gd name="T50" fmla="*/ 430 w 521"/>
                <a:gd name="T51" fmla="*/ 33 h 206"/>
                <a:gd name="T52" fmla="*/ 430 w 521"/>
                <a:gd name="T53" fmla="*/ 33 h 206"/>
                <a:gd name="T54" fmla="*/ 482 w 521"/>
                <a:gd name="T55" fmla="*/ 65 h 206"/>
                <a:gd name="T56" fmla="*/ 479 w 521"/>
                <a:gd name="T57" fmla="*/ 70 h 206"/>
                <a:gd name="T58" fmla="*/ 430 w 521"/>
                <a:gd name="T59" fmla="*/ 40 h 206"/>
                <a:gd name="T60" fmla="*/ 384 w 521"/>
                <a:gd name="T61" fmla="*/ 70 h 206"/>
                <a:gd name="T62" fmla="*/ 381 w 521"/>
                <a:gd name="T63" fmla="*/ 65 h 206"/>
                <a:gd name="T64" fmla="*/ 430 w 521"/>
                <a:gd name="T65" fmla="*/ 33 h 206"/>
                <a:gd name="T66" fmla="*/ 256 w 521"/>
                <a:gd name="T67" fmla="*/ 28 h 206"/>
                <a:gd name="T68" fmla="*/ 256 w 521"/>
                <a:gd name="T69" fmla="*/ 28 h 206"/>
                <a:gd name="T70" fmla="*/ 352 w 521"/>
                <a:gd name="T71" fmla="*/ 65 h 206"/>
                <a:gd name="T72" fmla="*/ 350 w 521"/>
                <a:gd name="T73" fmla="*/ 70 h 206"/>
                <a:gd name="T74" fmla="*/ 257 w 521"/>
                <a:gd name="T75" fmla="*/ 34 h 206"/>
                <a:gd name="T76" fmla="*/ 170 w 521"/>
                <a:gd name="T77" fmla="*/ 70 h 206"/>
                <a:gd name="T78" fmla="*/ 167 w 521"/>
                <a:gd name="T79" fmla="*/ 65 h 206"/>
                <a:gd name="T80" fmla="*/ 256 w 521"/>
                <a:gd name="T81" fmla="*/ 28 h 206"/>
                <a:gd name="T82" fmla="*/ 84 w 521"/>
                <a:gd name="T83" fmla="*/ 32 h 206"/>
                <a:gd name="T84" fmla="*/ 84 w 521"/>
                <a:gd name="T85" fmla="*/ 32 h 206"/>
                <a:gd name="T86" fmla="*/ 136 w 521"/>
                <a:gd name="T87" fmla="*/ 65 h 206"/>
                <a:gd name="T88" fmla="*/ 133 w 521"/>
                <a:gd name="T89" fmla="*/ 69 h 206"/>
                <a:gd name="T90" fmla="*/ 84 w 521"/>
                <a:gd name="T91" fmla="*/ 39 h 206"/>
                <a:gd name="T92" fmla="*/ 38 w 521"/>
                <a:gd name="T93" fmla="*/ 69 h 206"/>
                <a:gd name="T94" fmla="*/ 35 w 521"/>
                <a:gd name="T95" fmla="*/ 65 h 206"/>
                <a:gd name="T96" fmla="*/ 84 w 521"/>
                <a:gd name="T97"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1" h="206">
                  <a:moveTo>
                    <a:pt x="58" y="124"/>
                  </a:moveTo>
                  <a:cubicBezTo>
                    <a:pt x="58" y="124"/>
                    <a:pt x="61" y="99"/>
                    <a:pt x="85" y="98"/>
                  </a:cubicBezTo>
                  <a:cubicBezTo>
                    <a:pt x="110" y="98"/>
                    <a:pt x="113" y="124"/>
                    <a:pt x="113" y="124"/>
                  </a:cubicBezTo>
                  <a:lnTo>
                    <a:pt x="113" y="206"/>
                  </a:lnTo>
                  <a:lnTo>
                    <a:pt x="190" y="206"/>
                  </a:lnTo>
                  <a:lnTo>
                    <a:pt x="190" y="124"/>
                  </a:lnTo>
                  <a:cubicBezTo>
                    <a:pt x="190" y="124"/>
                    <a:pt x="193" y="99"/>
                    <a:pt x="218" y="98"/>
                  </a:cubicBezTo>
                  <a:cubicBezTo>
                    <a:pt x="242" y="98"/>
                    <a:pt x="245" y="124"/>
                    <a:pt x="245" y="124"/>
                  </a:cubicBezTo>
                  <a:lnTo>
                    <a:pt x="245" y="206"/>
                  </a:lnTo>
                  <a:lnTo>
                    <a:pt x="274" y="206"/>
                  </a:lnTo>
                  <a:lnTo>
                    <a:pt x="274" y="124"/>
                  </a:lnTo>
                  <a:cubicBezTo>
                    <a:pt x="274" y="124"/>
                    <a:pt x="277" y="99"/>
                    <a:pt x="302" y="98"/>
                  </a:cubicBezTo>
                  <a:cubicBezTo>
                    <a:pt x="326" y="98"/>
                    <a:pt x="329" y="124"/>
                    <a:pt x="329" y="124"/>
                  </a:cubicBezTo>
                  <a:lnTo>
                    <a:pt x="329" y="206"/>
                  </a:lnTo>
                  <a:lnTo>
                    <a:pt x="404" y="206"/>
                  </a:lnTo>
                  <a:lnTo>
                    <a:pt x="404" y="124"/>
                  </a:lnTo>
                  <a:cubicBezTo>
                    <a:pt x="404" y="124"/>
                    <a:pt x="407" y="99"/>
                    <a:pt x="432" y="98"/>
                  </a:cubicBezTo>
                  <a:cubicBezTo>
                    <a:pt x="456" y="98"/>
                    <a:pt x="459" y="124"/>
                    <a:pt x="459" y="124"/>
                  </a:cubicBezTo>
                  <a:lnTo>
                    <a:pt x="459" y="206"/>
                  </a:lnTo>
                  <a:lnTo>
                    <a:pt x="521" y="206"/>
                  </a:lnTo>
                  <a:lnTo>
                    <a:pt x="521" y="0"/>
                  </a:lnTo>
                  <a:lnTo>
                    <a:pt x="0" y="0"/>
                  </a:lnTo>
                  <a:lnTo>
                    <a:pt x="0" y="206"/>
                  </a:lnTo>
                  <a:lnTo>
                    <a:pt x="58" y="206"/>
                  </a:lnTo>
                  <a:lnTo>
                    <a:pt x="58" y="124"/>
                  </a:lnTo>
                  <a:close/>
                  <a:moveTo>
                    <a:pt x="430" y="33"/>
                  </a:moveTo>
                  <a:lnTo>
                    <a:pt x="430" y="33"/>
                  </a:lnTo>
                  <a:lnTo>
                    <a:pt x="482" y="65"/>
                  </a:lnTo>
                  <a:lnTo>
                    <a:pt x="479" y="70"/>
                  </a:lnTo>
                  <a:lnTo>
                    <a:pt x="430" y="40"/>
                  </a:lnTo>
                  <a:lnTo>
                    <a:pt x="384" y="70"/>
                  </a:lnTo>
                  <a:lnTo>
                    <a:pt x="381" y="65"/>
                  </a:lnTo>
                  <a:lnTo>
                    <a:pt x="430" y="33"/>
                  </a:lnTo>
                  <a:close/>
                  <a:moveTo>
                    <a:pt x="256" y="28"/>
                  </a:moveTo>
                  <a:lnTo>
                    <a:pt x="256" y="28"/>
                  </a:lnTo>
                  <a:lnTo>
                    <a:pt x="352" y="65"/>
                  </a:lnTo>
                  <a:lnTo>
                    <a:pt x="350" y="70"/>
                  </a:lnTo>
                  <a:lnTo>
                    <a:pt x="257" y="34"/>
                  </a:lnTo>
                  <a:lnTo>
                    <a:pt x="170" y="70"/>
                  </a:lnTo>
                  <a:lnTo>
                    <a:pt x="167" y="65"/>
                  </a:lnTo>
                  <a:lnTo>
                    <a:pt x="256" y="28"/>
                  </a:lnTo>
                  <a:close/>
                  <a:moveTo>
                    <a:pt x="84" y="32"/>
                  </a:moveTo>
                  <a:lnTo>
                    <a:pt x="84" y="32"/>
                  </a:lnTo>
                  <a:lnTo>
                    <a:pt x="136" y="65"/>
                  </a:lnTo>
                  <a:lnTo>
                    <a:pt x="133" y="69"/>
                  </a:lnTo>
                  <a:lnTo>
                    <a:pt x="84" y="39"/>
                  </a:lnTo>
                  <a:lnTo>
                    <a:pt x="38" y="69"/>
                  </a:lnTo>
                  <a:lnTo>
                    <a:pt x="35" y="65"/>
                  </a:lnTo>
                  <a:lnTo>
                    <a:pt x="84" y="32"/>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4" name="Freeform 34"/>
            <p:cNvSpPr>
              <a:spLocks noEditPoints="1"/>
            </p:cNvSpPr>
            <p:nvPr/>
          </p:nvSpPr>
          <p:spPr bwMode="auto">
            <a:xfrm>
              <a:off x="3414" y="2076"/>
              <a:ext cx="119" cy="62"/>
            </a:xfrm>
            <a:custGeom>
              <a:avLst/>
              <a:gdLst>
                <a:gd name="T0" fmla="*/ 58 w 521"/>
                <a:gd name="T1" fmla="*/ 167 h 269"/>
                <a:gd name="T2" fmla="*/ 113 w 521"/>
                <a:gd name="T3" fmla="*/ 167 h 269"/>
                <a:gd name="T4" fmla="*/ 113 w 521"/>
                <a:gd name="T5" fmla="*/ 269 h 269"/>
                <a:gd name="T6" fmla="*/ 190 w 521"/>
                <a:gd name="T7" fmla="*/ 269 h 269"/>
                <a:gd name="T8" fmla="*/ 190 w 521"/>
                <a:gd name="T9" fmla="*/ 167 h 269"/>
                <a:gd name="T10" fmla="*/ 245 w 521"/>
                <a:gd name="T11" fmla="*/ 167 h 269"/>
                <a:gd name="T12" fmla="*/ 245 w 521"/>
                <a:gd name="T13" fmla="*/ 269 h 269"/>
                <a:gd name="T14" fmla="*/ 274 w 521"/>
                <a:gd name="T15" fmla="*/ 269 h 269"/>
                <a:gd name="T16" fmla="*/ 274 w 521"/>
                <a:gd name="T17" fmla="*/ 167 h 269"/>
                <a:gd name="T18" fmla="*/ 329 w 521"/>
                <a:gd name="T19" fmla="*/ 167 h 269"/>
                <a:gd name="T20" fmla="*/ 329 w 521"/>
                <a:gd name="T21" fmla="*/ 269 h 269"/>
                <a:gd name="T22" fmla="*/ 404 w 521"/>
                <a:gd name="T23" fmla="*/ 269 h 269"/>
                <a:gd name="T24" fmla="*/ 404 w 521"/>
                <a:gd name="T25" fmla="*/ 167 h 269"/>
                <a:gd name="T26" fmla="*/ 459 w 521"/>
                <a:gd name="T27" fmla="*/ 167 h 269"/>
                <a:gd name="T28" fmla="*/ 459 w 521"/>
                <a:gd name="T29" fmla="*/ 269 h 269"/>
                <a:gd name="T30" fmla="*/ 521 w 521"/>
                <a:gd name="T31" fmla="*/ 269 h 269"/>
                <a:gd name="T32" fmla="*/ 521 w 521"/>
                <a:gd name="T33" fmla="*/ 0 h 269"/>
                <a:gd name="T34" fmla="*/ 0 w 521"/>
                <a:gd name="T35" fmla="*/ 0 h 269"/>
                <a:gd name="T36" fmla="*/ 0 w 521"/>
                <a:gd name="T37" fmla="*/ 269 h 269"/>
                <a:gd name="T38" fmla="*/ 58 w 521"/>
                <a:gd name="T39" fmla="*/ 269 h 269"/>
                <a:gd name="T40" fmla="*/ 58 w 521"/>
                <a:gd name="T41" fmla="*/ 167 h 269"/>
                <a:gd name="T42" fmla="*/ 431 w 521"/>
                <a:gd name="T43" fmla="*/ 104 h 269"/>
                <a:gd name="T44" fmla="*/ 431 w 521"/>
                <a:gd name="T45" fmla="*/ 104 h 269"/>
                <a:gd name="T46" fmla="*/ 483 w 521"/>
                <a:gd name="T47" fmla="*/ 135 h 269"/>
                <a:gd name="T48" fmla="*/ 478 w 521"/>
                <a:gd name="T49" fmla="*/ 138 h 269"/>
                <a:gd name="T50" fmla="*/ 431 w 521"/>
                <a:gd name="T51" fmla="*/ 109 h 269"/>
                <a:gd name="T52" fmla="*/ 385 w 521"/>
                <a:gd name="T53" fmla="*/ 137 h 269"/>
                <a:gd name="T54" fmla="*/ 380 w 521"/>
                <a:gd name="T55" fmla="*/ 135 h 269"/>
                <a:gd name="T56" fmla="*/ 431 w 521"/>
                <a:gd name="T57" fmla="*/ 104 h 269"/>
                <a:gd name="T58" fmla="*/ 256 w 521"/>
                <a:gd name="T59" fmla="*/ 97 h 269"/>
                <a:gd name="T60" fmla="*/ 256 w 521"/>
                <a:gd name="T61" fmla="*/ 97 h 269"/>
                <a:gd name="T62" fmla="*/ 352 w 521"/>
                <a:gd name="T63" fmla="*/ 133 h 269"/>
                <a:gd name="T64" fmla="*/ 350 w 521"/>
                <a:gd name="T65" fmla="*/ 139 h 269"/>
                <a:gd name="T66" fmla="*/ 257 w 521"/>
                <a:gd name="T67" fmla="*/ 103 h 269"/>
                <a:gd name="T68" fmla="*/ 170 w 521"/>
                <a:gd name="T69" fmla="*/ 139 h 269"/>
                <a:gd name="T70" fmla="*/ 167 w 521"/>
                <a:gd name="T71" fmla="*/ 133 h 269"/>
                <a:gd name="T72" fmla="*/ 256 w 521"/>
                <a:gd name="T73" fmla="*/ 97 h 269"/>
                <a:gd name="T74" fmla="*/ 39 w 521"/>
                <a:gd name="T75" fmla="*/ 137 h 269"/>
                <a:gd name="T76" fmla="*/ 39 w 521"/>
                <a:gd name="T77" fmla="*/ 137 h 269"/>
                <a:gd name="T78" fmla="*/ 34 w 521"/>
                <a:gd name="T79" fmla="*/ 135 h 269"/>
                <a:gd name="T80" fmla="*/ 85 w 521"/>
                <a:gd name="T81" fmla="*/ 104 h 269"/>
                <a:gd name="T82" fmla="*/ 137 w 521"/>
                <a:gd name="T83" fmla="*/ 135 h 269"/>
                <a:gd name="T84" fmla="*/ 132 w 521"/>
                <a:gd name="T85" fmla="*/ 137 h 269"/>
                <a:gd name="T86" fmla="*/ 85 w 521"/>
                <a:gd name="T87" fmla="*/ 109 h 269"/>
                <a:gd name="T88" fmla="*/ 39 w 521"/>
                <a:gd name="T89" fmla="*/ 1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1" h="269">
                  <a:moveTo>
                    <a:pt x="58" y="167"/>
                  </a:moveTo>
                  <a:lnTo>
                    <a:pt x="113" y="167"/>
                  </a:lnTo>
                  <a:lnTo>
                    <a:pt x="113" y="269"/>
                  </a:lnTo>
                  <a:lnTo>
                    <a:pt x="190" y="269"/>
                  </a:lnTo>
                  <a:lnTo>
                    <a:pt x="190" y="167"/>
                  </a:lnTo>
                  <a:lnTo>
                    <a:pt x="245" y="167"/>
                  </a:lnTo>
                  <a:lnTo>
                    <a:pt x="245" y="269"/>
                  </a:lnTo>
                  <a:lnTo>
                    <a:pt x="274" y="269"/>
                  </a:lnTo>
                  <a:lnTo>
                    <a:pt x="274" y="167"/>
                  </a:lnTo>
                  <a:lnTo>
                    <a:pt x="329" y="167"/>
                  </a:lnTo>
                  <a:lnTo>
                    <a:pt x="329" y="269"/>
                  </a:lnTo>
                  <a:lnTo>
                    <a:pt x="404" y="269"/>
                  </a:lnTo>
                  <a:lnTo>
                    <a:pt x="404" y="167"/>
                  </a:lnTo>
                  <a:lnTo>
                    <a:pt x="459" y="167"/>
                  </a:lnTo>
                  <a:lnTo>
                    <a:pt x="459" y="269"/>
                  </a:lnTo>
                  <a:lnTo>
                    <a:pt x="521" y="269"/>
                  </a:lnTo>
                  <a:lnTo>
                    <a:pt x="521" y="0"/>
                  </a:lnTo>
                  <a:lnTo>
                    <a:pt x="0" y="0"/>
                  </a:lnTo>
                  <a:lnTo>
                    <a:pt x="0" y="269"/>
                  </a:lnTo>
                  <a:lnTo>
                    <a:pt x="58" y="269"/>
                  </a:lnTo>
                  <a:lnTo>
                    <a:pt x="58" y="167"/>
                  </a:lnTo>
                  <a:close/>
                  <a:moveTo>
                    <a:pt x="431" y="104"/>
                  </a:moveTo>
                  <a:lnTo>
                    <a:pt x="431" y="104"/>
                  </a:lnTo>
                  <a:cubicBezTo>
                    <a:pt x="453" y="104"/>
                    <a:pt x="473" y="117"/>
                    <a:pt x="483" y="135"/>
                  </a:cubicBezTo>
                  <a:lnTo>
                    <a:pt x="478" y="138"/>
                  </a:lnTo>
                  <a:cubicBezTo>
                    <a:pt x="469" y="121"/>
                    <a:pt x="451" y="109"/>
                    <a:pt x="431" y="109"/>
                  </a:cubicBezTo>
                  <a:cubicBezTo>
                    <a:pt x="411" y="109"/>
                    <a:pt x="394" y="121"/>
                    <a:pt x="385" y="137"/>
                  </a:cubicBezTo>
                  <a:lnTo>
                    <a:pt x="380" y="135"/>
                  </a:lnTo>
                  <a:cubicBezTo>
                    <a:pt x="390" y="117"/>
                    <a:pt x="409" y="104"/>
                    <a:pt x="431" y="104"/>
                  </a:cubicBezTo>
                  <a:close/>
                  <a:moveTo>
                    <a:pt x="256" y="97"/>
                  </a:moveTo>
                  <a:lnTo>
                    <a:pt x="256" y="97"/>
                  </a:lnTo>
                  <a:lnTo>
                    <a:pt x="352" y="133"/>
                  </a:lnTo>
                  <a:lnTo>
                    <a:pt x="350" y="139"/>
                  </a:lnTo>
                  <a:lnTo>
                    <a:pt x="257" y="103"/>
                  </a:lnTo>
                  <a:lnTo>
                    <a:pt x="170" y="139"/>
                  </a:lnTo>
                  <a:lnTo>
                    <a:pt x="167" y="133"/>
                  </a:lnTo>
                  <a:lnTo>
                    <a:pt x="256" y="97"/>
                  </a:lnTo>
                  <a:close/>
                  <a:moveTo>
                    <a:pt x="39" y="137"/>
                  </a:moveTo>
                  <a:lnTo>
                    <a:pt x="39" y="137"/>
                  </a:lnTo>
                  <a:lnTo>
                    <a:pt x="34" y="135"/>
                  </a:lnTo>
                  <a:cubicBezTo>
                    <a:pt x="44" y="117"/>
                    <a:pt x="63" y="104"/>
                    <a:pt x="85" y="104"/>
                  </a:cubicBezTo>
                  <a:cubicBezTo>
                    <a:pt x="107" y="104"/>
                    <a:pt x="127" y="116"/>
                    <a:pt x="137" y="135"/>
                  </a:cubicBezTo>
                  <a:lnTo>
                    <a:pt x="132" y="137"/>
                  </a:lnTo>
                  <a:cubicBezTo>
                    <a:pt x="123" y="121"/>
                    <a:pt x="105" y="109"/>
                    <a:pt x="85" y="109"/>
                  </a:cubicBezTo>
                  <a:cubicBezTo>
                    <a:pt x="65" y="109"/>
                    <a:pt x="48" y="121"/>
                    <a:pt x="39" y="13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5" name="Freeform 35"/>
            <p:cNvSpPr>
              <a:spLocks noEditPoints="1"/>
            </p:cNvSpPr>
            <p:nvPr/>
          </p:nvSpPr>
          <p:spPr bwMode="auto">
            <a:xfrm>
              <a:off x="3414" y="2200"/>
              <a:ext cx="119" cy="62"/>
            </a:xfrm>
            <a:custGeom>
              <a:avLst/>
              <a:gdLst>
                <a:gd name="T0" fmla="*/ 0 w 521"/>
                <a:gd name="T1" fmla="*/ 269 h 269"/>
                <a:gd name="T2" fmla="*/ 194 w 521"/>
                <a:gd name="T3" fmla="*/ 269 h 269"/>
                <a:gd name="T4" fmla="*/ 194 w 521"/>
                <a:gd name="T5" fmla="*/ 98 h 269"/>
                <a:gd name="T6" fmla="*/ 260 w 521"/>
                <a:gd name="T7" fmla="*/ 50 h 269"/>
                <a:gd name="T8" fmla="*/ 325 w 521"/>
                <a:gd name="T9" fmla="*/ 98 h 269"/>
                <a:gd name="T10" fmla="*/ 325 w 521"/>
                <a:gd name="T11" fmla="*/ 269 h 269"/>
                <a:gd name="T12" fmla="*/ 521 w 521"/>
                <a:gd name="T13" fmla="*/ 269 h 269"/>
                <a:gd name="T14" fmla="*/ 521 w 521"/>
                <a:gd name="T15" fmla="*/ 0 h 269"/>
                <a:gd name="T16" fmla="*/ 0 w 521"/>
                <a:gd name="T17" fmla="*/ 0 h 269"/>
                <a:gd name="T18" fmla="*/ 0 w 521"/>
                <a:gd name="T19" fmla="*/ 269 h 269"/>
                <a:gd name="T20" fmla="*/ 404 w 521"/>
                <a:gd name="T21" fmla="*/ 82 h 269"/>
                <a:gd name="T22" fmla="*/ 404 w 521"/>
                <a:gd name="T23" fmla="*/ 82 h 269"/>
                <a:gd name="T24" fmla="*/ 432 w 521"/>
                <a:gd name="T25" fmla="*/ 57 h 269"/>
                <a:gd name="T26" fmla="*/ 459 w 521"/>
                <a:gd name="T27" fmla="*/ 82 h 269"/>
                <a:gd name="T28" fmla="*/ 459 w 521"/>
                <a:gd name="T29" fmla="*/ 177 h 269"/>
                <a:gd name="T30" fmla="*/ 404 w 521"/>
                <a:gd name="T31" fmla="*/ 177 h 269"/>
                <a:gd name="T32" fmla="*/ 404 w 521"/>
                <a:gd name="T33" fmla="*/ 82 h 269"/>
                <a:gd name="T34" fmla="*/ 85 w 521"/>
                <a:gd name="T35" fmla="*/ 57 h 269"/>
                <a:gd name="T36" fmla="*/ 85 w 521"/>
                <a:gd name="T37" fmla="*/ 57 h 269"/>
                <a:gd name="T38" fmla="*/ 113 w 521"/>
                <a:gd name="T39" fmla="*/ 82 h 269"/>
                <a:gd name="T40" fmla="*/ 113 w 521"/>
                <a:gd name="T41" fmla="*/ 177 h 269"/>
                <a:gd name="T42" fmla="*/ 58 w 521"/>
                <a:gd name="T43" fmla="*/ 177 h 269"/>
                <a:gd name="T44" fmla="*/ 58 w 521"/>
                <a:gd name="T45" fmla="*/ 82 h 269"/>
                <a:gd name="T46" fmla="*/ 85 w 521"/>
                <a:gd name="T47" fmla="*/ 5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269">
                  <a:moveTo>
                    <a:pt x="0" y="269"/>
                  </a:moveTo>
                  <a:lnTo>
                    <a:pt x="194" y="269"/>
                  </a:lnTo>
                  <a:lnTo>
                    <a:pt x="194" y="98"/>
                  </a:lnTo>
                  <a:cubicBezTo>
                    <a:pt x="194" y="98"/>
                    <a:pt x="202" y="50"/>
                    <a:pt x="260" y="50"/>
                  </a:cubicBezTo>
                  <a:cubicBezTo>
                    <a:pt x="317" y="49"/>
                    <a:pt x="325" y="98"/>
                    <a:pt x="325" y="98"/>
                  </a:cubicBezTo>
                  <a:lnTo>
                    <a:pt x="325" y="269"/>
                  </a:lnTo>
                  <a:lnTo>
                    <a:pt x="521" y="269"/>
                  </a:lnTo>
                  <a:lnTo>
                    <a:pt x="521" y="0"/>
                  </a:lnTo>
                  <a:lnTo>
                    <a:pt x="0" y="0"/>
                  </a:lnTo>
                  <a:lnTo>
                    <a:pt x="0" y="269"/>
                  </a:lnTo>
                  <a:close/>
                  <a:moveTo>
                    <a:pt x="404" y="82"/>
                  </a:moveTo>
                  <a:lnTo>
                    <a:pt x="404" y="82"/>
                  </a:lnTo>
                  <a:cubicBezTo>
                    <a:pt x="404" y="82"/>
                    <a:pt x="407" y="57"/>
                    <a:pt x="432" y="57"/>
                  </a:cubicBezTo>
                  <a:cubicBezTo>
                    <a:pt x="456" y="57"/>
                    <a:pt x="459" y="82"/>
                    <a:pt x="459" y="82"/>
                  </a:cubicBezTo>
                  <a:lnTo>
                    <a:pt x="459" y="177"/>
                  </a:lnTo>
                  <a:lnTo>
                    <a:pt x="404" y="177"/>
                  </a:lnTo>
                  <a:lnTo>
                    <a:pt x="404" y="82"/>
                  </a:lnTo>
                  <a:close/>
                  <a:moveTo>
                    <a:pt x="85" y="57"/>
                  </a:moveTo>
                  <a:lnTo>
                    <a:pt x="85" y="57"/>
                  </a:lnTo>
                  <a:cubicBezTo>
                    <a:pt x="110" y="57"/>
                    <a:pt x="113" y="82"/>
                    <a:pt x="113" y="82"/>
                  </a:cubicBezTo>
                  <a:lnTo>
                    <a:pt x="113" y="177"/>
                  </a:lnTo>
                  <a:lnTo>
                    <a:pt x="58" y="177"/>
                  </a:lnTo>
                  <a:lnTo>
                    <a:pt x="58" y="82"/>
                  </a:lnTo>
                  <a:cubicBezTo>
                    <a:pt x="58" y="82"/>
                    <a:pt x="61" y="57"/>
                    <a:pt x="85" y="5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6" name="Rectangle 36"/>
            <p:cNvSpPr>
              <a:spLocks noChangeArrowheads="1"/>
            </p:cNvSpPr>
            <p:nvPr/>
          </p:nvSpPr>
          <p:spPr bwMode="auto">
            <a:xfrm>
              <a:off x="3414" y="2189"/>
              <a:ext cx="119" cy="9"/>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7" name="Rectangle 37"/>
            <p:cNvSpPr>
              <a:spLocks noChangeArrowheads="1"/>
            </p:cNvSpPr>
            <p:nvPr/>
          </p:nvSpPr>
          <p:spPr bwMode="auto">
            <a:xfrm>
              <a:off x="3414" y="2138"/>
              <a:ext cx="13"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8" name="Rectangle 38"/>
            <p:cNvSpPr>
              <a:spLocks noChangeArrowheads="1"/>
            </p:cNvSpPr>
            <p:nvPr/>
          </p:nvSpPr>
          <p:spPr bwMode="auto">
            <a:xfrm>
              <a:off x="3518" y="2138"/>
              <a:ext cx="15"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9" name="Rectangle 39"/>
            <p:cNvSpPr>
              <a:spLocks noChangeArrowheads="1"/>
            </p:cNvSpPr>
            <p:nvPr/>
          </p:nvSpPr>
          <p:spPr bwMode="auto">
            <a:xfrm>
              <a:off x="3489"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0" name="Rectangle 40"/>
            <p:cNvSpPr>
              <a:spLocks noChangeArrowheads="1"/>
            </p:cNvSpPr>
            <p:nvPr/>
          </p:nvSpPr>
          <p:spPr bwMode="auto">
            <a:xfrm>
              <a:off x="3470" y="2138"/>
              <a:ext cx="6"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1" name="Rectangle 41"/>
            <p:cNvSpPr>
              <a:spLocks noChangeArrowheads="1"/>
            </p:cNvSpPr>
            <p:nvPr/>
          </p:nvSpPr>
          <p:spPr bwMode="auto">
            <a:xfrm>
              <a:off x="3440"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2" name="Freeform 42"/>
            <p:cNvSpPr>
              <a:spLocks/>
            </p:cNvSpPr>
            <p:nvPr/>
          </p:nvSpPr>
          <p:spPr bwMode="auto">
            <a:xfrm>
              <a:off x="3448" y="1987"/>
              <a:ext cx="51" cy="12"/>
            </a:xfrm>
            <a:custGeom>
              <a:avLst/>
              <a:gdLst>
                <a:gd name="T0" fmla="*/ 0 w 224"/>
                <a:gd name="T1" fmla="*/ 0 h 51"/>
                <a:gd name="T2" fmla="*/ 17 w 224"/>
                <a:gd name="T3" fmla="*/ 51 h 51"/>
                <a:gd name="T4" fmla="*/ 207 w 224"/>
                <a:gd name="T5" fmla="*/ 51 h 51"/>
                <a:gd name="T6" fmla="*/ 224 w 224"/>
                <a:gd name="T7" fmla="*/ 0 h 51"/>
                <a:gd name="T8" fmla="*/ 0 w 224"/>
                <a:gd name="T9" fmla="*/ 0 h 51"/>
              </a:gdLst>
              <a:ahLst/>
              <a:cxnLst>
                <a:cxn ang="0">
                  <a:pos x="T0" y="T1"/>
                </a:cxn>
                <a:cxn ang="0">
                  <a:pos x="T2" y="T3"/>
                </a:cxn>
                <a:cxn ang="0">
                  <a:pos x="T4" y="T5"/>
                </a:cxn>
                <a:cxn ang="0">
                  <a:pos x="T6" y="T7"/>
                </a:cxn>
                <a:cxn ang="0">
                  <a:pos x="T8" y="T9"/>
                </a:cxn>
              </a:cxnLst>
              <a:rect l="0" t="0" r="r" b="b"/>
              <a:pathLst>
                <a:path w="224" h="51">
                  <a:moveTo>
                    <a:pt x="0" y="0"/>
                  </a:moveTo>
                  <a:lnTo>
                    <a:pt x="17" y="51"/>
                  </a:lnTo>
                  <a:lnTo>
                    <a:pt x="207" y="51"/>
                  </a:lnTo>
                  <a:lnTo>
                    <a:pt x="224" y="0"/>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3" name="Freeform 43"/>
            <p:cNvSpPr>
              <a:spLocks/>
            </p:cNvSpPr>
            <p:nvPr/>
          </p:nvSpPr>
          <p:spPr bwMode="auto">
            <a:xfrm>
              <a:off x="3419" y="2000"/>
              <a:ext cx="109" cy="54"/>
            </a:xfrm>
            <a:custGeom>
              <a:avLst/>
              <a:gdLst>
                <a:gd name="T0" fmla="*/ 334 w 481"/>
                <a:gd name="T1" fmla="*/ 0 h 233"/>
                <a:gd name="T2" fmla="*/ 144 w 481"/>
                <a:gd name="T3" fmla="*/ 0 h 233"/>
                <a:gd name="T4" fmla="*/ 10 w 481"/>
                <a:gd name="T5" fmla="*/ 233 h 233"/>
                <a:gd name="T6" fmla="*/ 147 w 481"/>
                <a:gd name="T7" fmla="*/ 233 h 233"/>
                <a:gd name="T8" fmla="*/ 179 w 481"/>
                <a:gd name="T9" fmla="*/ 144 h 233"/>
                <a:gd name="T10" fmla="*/ 168 w 481"/>
                <a:gd name="T11" fmla="*/ 134 h 233"/>
                <a:gd name="T12" fmla="*/ 168 w 481"/>
                <a:gd name="T13" fmla="*/ 117 h 233"/>
                <a:gd name="T14" fmla="*/ 241 w 481"/>
                <a:gd name="T15" fmla="*/ 92 h 233"/>
                <a:gd name="T16" fmla="*/ 310 w 481"/>
                <a:gd name="T17" fmla="*/ 117 h 233"/>
                <a:gd name="T18" fmla="*/ 310 w 481"/>
                <a:gd name="T19" fmla="*/ 134 h 233"/>
                <a:gd name="T20" fmla="*/ 300 w 481"/>
                <a:gd name="T21" fmla="*/ 144 h 233"/>
                <a:gd name="T22" fmla="*/ 331 w 481"/>
                <a:gd name="T23" fmla="*/ 233 h 233"/>
                <a:gd name="T24" fmla="*/ 468 w 481"/>
                <a:gd name="T25" fmla="*/ 233 h 233"/>
                <a:gd name="T26" fmla="*/ 334 w 481"/>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1" h="233">
                  <a:moveTo>
                    <a:pt x="334" y="0"/>
                  </a:moveTo>
                  <a:lnTo>
                    <a:pt x="144" y="0"/>
                  </a:lnTo>
                  <a:cubicBezTo>
                    <a:pt x="54" y="41"/>
                    <a:pt x="0" y="132"/>
                    <a:pt x="10" y="233"/>
                  </a:cubicBezTo>
                  <a:lnTo>
                    <a:pt x="147" y="233"/>
                  </a:lnTo>
                  <a:lnTo>
                    <a:pt x="179" y="144"/>
                  </a:lnTo>
                  <a:lnTo>
                    <a:pt x="168" y="134"/>
                  </a:lnTo>
                  <a:lnTo>
                    <a:pt x="168" y="117"/>
                  </a:lnTo>
                  <a:cubicBezTo>
                    <a:pt x="168" y="117"/>
                    <a:pt x="188" y="93"/>
                    <a:pt x="241" y="92"/>
                  </a:cubicBezTo>
                  <a:cubicBezTo>
                    <a:pt x="287" y="92"/>
                    <a:pt x="310" y="117"/>
                    <a:pt x="310" y="117"/>
                  </a:cubicBezTo>
                  <a:lnTo>
                    <a:pt x="310" y="134"/>
                  </a:lnTo>
                  <a:lnTo>
                    <a:pt x="300" y="144"/>
                  </a:lnTo>
                  <a:lnTo>
                    <a:pt x="331" y="233"/>
                  </a:lnTo>
                  <a:lnTo>
                    <a:pt x="468" y="233"/>
                  </a:lnTo>
                  <a:cubicBezTo>
                    <a:pt x="481" y="133"/>
                    <a:pt x="418" y="35"/>
                    <a:pt x="33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4" name="Freeform 44"/>
            <p:cNvSpPr>
              <a:spLocks/>
            </p:cNvSpPr>
            <p:nvPr/>
          </p:nvSpPr>
          <p:spPr bwMode="auto">
            <a:xfrm>
              <a:off x="3494" y="2056"/>
              <a:ext cx="32" cy="17"/>
            </a:xfrm>
            <a:custGeom>
              <a:avLst/>
              <a:gdLst>
                <a:gd name="T0" fmla="*/ 139 w 139"/>
                <a:gd name="T1" fmla="*/ 6 h 77"/>
                <a:gd name="T2" fmla="*/ 136 w 139"/>
                <a:gd name="T3" fmla="*/ 0 h 77"/>
                <a:gd name="T4" fmla="*/ 0 w 139"/>
                <a:gd name="T5" fmla="*/ 0 h 77"/>
                <a:gd name="T6" fmla="*/ 0 w 139"/>
                <a:gd name="T7" fmla="*/ 77 h 77"/>
                <a:gd name="T8" fmla="*/ 131 w 139"/>
                <a:gd name="T9" fmla="*/ 77 h 77"/>
                <a:gd name="T10" fmla="*/ 131 w 139"/>
                <a:gd name="T11" fmla="*/ 20 h 77"/>
                <a:gd name="T12" fmla="*/ 139 w 139"/>
                <a:gd name="T13" fmla="*/ 6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139" y="6"/>
                  </a:moveTo>
                  <a:cubicBezTo>
                    <a:pt x="137" y="4"/>
                    <a:pt x="136" y="2"/>
                    <a:pt x="136" y="0"/>
                  </a:cubicBezTo>
                  <a:lnTo>
                    <a:pt x="0" y="0"/>
                  </a:lnTo>
                  <a:lnTo>
                    <a:pt x="0" y="77"/>
                  </a:lnTo>
                  <a:lnTo>
                    <a:pt x="131" y="77"/>
                  </a:lnTo>
                  <a:lnTo>
                    <a:pt x="131" y="20"/>
                  </a:lnTo>
                  <a:lnTo>
                    <a:pt x="139" y="6"/>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5" name="Freeform 45"/>
            <p:cNvSpPr>
              <a:spLocks/>
            </p:cNvSpPr>
            <p:nvPr/>
          </p:nvSpPr>
          <p:spPr bwMode="auto">
            <a:xfrm>
              <a:off x="3421" y="2056"/>
              <a:ext cx="32" cy="17"/>
            </a:xfrm>
            <a:custGeom>
              <a:avLst/>
              <a:gdLst>
                <a:gd name="T0" fmla="*/ 0 w 139"/>
                <a:gd name="T1" fmla="*/ 5 h 77"/>
                <a:gd name="T2" fmla="*/ 3 w 139"/>
                <a:gd name="T3" fmla="*/ 0 h 77"/>
                <a:gd name="T4" fmla="*/ 139 w 139"/>
                <a:gd name="T5" fmla="*/ 0 h 77"/>
                <a:gd name="T6" fmla="*/ 139 w 139"/>
                <a:gd name="T7" fmla="*/ 77 h 77"/>
                <a:gd name="T8" fmla="*/ 7 w 139"/>
                <a:gd name="T9" fmla="*/ 77 h 77"/>
                <a:gd name="T10" fmla="*/ 7 w 139"/>
                <a:gd name="T11" fmla="*/ 20 h 77"/>
                <a:gd name="T12" fmla="*/ 0 w 139"/>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0" y="5"/>
                  </a:moveTo>
                  <a:cubicBezTo>
                    <a:pt x="1" y="4"/>
                    <a:pt x="3" y="2"/>
                    <a:pt x="3" y="0"/>
                  </a:cubicBezTo>
                  <a:lnTo>
                    <a:pt x="139" y="0"/>
                  </a:lnTo>
                  <a:lnTo>
                    <a:pt x="139" y="77"/>
                  </a:lnTo>
                  <a:lnTo>
                    <a:pt x="7" y="77"/>
                  </a:lnTo>
                  <a:lnTo>
                    <a:pt x="7" y="20"/>
                  </a:lnTo>
                  <a:lnTo>
                    <a:pt x="0" y="5"/>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6" name="Freeform 46"/>
            <p:cNvSpPr>
              <a:spLocks noEditPoints="1"/>
            </p:cNvSpPr>
            <p:nvPr/>
          </p:nvSpPr>
          <p:spPr bwMode="auto">
            <a:xfrm>
              <a:off x="3454" y="2023"/>
              <a:ext cx="39" cy="50"/>
            </a:xfrm>
            <a:custGeom>
              <a:avLst/>
              <a:gdLst>
                <a:gd name="T0" fmla="*/ 140 w 172"/>
                <a:gd name="T1" fmla="*/ 45 h 218"/>
                <a:gd name="T2" fmla="*/ 151 w 172"/>
                <a:gd name="T3" fmla="*/ 33 h 218"/>
                <a:gd name="T4" fmla="*/ 151 w 172"/>
                <a:gd name="T5" fmla="*/ 21 h 218"/>
                <a:gd name="T6" fmla="*/ 87 w 172"/>
                <a:gd name="T7" fmla="*/ 0 h 218"/>
                <a:gd name="T8" fmla="*/ 21 w 172"/>
                <a:gd name="T9" fmla="*/ 21 h 218"/>
                <a:gd name="T10" fmla="*/ 21 w 172"/>
                <a:gd name="T11" fmla="*/ 33 h 218"/>
                <a:gd name="T12" fmla="*/ 32 w 172"/>
                <a:gd name="T13" fmla="*/ 45 h 218"/>
                <a:gd name="T14" fmla="*/ 0 w 172"/>
                <a:gd name="T15" fmla="*/ 136 h 218"/>
                <a:gd name="T16" fmla="*/ 0 w 172"/>
                <a:gd name="T17" fmla="*/ 218 h 218"/>
                <a:gd name="T18" fmla="*/ 172 w 172"/>
                <a:gd name="T19" fmla="*/ 218 h 218"/>
                <a:gd name="T20" fmla="*/ 172 w 172"/>
                <a:gd name="T21" fmla="*/ 136 h 218"/>
                <a:gd name="T22" fmla="*/ 140 w 172"/>
                <a:gd name="T23" fmla="*/ 45 h 218"/>
                <a:gd name="T24" fmla="*/ 132 w 172"/>
                <a:gd name="T25" fmla="*/ 34 h 218"/>
                <a:gd name="T26" fmla="*/ 132 w 172"/>
                <a:gd name="T27" fmla="*/ 34 h 218"/>
                <a:gd name="T28" fmla="*/ 86 w 172"/>
                <a:gd name="T29" fmla="*/ 20 h 218"/>
                <a:gd name="T30" fmla="*/ 41 w 172"/>
                <a:gd name="T31" fmla="*/ 34 h 218"/>
                <a:gd name="T32" fmla="*/ 37 w 172"/>
                <a:gd name="T33" fmla="*/ 30 h 218"/>
                <a:gd name="T34" fmla="*/ 86 w 172"/>
                <a:gd name="T35" fmla="*/ 15 h 218"/>
                <a:gd name="T36" fmla="*/ 136 w 172"/>
                <a:gd name="T37" fmla="*/ 30 h 218"/>
                <a:gd name="T38" fmla="*/ 132 w 172"/>
                <a:gd name="T3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18">
                  <a:moveTo>
                    <a:pt x="140" y="45"/>
                  </a:moveTo>
                  <a:lnTo>
                    <a:pt x="151" y="33"/>
                  </a:lnTo>
                  <a:lnTo>
                    <a:pt x="151" y="21"/>
                  </a:lnTo>
                  <a:cubicBezTo>
                    <a:pt x="151" y="21"/>
                    <a:pt x="130" y="0"/>
                    <a:pt x="87" y="0"/>
                  </a:cubicBezTo>
                  <a:cubicBezTo>
                    <a:pt x="42" y="1"/>
                    <a:pt x="21" y="21"/>
                    <a:pt x="21" y="21"/>
                  </a:cubicBezTo>
                  <a:lnTo>
                    <a:pt x="21" y="33"/>
                  </a:lnTo>
                  <a:lnTo>
                    <a:pt x="32" y="45"/>
                  </a:lnTo>
                  <a:lnTo>
                    <a:pt x="0" y="136"/>
                  </a:lnTo>
                  <a:lnTo>
                    <a:pt x="0" y="218"/>
                  </a:lnTo>
                  <a:lnTo>
                    <a:pt x="172" y="218"/>
                  </a:lnTo>
                  <a:lnTo>
                    <a:pt x="172" y="136"/>
                  </a:lnTo>
                  <a:lnTo>
                    <a:pt x="140" y="45"/>
                  </a:lnTo>
                  <a:close/>
                  <a:moveTo>
                    <a:pt x="132" y="34"/>
                  </a:moveTo>
                  <a:lnTo>
                    <a:pt x="132" y="34"/>
                  </a:lnTo>
                  <a:cubicBezTo>
                    <a:pt x="124" y="26"/>
                    <a:pt x="106" y="20"/>
                    <a:pt x="86" y="20"/>
                  </a:cubicBezTo>
                  <a:cubicBezTo>
                    <a:pt x="66" y="20"/>
                    <a:pt x="49" y="26"/>
                    <a:pt x="41" y="34"/>
                  </a:cubicBezTo>
                  <a:lnTo>
                    <a:pt x="37" y="30"/>
                  </a:lnTo>
                  <a:cubicBezTo>
                    <a:pt x="47" y="21"/>
                    <a:pt x="65" y="15"/>
                    <a:pt x="86" y="15"/>
                  </a:cubicBezTo>
                  <a:cubicBezTo>
                    <a:pt x="107" y="15"/>
                    <a:pt x="126" y="21"/>
                    <a:pt x="136" y="30"/>
                  </a:cubicBezTo>
                  <a:lnTo>
                    <a:pt x="132" y="3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grpSp>
      <p:sp>
        <p:nvSpPr>
          <p:cNvPr id="69" name="Označba mesta besedila 68"/>
          <p:cNvSpPr>
            <a:spLocks noGrp="1"/>
          </p:cNvSpPr>
          <p:nvPr>
            <p:ph type="body" sz="quarter" idx="19" hasCustomPrompt="1"/>
          </p:nvPr>
        </p:nvSpPr>
        <p:spPr>
          <a:xfrm>
            <a:off x="2165531" y="6497248"/>
            <a:ext cx="10034134" cy="338554"/>
          </a:xfrm>
          <a:noFill/>
        </p:spPr>
        <p:txBody>
          <a:bodyPr wrap="square" rtlCol="0" anchor="ctr" anchorCtr="0">
            <a:spAutoFit/>
          </a:bodyPr>
          <a:lstStyle>
            <a:lvl1pPr marL="0" indent="0" algn="ctr">
              <a:buFontTx/>
              <a:buNone/>
              <a:defRPr lang="sl-SI" sz="1600" i="1" baseline="0" dirty="0" smtClean="0">
                <a:solidFill>
                  <a:schemeClr val="tx1">
                    <a:lumMod val="50000"/>
                    <a:lumOff val="50000"/>
                  </a:schemeClr>
                </a:solidFill>
              </a:defRPr>
            </a:lvl1pPr>
          </a:lstStyle>
          <a:p>
            <a:pPr marL="0" lvl="0" algn="ctr"/>
            <a:r>
              <a:rPr lang="sl-SI" dirty="0"/>
              <a:t>Vpišite kraj in datum predstavitve (Maribor, 22. november 2016)</a:t>
            </a:r>
          </a:p>
        </p:txBody>
      </p:sp>
      <p:sp>
        <p:nvSpPr>
          <p:cNvPr id="3" name="Označba mesta slike 2"/>
          <p:cNvSpPr>
            <a:spLocks noGrp="1"/>
          </p:cNvSpPr>
          <p:nvPr>
            <p:ph type="pic" sz="quarter" idx="20" hasCustomPrompt="1"/>
          </p:nvPr>
        </p:nvSpPr>
        <p:spPr>
          <a:xfrm>
            <a:off x="7176120" y="92234"/>
            <a:ext cx="4824536" cy="1375621"/>
          </a:xfrm>
        </p:spPr>
        <p:txBody>
          <a:bodyPr anchor="ctr"/>
          <a:lstStyle>
            <a:lvl1pPr marL="0" indent="0" algn="ctr">
              <a:buNone/>
              <a:defRPr sz="2400" baseline="0">
                <a:solidFill>
                  <a:schemeClr val="bg1">
                    <a:lumMod val="50000"/>
                  </a:schemeClr>
                </a:solidFill>
              </a:defRPr>
            </a:lvl1pPr>
          </a:lstStyle>
          <a:p>
            <a:r>
              <a:rPr lang="sl-SI"/>
              <a:t>Vstavite logotip laboratorija, katedre ali inštituta</a:t>
            </a:r>
          </a:p>
        </p:txBody>
      </p:sp>
      <p:sp>
        <p:nvSpPr>
          <p:cNvPr id="5" name="Naslov 4"/>
          <p:cNvSpPr>
            <a:spLocks noGrp="1"/>
          </p:cNvSpPr>
          <p:nvPr>
            <p:ph type="title" hasCustomPrompt="1"/>
          </p:nvPr>
        </p:nvSpPr>
        <p:spPr>
          <a:xfrm>
            <a:off x="2321726" y="1575389"/>
            <a:ext cx="9678930" cy="2140778"/>
          </a:xfrm>
        </p:spPr>
        <p:txBody>
          <a:bodyPr anchor="b"/>
          <a:lstStyle>
            <a:lvl1pPr algn="l">
              <a:defRPr/>
            </a:lvl1pPr>
          </a:lstStyle>
          <a:p>
            <a:r>
              <a:rPr lang="sl-SI" dirty="0"/>
              <a:t>VSTAVITE NASLOV PREDSTAVITVE</a:t>
            </a:r>
          </a:p>
        </p:txBody>
      </p:sp>
    </p:spTree>
    <p:extLst>
      <p:ext uri="{BB962C8B-B14F-4D97-AF65-F5344CB8AC3E}">
        <p14:creationId xmlns:p14="http://schemas.microsoft.com/office/powerpoint/2010/main" val="339765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lgn="r">
              <a:defRPr lang="sl-SI"/>
            </a:lvl1pPr>
          </a:lstStyle>
          <a:p>
            <a:pPr marL="0" lvl="0" algn="l"/>
            <a:r>
              <a:rPr lang="sl-SI"/>
              <a:t>Uredite slog naslova matrice</a:t>
            </a:r>
            <a:endParaRPr lang="sl-SI" dirty="0"/>
          </a:p>
        </p:txBody>
      </p:sp>
      <p:sp>
        <p:nvSpPr>
          <p:cNvPr id="3" name="Ograda navpičnega besedila 2"/>
          <p:cNvSpPr>
            <a:spLocks noGrp="1"/>
          </p:cNvSpPr>
          <p:nvPr>
            <p:ph type="body" orient="vert" idx="1"/>
          </p:nvPr>
        </p:nvSpPr>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989228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8839200" y="274639"/>
            <a:ext cx="2743200" cy="5851525"/>
          </a:xfrm>
        </p:spPr>
        <p:txBody>
          <a:bodyPr vert="vert"/>
          <a:lstStyle>
            <a:lvl1pPr>
              <a:defRPr lang="sl-SI"/>
            </a:lvl1pPr>
          </a:lstStyle>
          <a:p>
            <a:pPr marL="0" lvl="0" algn="l"/>
            <a:r>
              <a:rPr lang="sl-SI"/>
              <a:t>Uredite slog naslova matrice</a:t>
            </a:r>
          </a:p>
        </p:txBody>
      </p:sp>
      <p:sp>
        <p:nvSpPr>
          <p:cNvPr id="3" name="Ograda navpičnega besedila 2"/>
          <p:cNvSpPr>
            <a:spLocks noGrp="1"/>
          </p:cNvSpPr>
          <p:nvPr>
            <p:ph type="body" orient="vert" idx="1"/>
          </p:nvPr>
        </p:nvSpPr>
        <p:spPr>
          <a:xfrm>
            <a:off x="609600" y="274639"/>
            <a:ext cx="8026400" cy="5851525"/>
          </a:xfrm>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4010804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Naslov in vsebina">
    <p:spTree>
      <p:nvGrpSpPr>
        <p:cNvPr id="1" name=""/>
        <p:cNvGrpSpPr/>
        <p:nvPr/>
      </p:nvGrpSpPr>
      <p:grpSpPr>
        <a:xfrm>
          <a:off x="0" y="0"/>
          <a:ext cx="0" cy="0"/>
          <a:chOff x="0" y="0"/>
          <a:chExt cx="0" cy="0"/>
        </a:xfrm>
      </p:grpSpPr>
      <p:sp>
        <p:nvSpPr>
          <p:cNvPr id="3" name="Ograda vsebine 2"/>
          <p:cNvSpPr>
            <a:spLocks noGrp="1"/>
          </p:cNvSpPr>
          <p:nvPr>
            <p:ph idx="1"/>
          </p:nvPr>
        </p:nvSpPr>
        <p:spPr/>
        <p:txBody>
          <a:bodyPr/>
          <a:lstStyle/>
          <a:p>
            <a:pPr lvl="0"/>
            <a:r>
              <a:rPr lang="sl-SI"/>
              <a:t>Kliknite, če želite urediti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Rectangle 32"/>
          <p:cNvSpPr>
            <a:spLocks noGrp="1" noChangeArrowheads="1"/>
          </p:cNvSpPr>
          <p:nvPr>
            <p:ph type="sldNum" sz="quarter" idx="10"/>
          </p:nvPr>
        </p:nvSpPr>
        <p:spPr>
          <a:ln/>
        </p:spPr>
        <p:txBody>
          <a:bodyPr/>
          <a:lstStyle>
            <a:lvl1pPr>
              <a:defRPr/>
            </a:lvl1pPr>
          </a:lstStyle>
          <a:p>
            <a:r>
              <a:rPr lang="de-DE" altLang="sl-SI" dirty="0"/>
              <a:t>S</a:t>
            </a:r>
            <a:r>
              <a:rPr lang="sl-SI" altLang="sl-SI" dirty="0" err="1"/>
              <a:t>tran</a:t>
            </a:r>
            <a:r>
              <a:rPr lang="de-DE" altLang="sl-SI" dirty="0"/>
              <a:t> </a:t>
            </a:r>
            <a:fld id="{FC0D76D4-2435-424A-ABA7-AEE97E3F6356}" type="slidenum">
              <a:rPr lang="de-DE" altLang="sl-SI" smtClean="0"/>
              <a:pPr/>
              <a:t>‹#›</a:t>
            </a:fld>
            <a:endParaRPr lang="de-DE" altLang="sl-SI" dirty="0"/>
          </a:p>
        </p:txBody>
      </p:sp>
      <p:pic>
        <p:nvPicPr>
          <p:cNvPr id="5" name="Picture 11" descr="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192000" cy="466725"/>
          </a:xfrm>
          <a:prstGeom prst="rect">
            <a:avLst/>
          </a:prstGeom>
          <a:solidFill>
            <a:srgbClr val="EEA52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0013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sz="1800"/>
            </a:lvl1pPr>
            <a:lvl2pPr>
              <a:defRPr sz="1800"/>
            </a:lvl2pPr>
            <a:lvl3pPr>
              <a:defRPr sz="1600"/>
            </a:lvl3pPr>
            <a:lvl4pPr>
              <a:defRPr sz="1600"/>
            </a:lvl4pPr>
            <a:lvl5pPr>
              <a:defRPr sz="14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Rechteck 3"/>
          <p:cNvSpPr/>
          <p:nvPr userDrawn="1"/>
        </p:nvSpPr>
        <p:spPr>
          <a:xfrm>
            <a:off x="0" y="0"/>
            <a:ext cx="12192000" cy="509855"/>
          </a:xfrm>
          <a:prstGeom prst="rect">
            <a:avLst/>
          </a:prstGeom>
          <a:solidFill>
            <a:srgbClr val="FFB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000"/>
          </a:p>
        </p:txBody>
      </p:sp>
      <p:pic>
        <p:nvPicPr>
          <p:cNvPr id="5" name="Bild 7" descr="Logo_RGB.pd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78009" y="90130"/>
            <a:ext cx="2211860" cy="355999"/>
          </a:xfrm>
          <a:prstGeom prst="rect">
            <a:avLst/>
          </a:prstGeom>
        </p:spPr>
      </p:pic>
      <p:sp>
        <p:nvSpPr>
          <p:cNvPr id="7" name="Naslov 6">
            <a:extLst>
              <a:ext uri="{FF2B5EF4-FFF2-40B4-BE49-F238E27FC236}">
                <a16:creationId xmlns:a16="http://schemas.microsoft.com/office/drawing/2014/main" id="{C5E238D7-60E7-418A-80D8-EC917471D2AD}"/>
              </a:ext>
            </a:extLst>
          </p:cNvPr>
          <p:cNvSpPr>
            <a:spLocks noGrp="1"/>
          </p:cNvSpPr>
          <p:nvPr>
            <p:ph type="title"/>
          </p:nvPr>
        </p:nvSpPr>
        <p:spPr/>
        <p:txBody>
          <a:bodyPr/>
          <a:lstStyle>
            <a:lvl1pPr>
              <a:defRPr sz="2200" b="1">
                <a:solidFill>
                  <a:schemeClr val="tx1"/>
                </a:solidFill>
              </a:defRPr>
            </a:lvl1pPr>
          </a:lstStyle>
          <a:p>
            <a:r>
              <a:rPr lang="sl-SI" dirty="0"/>
              <a:t>Kliknite, če želite urediti slog naslova matrice</a:t>
            </a:r>
            <a:endParaRPr lang="hr-HR" dirty="0"/>
          </a:p>
        </p:txBody>
      </p:sp>
      <p:sp>
        <p:nvSpPr>
          <p:cNvPr id="8" name="Rectangle 32">
            <a:extLst>
              <a:ext uri="{FF2B5EF4-FFF2-40B4-BE49-F238E27FC236}">
                <a16:creationId xmlns:a16="http://schemas.microsoft.com/office/drawing/2014/main" id="{770889D3-2817-4B93-9C13-81F1D3C26A0C}"/>
              </a:ext>
            </a:extLst>
          </p:cNvPr>
          <p:cNvSpPr>
            <a:spLocks noGrp="1" noChangeArrowheads="1"/>
          </p:cNvSpPr>
          <p:nvPr>
            <p:ph type="sldNum" sz="quarter" idx="10"/>
          </p:nvPr>
        </p:nvSpPr>
        <p:spPr>
          <a:xfrm>
            <a:off x="10363200" y="6553200"/>
            <a:ext cx="1320800" cy="304800"/>
          </a:xfrm>
          <a:ln/>
        </p:spPr>
        <p:txBody>
          <a:bodyPr/>
          <a:lstStyle>
            <a:lvl1pPr>
              <a:defRPr/>
            </a:lvl1pPr>
          </a:lstStyle>
          <a:p>
            <a:r>
              <a:rPr lang="de-DE" altLang="sl-SI" dirty="0"/>
              <a:t>S</a:t>
            </a:r>
            <a:r>
              <a:rPr lang="sl-SI" altLang="sl-SI" dirty="0" err="1"/>
              <a:t>tran</a:t>
            </a:r>
            <a:r>
              <a:rPr lang="de-DE" altLang="sl-SI" dirty="0"/>
              <a:t> </a:t>
            </a:r>
            <a:fld id="{FC0D76D4-2435-424A-ABA7-AEE97E3F6356}" type="slidenum">
              <a:rPr lang="de-DE" altLang="sl-SI" smtClean="0"/>
              <a:pPr/>
              <a:t>‹#›</a:t>
            </a:fld>
            <a:endParaRPr lang="de-DE" altLang="sl-SI" dirty="0"/>
          </a:p>
        </p:txBody>
      </p:sp>
    </p:spTree>
    <p:extLst>
      <p:ext uri="{BB962C8B-B14F-4D97-AF65-F5344CB8AC3E}">
        <p14:creationId xmlns:p14="http://schemas.microsoft.com/office/powerpoint/2010/main" val="463725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ve vsebini">
    <p:spTree>
      <p:nvGrpSpPr>
        <p:cNvPr id="1" name=""/>
        <p:cNvGrpSpPr/>
        <p:nvPr/>
      </p:nvGrpSpPr>
      <p:grpSpPr>
        <a:xfrm>
          <a:off x="0" y="0"/>
          <a:ext cx="0" cy="0"/>
          <a:chOff x="0" y="0"/>
          <a:chExt cx="0" cy="0"/>
        </a:xfrm>
      </p:grpSpPr>
      <p:sp>
        <p:nvSpPr>
          <p:cNvPr id="2" name="Naslov 1"/>
          <p:cNvSpPr>
            <a:spLocks noGrp="1"/>
          </p:cNvSpPr>
          <p:nvPr>
            <p:ph type="title"/>
          </p:nvPr>
        </p:nvSpPr>
        <p:spPr>
          <a:xfrm>
            <a:off x="508000" y="764705"/>
            <a:ext cx="10964333" cy="708025"/>
          </a:xfrm>
        </p:spPr>
        <p:txBody>
          <a:bodyPr/>
          <a:lstStyle>
            <a:lvl1pPr>
              <a:defRPr sz="2200" b="1">
                <a:solidFill>
                  <a:schemeClr val="tx1"/>
                </a:solidFill>
              </a:defRPr>
            </a:lvl1pPr>
          </a:lstStyle>
          <a:p>
            <a:r>
              <a:rPr lang="sl-SI" dirty="0"/>
              <a:t>Uredite slog naslova matrice</a:t>
            </a:r>
            <a:endParaRPr lang="en-US" dirty="0"/>
          </a:p>
        </p:txBody>
      </p:sp>
      <p:sp>
        <p:nvSpPr>
          <p:cNvPr id="5" name="Rectangle 32"/>
          <p:cNvSpPr>
            <a:spLocks noGrp="1" noChangeArrowheads="1"/>
          </p:cNvSpPr>
          <p:nvPr>
            <p:ph type="sldNum" sz="quarter" idx="10"/>
          </p:nvPr>
        </p:nvSpPr>
        <p:spPr>
          <a:ln/>
        </p:spPr>
        <p:txBody>
          <a:bodyPr/>
          <a:lstStyle>
            <a:lvl1pPr>
              <a:defRPr/>
            </a:lvl1pPr>
          </a:lstStyle>
          <a:p>
            <a:pPr>
              <a:defRPr/>
            </a:pPr>
            <a:r>
              <a:rPr lang="de-DE" altLang="sl-SI" dirty="0"/>
              <a:t>S</a:t>
            </a:r>
            <a:r>
              <a:rPr lang="sl-SI" altLang="sl-SI" dirty="0" err="1"/>
              <a:t>tran</a:t>
            </a:r>
            <a:r>
              <a:rPr lang="de-DE" altLang="sl-SI" dirty="0"/>
              <a:t> </a:t>
            </a:r>
            <a:fld id="{3DB22B58-A445-4B24-B10F-87C0C3471F9B}" type="slidenum">
              <a:rPr lang="de-DE" altLang="sl-SI" smtClean="0"/>
              <a:pPr>
                <a:defRPr/>
              </a:pPr>
              <a:t>‹#›</a:t>
            </a:fld>
            <a:endParaRPr lang="de-DE" altLang="sl-SI" dirty="0"/>
          </a:p>
        </p:txBody>
      </p:sp>
      <p:sp>
        <p:nvSpPr>
          <p:cNvPr id="6" name="Ograda vsebine 3"/>
          <p:cNvSpPr>
            <a:spLocks noGrp="1"/>
          </p:cNvSpPr>
          <p:nvPr>
            <p:ph sz="half" idx="11"/>
          </p:nvPr>
        </p:nvSpPr>
        <p:spPr>
          <a:xfrm>
            <a:off x="508000" y="1700808"/>
            <a:ext cx="5395979" cy="4395192"/>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endParaRPr lang="en-US" dirty="0"/>
          </a:p>
        </p:txBody>
      </p:sp>
      <p:sp>
        <p:nvSpPr>
          <p:cNvPr id="7" name="Ograda vsebine 3"/>
          <p:cNvSpPr>
            <a:spLocks noGrp="1"/>
          </p:cNvSpPr>
          <p:nvPr>
            <p:ph sz="half" idx="12"/>
          </p:nvPr>
        </p:nvSpPr>
        <p:spPr>
          <a:xfrm>
            <a:off x="6076355" y="1700808"/>
            <a:ext cx="5395979" cy="4395192"/>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endParaRPr lang="en-US" dirty="0"/>
          </a:p>
        </p:txBody>
      </p:sp>
    </p:spTree>
    <p:extLst>
      <p:ext uri="{BB962C8B-B14F-4D97-AF65-F5344CB8AC3E}">
        <p14:creationId xmlns:p14="http://schemas.microsoft.com/office/powerpoint/2010/main" val="3847328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vsebine 2"/>
          <p:cNvSpPr>
            <a:spLocks noGrp="1"/>
          </p:cNvSpPr>
          <p:nvPr>
            <p:ph idx="1"/>
          </p:nvPr>
        </p:nvSpPr>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790299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963084" y="4406901"/>
            <a:ext cx="10363200" cy="1362075"/>
          </a:xfrm>
        </p:spPr>
        <p:txBody>
          <a:bodyPr anchor="t"/>
          <a:lstStyle>
            <a:lvl1pPr algn="l">
              <a:defRPr sz="4000" b="1" cap="all"/>
            </a:lvl1pPr>
          </a:lstStyle>
          <a:p>
            <a:r>
              <a:rPr lang="sl-SI"/>
              <a:t>Uredite slog naslova matrice</a:t>
            </a:r>
          </a:p>
        </p:txBody>
      </p:sp>
      <p:sp>
        <p:nvSpPr>
          <p:cNvPr id="3" name="Ograda besedila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Uredite sloge besedila matrice</a:t>
            </a:r>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614659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vsebine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grada vsebine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grada noge 5"/>
          <p:cNvSpPr>
            <a:spLocks noGrp="1"/>
          </p:cNvSpPr>
          <p:nvPr>
            <p:ph type="ftr" sz="quarter" idx="11"/>
          </p:nvPr>
        </p:nvSpPr>
        <p:spPr/>
        <p:txBody>
          <a:bodyPr/>
          <a:lstStyle/>
          <a:p>
            <a:endParaRPr lang="sl-SI"/>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391938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besedila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4" name="Ograda vsebine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besedila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6" name="Ograda vsebine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8" name="Ograda noge 7"/>
          <p:cNvSpPr>
            <a:spLocks noGrp="1"/>
          </p:cNvSpPr>
          <p:nvPr>
            <p:ph type="ftr" sz="quarter" idx="11"/>
          </p:nvPr>
        </p:nvSpPr>
        <p:spPr/>
        <p:txBody>
          <a:bodyPr/>
          <a:lstStyle/>
          <a:p>
            <a:endParaRPr lang="sl-SI"/>
          </a:p>
        </p:txBody>
      </p:sp>
      <p:sp>
        <p:nvSpPr>
          <p:cNvPr id="9" name="Ograda številke diapozitiva 8"/>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2607013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4" name="Ograda noge 3"/>
          <p:cNvSpPr>
            <a:spLocks noGrp="1"/>
          </p:cNvSpPr>
          <p:nvPr>
            <p:ph type="ftr" sz="quarter" idx="11"/>
          </p:nvPr>
        </p:nvSpPr>
        <p:spPr/>
        <p:txBody>
          <a:bodyPr/>
          <a:lstStyle/>
          <a:p>
            <a:endParaRPr lang="sl-SI"/>
          </a:p>
        </p:txBody>
      </p:sp>
      <p:sp>
        <p:nvSpPr>
          <p:cNvPr id="5" name="Ograda številke diapozitiva 4"/>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756174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3" name="Ograda noge 2"/>
          <p:cNvSpPr>
            <a:spLocks noGrp="1"/>
          </p:cNvSpPr>
          <p:nvPr>
            <p:ph type="ftr" sz="quarter" idx="11"/>
          </p:nvPr>
        </p:nvSpPr>
        <p:spPr/>
        <p:txBody>
          <a:bodyPr/>
          <a:lstStyle/>
          <a:p>
            <a:endParaRPr lang="sl-SI"/>
          </a:p>
        </p:txBody>
      </p:sp>
      <p:sp>
        <p:nvSpPr>
          <p:cNvPr id="4" name="Ograda številke diapozitiva 3"/>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3035420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609601" y="273050"/>
            <a:ext cx="4011084" cy="1162050"/>
          </a:xfrm>
        </p:spPr>
        <p:txBody>
          <a:bodyPr anchor="b"/>
          <a:lstStyle>
            <a:lvl1pPr algn="l">
              <a:defRPr sz="2400" b="1"/>
            </a:lvl1pPr>
          </a:lstStyle>
          <a:p>
            <a:r>
              <a:rPr lang="sl-SI"/>
              <a:t>Uredite slog naslova matrice</a:t>
            </a:r>
            <a:endParaRPr lang="sl-SI" dirty="0"/>
          </a:p>
        </p:txBody>
      </p:sp>
      <p:sp>
        <p:nvSpPr>
          <p:cNvPr id="3" name="Ograda vsebine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grada besedila 3"/>
          <p:cNvSpPr>
            <a:spLocks noGrp="1"/>
          </p:cNvSpPr>
          <p:nvPr>
            <p:ph type="body" sz="half" idx="2"/>
          </p:nvPr>
        </p:nvSpPr>
        <p:spPr>
          <a:xfrm>
            <a:off x="609601" y="1435101"/>
            <a:ext cx="4011084" cy="4691063"/>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6" name="Ograda noge 5"/>
          <p:cNvSpPr>
            <a:spLocks noGrp="1"/>
          </p:cNvSpPr>
          <p:nvPr>
            <p:ph type="ftr" sz="quarter" idx="11"/>
          </p:nvPr>
        </p:nvSpPr>
        <p:spPr/>
        <p:txBody>
          <a:bodyPr/>
          <a:lstStyle/>
          <a:p>
            <a:endParaRPr lang="sl-SI"/>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4122065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2389717" y="4800600"/>
            <a:ext cx="7315200" cy="566738"/>
          </a:xfrm>
        </p:spPr>
        <p:txBody>
          <a:bodyPr anchor="b"/>
          <a:lstStyle>
            <a:lvl1pPr algn="l">
              <a:defRPr sz="2000" b="1"/>
            </a:lvl1pPr>
          </a:lstStyle>
          <a:p>
            <a:r>
              <a:rPr lang="sl-SI"/>
              <a:t>Uredite slog naslova matrice</a:t>
            </a:r>
          </a:p>
        </p:txBody>
      </p:sp>
      <p:sp>
        <p:nvSpPr>
          <p:cNvPr id="3" name="Ograda slik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a:t>Kliknite ikono, če želite dodati sliko</a:t>
            </a:r>
          </a:p>
        </p:txBody>
      </p:sp>
      <p:sp>
        <p:nvSpPr>
          <p:cNvPr id="4" name="Ograda besedila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6" name="Ograda noge 5"/>
          <p:cNvSpPr>
            <a:spLocks noGrp="1"/>
          </p:cNvSpPr>
          <p:nvPr>
            <p:ph type="ftr" sz="quarter" idx="11"/>
          </p:nvPr>
        </p:nvSpPr>
        <p:spPr/>
        <p:txBody>
          <a:bodyPr/>
          <a:lstStyle/>
          <a:p>
            <a:endParaRPr lang="sl-SI"/>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242017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naslova 1"/>
          <p:cNvSpPr>
            <a:spLocks noGrp="1"/>
          </p:cNvSpPr>
          <p:nvPr>
            <p:ph type="title"/>
          </p:nvPr>
        </p:nvSpPr>
        <p:spPr>
          <a:xfrm>
            <a:off x="498094" y="137925"/>
            <a:ext cx="11500480" cy="1143000"/>
          </a:xfrm>
          <a:prstGeom prst="rect">
            <a:avLst/>
          </a:prstGeom>
        </p:spPr>
        <p:txBody>
          <a:bodyPr/>
          <a:lstStyle/>
          <a:p>
            <a:pPr marL="0" lvl="0" algn="l"/>
            <a:r>
              <a:rPr lang="sl-SI"/>
              <a:t>Uredite slog naslova matrice</a:t>
            </a:r>
          </a:p>
        </p:txBody>
      </p:sp>
      <p:sp>
        <p:nvSpPr>
          <p:cNvPr id="3" name="Ograda besedila 2"/>
          <p:cNvSpPr>
            <a:spLocks noGrp="1"/>
          </p:cNvSpPr>
          <p:nvPr>
            <p:ph type="body" idx="1"/>
          </p:nvPr>
        </p:nvSpPr>
        <p:spPr>
          <a:xfrm>
            <a:off x="498094" y="1434314"/>
            <a:ext cx="11500480" cy="4865301"/>
          </a:xfrm>
          <a:prstGeom prst="rect">
            <a:avLst/>
          </a:prstGeom>
        </p:spPr>
        <p:txBody>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5" name="Ograda noge 4"/>
          <p:cNvSpPr>
            <a:spLocks noGrp="1"/>
          </p:cNvSpPr>
          <p:nvPr>
            <p:ph type="ftr" sz="quarter" idx="3"/>
          </p:nvPr>
        </p:nvSpPr>
        <p:spPr>
          <a:xfrm>
            <a:off x="3438238" y="6492875"/>
            <a:ext cx="779039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a:p>
        </p:txBody>
      </p:sp>
      <p:sp>
        <p:nvSpPr>
          <p:cNvPr id="6" name="Ograda številke diapozitiva 5"/>
          <p:cNvSpPr>
            <a:spLocks noGrp="1"/>
          </p:cNvSpPr>
          <p:nvPr>
            <p:ph type="sldNum" sz="quarter" idx="4"/>
          </p:nvPr>
        </p:nvSpPr>
        <p:spPr>
          <a:xfrm>
            <a:off x="11824816" y="5787"/>
            <a:ext cx="367183" cy="365125"/>
          </a:xfrm>
          <a:prstGeom prst="rect">
            <a:avLst/>
          </a:prstGeom>
        </p:spPr>
        <p:txBody>
          <a:bodyPr vert="horz" lIns="91440" tIns="45720" rIns="91440" bIns="45720" rtlCol="0" anchor="ctr"/>
          <a:lstStyle>
            <a:lvl1pPr algn="r">
              <a:defRPr sz="1200">
                <a:solidFill>
                  <a:srgbClr val="006F8E"/>
                </a:solidFill>
              </a:defRPr>
            </a:lvl1pPr>
          </a:lstStyle>
          <a:p>
            <a:fld id="{7632E077-1BE5-4BCA-9EB0-B6423C3B9F24}" type="slidenum">
              <a:rPr lang="sl-SI" smtClean="0"/>
              <a:pPr/>
              <a:t>‹#›</a:t>
            </a:fld>
            <a:endParaRPr lang="sl-SI"/>
          </a:p>
        </p:txBody>
      </p:sp>
      <p:grpSp>
        <p:nvGrpSpPr>
          <p:cNvPr id="7" name="Group 4"/>
          <p:cNvGrpSpPr>
            <a:grpSpLocks noChangeAspect="1"/>
          </p:cNvGrpSpPr>
          <p:nvPr userDrawn="1"/>
        </p:nvGrpSpPr>
        <p:grpSpPr bwMode="auto">
          <a:xfrm>
            <a:off x="11379499" y="6369326"/>
            <a:ext cx="621156" cy="360000"/>
            <a:chOff x="3175" y="1987"/>
            <a:chExt cx="597" cy="346"/>
          </a:xfrm>
        </p:grpSpPr>
        <p:sp>
          <p:nvSpPr>
            <p:cNvPr id="8" name="Freeform 8"/>
            <p:cNvSpPr>
              <a:spLocks/>
            </p:cNvSpPr>
            <p:nvPr/>
          </p:nvSpPr>
          <p:spPr bwMode="auto">
            <a:xfrm>
              <a:off x="3177" y="2284"/>
              <a:ext cx="33" cy="49"/>
            </a:xfrm>
            <a:custGeom>
              <a:avLst/>
              <a:gdLst>
                <a:gd name="T0" fmla="*/ 72 w 147"/>
                <a:gd name="T1" fmla="*/ 196 h 214"/>
                <a:gd name="T2" fmla="*/ 128 w 147"/>
                <a:gd name="T3" fmla="*/ 149 h 214"/>
                <a:gd name="T4" fmla="*/ 128 w 147"/>
                <a:gd name="T5" fmla="*/ 0 h 214"/>
                <a:gd name="T6" fmla="*/ 147 w 147"/>
                <a:gd name="T7" fmla="*/ 0 h 214"/>
                <a:gd name="T8" fmla="*/ 147 w 147"/>
                <a:gd name="T9" fmla="*/ 149 h 214"/>
                <a:gd name="T10" fmla="*/ 72 w 147"/>
                <a:gd name="T11" fmla="*/ 214 h 214"/>
                <a:gd name="T12" fmla="*/ 0 w 147"/>
                <a:gd name="T13" fmla="*/ 149 h 214"/>
                <a:gd name="T14" fmla="*/ 0 w 147"/>
                <a:gd name="T15" fmla="*/ 0 h 214"/>
                <a:gd name="T16" fmla="*/ 19 w 147"/>
                <a:gd name="T17" fmla="*/ 0 h 214"/>
                <a:gd name="T18" fmla="*/ 19 w 147"/>
                <a:gd name="T19" fmla="*/ 149 h 214"/>
                <a:gd name="T20" fmla="*/ 72 w 147"/>
                <a:gd name="T21" fmla="*/ 19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14">
                  <a:moveTo>
                    <a:pt x="72" y="196"/>
                  </a:moveTo>
                  <a:cubicBezTo>
                    <a:pt x="107" y="196"/>
                    <a:pt x="128" y="184"/>
                    <a:pt x="128" y="149"/>
                  </a:cubicBezTo>
                  <a:lnTo>
                    <a:pt x="128" y="0"/>
                  </a:lnTo>
                  <a:lnTo>
                    <a:pt x="147" y="0"/>
                  </a:lnTo>
                  <a:lnTo>
                    <a:pt x="147" y="149"/>
                  </a:lnTo>
                  <a:cubicBezTo>
                    <a:pt x="147" y="196"/>
                    <a:pt x="120" y="214"/>
                    <a:pt x="72" y="214"/>
                  </a:cubicBezTo>
                  <a:cubicBezTo>
                    <a:pt x="27" y="214"/>
                    <a:pt x="0" y="196"/>
                    <a:pt x="0" y="149"/>
                  </a:cubicBezTo>
                  <a:lnTo>
                    <a:pt x="0" y="0"/>
                  </a:lnTo>
                  <a:lnTo>
                    <a:pt x="19" y="0"/>
                  </a:lnTo>
                  <a:lnTo>
                    <a:pt x="19" y="149"/>
                  </a:lnTo>
                  <a:cubicBezTo>
                    <a:pt x="19" y="184"/>
                    <a:pt x="39" y="196"/>
                    <a:pt x="72" y="19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9" name="Freeform 9"/>
            <p:cNvSpPr>
              <a:spLocks/>
            </p:cNvSpPr>
            <p:nvPr/>
          </p:nvSpPr>
          <p:spPr bwMode="auto">
            <a:xfrm>
              <a:off x="3219" y="2297"/>
              <a:ext cx="28" cy="35"/>
            </a:xfrm>
            <a:custGeom>
              <a:avLst/>
              <a:gdLst>
                <a:gd name="T0" fmla="*/ 0 w 121"/>
                <a:gd name="T1" fmla="*/ 154 h 154"/>
                <a:gd name="T2" fmla="*/ 0 w 121"/>
                <a:gd name="T3" fmla="*/ 3 h 154"/>
                <a:gd name="T4" fmla="*/ 19 w 121"/>
                <a:gd name="T5" fmla="*/ 3 h 154"/>
                <a:gd name="T6" fmla="*/ 19 w 121"/>
                <a:gd name="T7" fmla="*/ 14 h 154"/>
                <a:gd name="T8" fmla="*/ 69 w 121"/>
                <a:gd name="T9" fmla="*/ 0 h 154"/>
                <a:gd name="T10" fmla="*/ 121 w 121"/>
                <a:gd name="T11" fmla="*/ 75 h 154"/>
                <a:gd name="T12" fmla="*/ 121 w 121"/>
                <a:gd name="T13" fmla="*/ 154 h 154"/>
                <a:gd name="T14" fmla="*/ 102 w 121"/>
                <a:gd name="T15" fmla="*/ 154 h 154"/>
                <a:gd name="T16" fmla="*/ 102 w 121"/>
                <a:gd name="T17" fmla="*/ 75 h 154"/>
                <a:gd name="T18" fmla="*/ 67 w 121"/>
                <a:gd name="T19" fmla="*/ 16 h 154"/>
                <a:gd name="T20" fmla="*/ 19 w 121"/>
                <a:gd name="T21" fmla="*/ 29 h 154"/>
                <a:gd name="T22" fmla="*/ 19 w 121"/>
                <a:gd name="T23" fmla="*/ 154 h 154"/>
                <a:gd name="T24" fmla="*/ 0 w 121"/>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54">
                  <a:moveTo>
                    <a:pt x="0" y="154"/>
                  </a:moveTo>
                  <a:lnTo>
                    <a:pt x="0" y="3"/>
                  </a:lnTo>
                  <a:lnTo>
                    <a:pt x="19" y="3"/>
                  </a:lnTo>
                  <a:lnTo>
                    <a:pt x="19" y="14"/>
                  </a:lnTo>
                  <a:cubicBezTo>
                    <a:pt x="19" y="14"/>
                    <a:pt x="45" y="0"/>
                    <a:pt x="69" y="0"/>
                  </a:cubicBezTo>
                  <a:cubicBezTo>
                    <a:pt x="111" y="0"/>
                    <a:pt x="121" y="19"/>
                    <a:pt x="121" y="75"/>
                  </a:cubicBezTo>
                  <a:lnTo>
                    <a:pt x="121" y="154"/>
                  </a:lnTo>
                  <a:lnTo>
                    <a:pt x="102" y="154"/>
                  </a:lnTo>
                  <a:lnTo>
                    <a:pt x="102" y="75"/>
                  </a:lnTo>
                  <a:cubicBezTo>
                    <a:pt x="102" y="31"/>
                    <a:pt x="97" y="16"/>
                    <a:pt x="67" y="16"/>
                  </a:cubicBezTo>
                  <a:cubicBezTo>
                    <a:pt x="42" y="16"/>
                    <a:pt x="19" y="29"/>
                    <a:pt x="19" y="29"/>
                  </a:cubicBezTo>
                  <a:lnTo>
                    <a:pt x="19" y="154"/>
                  </a:lnTo>
                  <a:lnTo>
                    <a:pt x="0" y="15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0" name="Freeform 10"/>
            <p:cNvSpPr>
              <a:spLocks noEditPoints="1"/>
            </p:cNvSpPr>
            <p:nvPr/>
          </p:nvSpPr>
          <p:spPr bwMode="auto">
            <a:xfrm>
              <a:off x="3259"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1" name="Freeform 11"/>
            <p:cNvSpPr>
              <a:spLocks/>
            </p:cNvSpPr>
            <p:nvPr/>
          </p:nvSpPr>
          <p:spPr bwMode="auto">
            <a:xfrm>
              <a:off x="3271" y="2297"/>
              <a:ext cx="30" cy="35"/>
            </a:xfrm>
            <a:custGeom>
              <a:avLst/>
              <a:gdLst>
                <a:gd name="T0" fmla="*/ 20 w 132"/>
                <a:gd name="T1" fmla="*/ 0 h 151"/>
                <a:gd name="T2" fmla="*/ 60 w 132"/>
                <a:gd name="T3" fmla="*/ 135 h 151"/>
                <a:gd name="T4" fmla="*/ 72 w 132"/>
                <a:gd name="T5" fmla="*/ 135 h 151"/>
                <a:gd name="T6" fmla="*/ 112 w 132"/>
                <a:gd name="T7" fmla="*/ 0 h 151"/>
                <a:gd name="T8" fmla="*/ 132 w 132"/>
                <a:gd name="T9" fmla="*/ 0 h 151"/>
                <a:gd name="T10" fmla="*/ 86 w 132"/>
                <a:gd name="T11" fmla="*/ 151 h 151"/>
                <a:gd name="T12" fmla="*/ 45 w 132"/>
                <a:gd name="T13" fmla="*/ 151 h 151"/>
                <a:gd name="T14" fmla="*/ 0 w 132"/>
                <a:gd name="T15" fmla="*/ 0 h 151"/>
                <a:gd name="T16" fmla="*/ 20 w 132"/>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1">
                  <a:moveTo>
                    <a:pt x="20" y="0"/>
                  </a:moveTo>
                  <a:lnTo>
                    <a:pt x="60" y="135"/>
                  </a:lnTo>
                  <a:lnTo>
                    <a:pt x="72" y="135"/>
                  </a:lnTo>
                  <a:lnTo>
                    <a:pt x="112" y="0"/>
                  </a:lnTo>
                  <a:lnTo>
                    <a:pt x="132" y="0"/>
                  </a:lnTo>
                  <a:lnTo>
                    <a:pt x="86" y="151"/>
                  </a:lnTo>
                  <a:lnTo>
                    <a:pt x="45" y="151"/>
                  </a:lnTo>
                  <a:lnTo>
                    <a:pt x="0" y="0"/>
                  </a:lnTo>
                  <a:lnTo>
                    <a:pt x="2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2" name="Freeform 12"/>
            <p:cNvSpPr>
              <a:spLocks noEditPoints="1"/>
            </p:cNvSpPr>
            <p:nvPr/>
          </p:nvSpPr>
          <p:spPr bwMode="auto">
            <a:xfrm>
              <a:off x="3307" y="2297"/>
              <a:ext cx="28" cy="36"/>
            </a:xfrm>
            <a:custGeom>
              <a:avLst/>
              <a:gdLst>
                <a:gd name="T0" fmla="*/ 118 w 124"/>
                <a:gd name="T1" fmla="*/ 138 h 157"/>
                <a:gd name="T2" fmla="*/ 119 w 124"/>
                <a:gd name="T3" fmla="*/ 153 h 157"/>
                <a:gd name="T4" fmla="*/ 60 w 124"/>
                <a:gd name="T5" fmla="*/ 157 h 157"/>
                <a:gd name="T6" fmla="*/ 0 w 124"/>
                <a:gd name="T7" fmla="*/ 79 h 157"/>
                <a:gd name="T8" fmla="*/ 64 w 124"/>
                <a:gd name="T9" fmla="*/ 0 h 157"/>
                <a:gd name="T10" fmla="*/ 124 w 124"/>
                <a:gd name="T11" fmla="*/ 71 h 157"/>
                <a:gd name="T12" fmla="*/ 124 w 124"/>
                <a:gd name="T13" fmla="*/ 86 h 157"/>
                <a:gd name="T14" fmla="*/ 19 w 124"/>
                <a:gd name="T15" fmla="*/ 86 h 157"/>
                <a:gd name="T16" fmla="*/ 62 w 124"/>
                <a:gd name="T17" fmla="*/ 140 h 157"/>
                <a:gd name="T18" fmla="*/ 118 w 124"/>
                <a:gd name="T19" fmla="*/ 138 h 157"/>
                <a:gd name="T20" fmla="*/ 106 w 124"/>
                <a:gd name="T21" fmla="*/ 71 h 157"/>
                <a:gd name="T22" fmla="*/ 106 w 124"/>
                <a:gd name="T23" fmla="*/ 71 h 157"/>
                <a:gd name="T24" fmla="*/ 64 w 124"/>
                <a:gd name="T25" fmla="*/ 16 h 157"/>
                <a:gd name="T26" fmla="*/ 19 w 124"/>
                <a:gd name="T27" fmla="*/ 71 h 157"/>
                <a:gd name="T28" fmla="*/ 106 w 124"/>
                <a:gd name="T29"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57">
                  <a:moveTo>
                    <a:pt x="118" y="138"/>
                  </a:moveTo>
                  <a:lnTo>
                    <a:pt x="119" y="153"/>
                  </a:lnTo>
                  <a:cubicBezTo>
                    <a:pt x="119" y="153"/>
                    <a:pt x="84" y="157"/>
                    <a:pt x="60" y="157"/>
                  </a:cubicBezTo>
                  <a:cubicBezTo>
                    <a:pt x="14" y="157"/>
                    <a:pt x="0" y="129"/>
                    <a:pt x="0" y="79"/>
                  </a:cubicBezTo>
                  <a:cubicBezTo>
                    <a:pt x="0" y="21"/>
                    <a:pt x="26" y="0"/>
                    <a:pt x="64" y="0"/>
                  </a:cubicBezTo>
                  <a:cubicBezTo>
                    <a:pt x="103" y="0"/>
                    <a:pt x="124" y="21"/>
                    <a:pt x="124" y="71"/>
                  </a:cubicBezTo>
                  <a:lnTo>
                    <a:pt x="124" y="86"/>
                  </a:lnTo>
                  <a:lnTo>
                    <a:pt x="19" y="86"/>
                  </a:lnTo>
                  <a:cubicBezTo>
                    <a:pt x="19" y="122"/>
                    <a:pt x="29" y="140"/>
                    <a:pt x="62" y="140"/>
                  </a:cubicBezTo>
                  <a:cubicBezTo>
                    <a:pt x="84" y="140"/>
                    <a:pt x="118" y="138"/>
                    <a:pt x="118" y="138"/>
                  </a:cubicBezTo>
                  <a:close/>
                  <a:moveTo>
                    <a:pt x="106" y="71"/>
                  </a:moveTo>
                  <a:lnTo>
                    <a:pt x="106" y="71"/>
                  </a:lnTo>
                  <a:cubicBezTo>
                    <a:pt x="106" y="31"/>
                    <a:pt x="93" y="16"/>
                    <a:pt x="64" y="16"/>
                  </a:cubicBezTo>
                  <a:cubicBezTo>
                    <a:pt x="35" y="16"/>
                    <a:pt x="19" y="31"/>
                    <a:pt x="19" y="71"/>
                  </a:cubicBezTo>
                  <a:lnTo>
                    <a:pt x="106" y="7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3" name="Freeform 13"/>
            <p:cNvSpPr>
              <a:spLocks/>
            </p:cNvSpPr>
            <p:nvPr/>
          </p:nvSpPr>
          <p:spPr bwMode="auto">
            <a:xfrm>
              <a:off x="3345"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4" name="Freeform 14"/>
            <p:cNvSpPr>
              <a:spLocks/>
            </p:cNvSpPr>
            <p:nvPr/>
          </p:nvSpPr>
          <p:spPr bwMode="auto">
            <a:xfrm>
              <a:off x="3367" y="2297"/>
              <a:ext cx="26" cy="35"/>
            </a:xfrm>
            <a:custGeom>
              <a:avLst/>
              <a:gdLst>
                <a:gd name="T0" fmla="*/ 0 w 115"/>
                <a:gd name="T1" fmla="*/ 0 h 151"/>
                <a:gd name="T2" fmla="*/ 115 w 115"/>
                <a:gd name="T3" fmla="*/ 0 h 151"/>
                <a:gd name="T4" fmla="*/ 115 w 115"/>
                <a:gd name="T5" fmla="*/ 16 h 151"/>
                <a:gd name="T6" fmla="*/ 23 w 115"/>
                <a:gd name="T7" fmla="*/ 135 h 151"/>
                <a:gd name="T8" fmla="*/ 115 w 115"/>
                <a:gd name="T9" fmla="*/ 135 h 151"/>
                <a:gd name="T10" fmla="*/ 115 w 115"/>
                <a:gd name="T11" fmla="*/ 151 h 151"/>
                <a:gd name="T12" fmla="*/ 0 w 115"/>
                <a:gd name="T13" fmla="*/ 151 h 151"/>
                <a:gd name="T14" fmla="*/ 0 w 115"/>
                <a:gd name="T15" fmla="*/ 135 h 151"/>
                <a:gd name="T16" fmla="*/ 93 w 115"/>
                <a:gd name="T17" fmla="*/ 16 h 151"/>
                <a:gd name="T18" fmla="*/ 0 w 115"/>
                <a:gd name="T19" fmla="*/ 16 h 151"/>
                <a:gd name="T20" fmla="*/ 0 w 115"/>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1">
                  <a:moveTo>
                    <a:pt x="0" y="0"/>
                  </a:moveTo>
                  <a:lnTo>
                    <a:pt x="115" y="0"/>
                  </a:lnTo>
                  <a:lnTo>
                    <a:pt x="115" y="16"/>
                  </a:lnTo>
                  <a:lnTo>
                    <a:pt x="23" y="135"/>
                  </a:lnTo>
                  <a:lnTo>
                    <a:pt x="115" y="135"/>
                  </a:lnTo>
                  <a:lnTo>
                    <a:pt x="115" y="151"/>
                  </a:lnTo>
                  <a:lnTo>
                    <a:pt x="0" y="151"/>
                  </a:lnTo>
                  <a:lnTo>
                    <a:pt x="0" y="135"/>
                  </a:lnTo>
                  <a:lnTo>
                    <a:pt x="93" y="16"/>
                  </a:lnTo>
                  <a:lnTo>
                    <a:pt x="0" y="16"/>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5" name="Freeform 15"/>
            <p:cNvSpPr>
              <a:spLocks noEditPoints="1"/>
            </p:cNvSpPr>
            <p:nvPr/>
          </p:nvSpPr>
          <p:spPr bwMode="auto">
            <a:xfrm>
              <a:off x="3401" y="2297"/>
              <a:ext cx="30"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7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4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8"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7"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7" y="141"/>
                    <a:pt x="44"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6" name="Freeform 16"/>
            <p:cNvSpPr>
              <a:spLocks/>
            </p:cNvSpPr>
            <p:nvPr/>
          </p:nvSpPr>
          <p:spPr bwMode="auto">
            <a:xfrm>
              <a:off x="3452" y="2297"/>
              <a:ext cx="30" cy="35"/>
            </a:xfrm>
            <a:custGeom>
              <a:avLst/>
              <a:gdLst>
                <a:gd name="T0" fmla="*/ 19 w 131"/>
                <a:gd name="T1" fmla="*/ 0 h 151"/>
                <a:gd name="T2" fmla="*/ 59 w 131"/>
                <a:gd name="T3" fmla="*/ 135 h 151"/>
                <a:gd name="T4" fmla="*/ 72 w 131"/>
                <a:gd name="T5" fmla="*/ 135 h 151"/>
                <a:gd name="T6" fmla="*/ 112 w 131"/>
                <a:gd name="T7" fmla="*/ 0 h 151"/>
                <a:gd name="T8" fmla="*/ 131 w 131"/>
                <a:gd name="T9" fmla="*/ 0 h 151"/>
                <a:gd name="T10" fmla="*/ 85 w 131"/>
                <a:gd name="T11" fmla="*/ 151 h 151"/>
                <a:gd name="T12" fmla="*/ 45 w 131"/>
                <a:gd name="T13" fmla="*/ 151 h 151"/>
                <a:gd name="T14" fmla="*/ 0 w 131"/>
                <a:gd name="T15" fmla="*/ 0 h 151"/>
                <a:gd name="T16" fmla="*/ 19 w 131"/>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1">
                  <a:moveTo>
                    <a:pt x="19" y="0"/>
                  </a:moveTo>
                  <a:lnTo>
                    <a:pt x="59" y="135"/>
                  </a:lnTo>
                  <a:lnTo>
                    <a:pt x="72" y="135"/>
                  </a:lnTo>
                  <a:lnTo>
                    <a:pt x="112" y="0"/>
                  </a:lnTo>
                  <a:lnTo>
                    <a:pt x="131" y="0"/>
                  </a:lnTo>
                  <a:lnTo>
                    <a:pt x="85" y="151"/>
                  </a:lnTo>
                  <a:lnTo>
                    <a:pt x="45" y="151"/>
                  </a:lnTo>
                  <a:lnTo>
                    <a:pt x="0" y="0"/>
                  </a:lnTo>
                  <a:lnTo>
                    <a:pt x="19"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7" name="Freeform 17"/>
            <p:cNvSpPr>
              <a:spLocks/>
            </p:cNvSpPr>
            <p:nvPr/>
          </p:nvSpPr>
          <p:spPr bwMode="auto">
            <a:xfrm>
              <a:off x="3507" y="2284"/>
              <a:ext cx="46" cy="48"/>
            </a:xfrm>
            <a:custGeom>
              <a:avLst/>
              <a:gdLst>
                <a:gd name="T0" fmla="*/ 0 w 204"/>
                <a:gd name="T1" fmla="*/ 0 h 211"/>
                <a:gd name="T2" fmla="*/ 34 w 204"/>
                <a:gd name="T3" fmla="*/ 0 h 211"/>
                <a:gd name="T4" fmla="*/ 102 w 204"/>
                <a:gd name="T5" fmla="*/ 184 h 211"/>
                <a:gd name="T6" fmla="*/ 169 w 204"/>
                <a:gd name="T7" fmla="*/ 0 h 211"/>
                <a:gd name="T8" fmla="*/ 204 w 204"/>
                <a:gd name="T9" fmla="*/ 0 h 211"/>
                <a:gd name="T10" fmla="*/ 204 w 204"/>
                <a:gd name="T11" fmla="*/ 211 h 211"/>
                <a:gd name="T12" fmla="*/ 185 w 204"/>
                <a:gd name="T13" fmla="*/ 211 h 211"/>
                <a:gd name="T14" fmla="*/ 185 w 204"/>
                <a:gd name="T15" fmla="*/ 21 h 211"/>
                <a:gd name="T16" fmla="*/ 181 w 204"/>
                <a:gd name="T17" fmla="*/ 21 h 211"/>
                <a:gd name="T18" fmla="*/ 113 w 204"/>
                <a:gd name="T19" fmla="*/ 204 h 211"/>
                <a:gd name="T20" fmla="*/ 90 w 204"/>
                <a:gd name="T21" fmla="*/ 204 h 211"/>
                <a:gd name="T22" fmla="*/ 23 w 204"/>
                <a:gd name="T23" fmla="*/ 21 h 211"/>
                <a:gd name="T24" fmla="*/ 19 w 204"/>
                <a:gd name="T25" fmla="*/ 21 h 211"/>
                <a:gd name="T26" fmla="*/ 19 w 204"/>
                <a:gd name="T27" fmla="*/ 211 h 211"/>
                <a:gd name="T28" fmla="*/ 0 w 204"/>
                <a:gd name="T29" fmla="*/ 211 h 211"/>
                <a:gd name="T30" fmla="*/ 0 w 204"/>
                <a:gd name="T3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211">
                  <a:moveTo>
                    <a:pt x="0" y="0"/>
                  </a:moveTo>
                  <a:lnTo>
                    <a:pt x="34" y="0"/>
                  </a:lnTo>
                  <a:lnTo>
                    <a:pt x="102" y="184"/>
                  </a:lnTo>
                  <a:lnTo>
                    <a:pt x="169" y="0"/>
                  </a:lnTo>
                  <a:lnTo>
                    <a:pt x="204" y="0"/>
                  </a:lnTo>
                  <a:lnTo>
                    <a:pt x="204" y="211"/>
                  </a:lnTo>
                  <a:lnTo>
                    <a:pt x="185" y="211"/>
                  </a:lnTo>
                  <a:lnTo>
                    <a:pt x="185" y="21"/>
                  </a:lnTo>
                  <a:lnTo>
                    <a:pt x="181" y="21"/>
                  </a:lnTo>
                  <a:lnTo>
                    <a:pt x="113" y="204"/>
                  </a:lnTo>
                  <a:lnTo>
                    <a:pt x="90" y="204"/>
                  </a:lnTo>
                  <a:lnTo>
                    <a:pt x="23" y="21"/>
                  </a:lnTo>
                  <a:lnTo>
                    <a:pt x="19" y="21"/>
                  </a:lnTo>
                  <a:lnTo>
                    <a:pt x="19" y="211"/>
                  </a:lnTo>
                  <a:lnTo>
                    <a:pt x="0" y="211"/>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8" name="Freeform 18"/>
            <p:cNvSpPr>
              <a:spLocks noEditPoints="1"/>
            </p:cNvSpPr>
            <p:nvPr/>
          </p:nvSpPr>
          <p:spPr bwMode="auto">
            <a:xfrm>
              <a:off x="3563" y="2297"/>
              <a:ext cx="31"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8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5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9"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8"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8" y="141"/>
                    <a:pt x="45"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9" name="Freeform 19"/>
            <p:cNvSpPr>
              <a:spLocks/>
            </p:cNvSpPr>
            <p:nvPr/>
          </p:nvSpPr>
          <p:spPr bwMode="auto">
            <a:xfrm>
              <a:off x="3603"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0" name="Freeform 20"/>
            <p:cNvSpPr>
              <a:spLocks noEditPoints="1"/>
            </p:cNvSpPr>
            <p:nvPr/>
          </p:nvSpPr>
          <p:spPr bwMode="auto">
            <a:xfrm>
              <a:off x="3627"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1" name="Freeform 21"/>
            <p:cNvSpPr>
              <a:spLocks noEditPoints="1"/>
            </p:cNvSpPr>
            <p:nvPr/>
          </p:nvSpPr>
          <p:spPr bwMode="auto">
            <a:xfrm>
              <a:off x="3644" y="2282"/>
              <a:ext cx="27" cy="51"/>
            </a:xfrm>
            <a:custGeom>
              <a:avLst/>
              <a:gdLst>
                <a:gd name="T0" fmla="*/ 122 w 122"/>
                <a:gd name="T1" fmla="*/ 140 h 221"/>
                <a:gd name="T2" fmla="*/ 50 w 122"/>
                <a:gd name="T3" fmla="*/ 221 h 221"/>
                <a:gd name="T4" fmla="*/ 0 w 122"/>
                <a:gd name="T5" fmla="*/ 218 h 221"/>
                <a:gd name="T6" fmla="*/ 0 w 122"/>
                <a:gd name="T7" fmla="*/ 0 h 221"/>
                <a:gd name="T8" fmla="*/ 19 w 122"/>
                <a:gd name="T9" fmla="*/ 0 h 221"/>
                <a:gd name="T10" fmla="*/ 19 w 122"/>
                <a:gd name="T11" fmla="*/ 75 h 221"/>
                <a:gd name="T12" fmla="*/ 67 w 122"/>
                <a:gd name="T13" fmla="*/ 64 h 221"/>
                <a:gd name="T14" fmla="*/ 122 w 122"/>
                <a:gd name="T15" fmla="*/ 140 h 221"/>
                <a:gd name="T16" fmla="*/ 103 w 122"/>
                <a:gd name="T17" fmla="*/ 140 h 221"/>
                <a:gd name="T18" fmla="*/ 103 w 122"/>
                <a:gd name="T19" fmla="*/ 140 h 221"/>
                <a:gd name="T20" fmla="*/ 66 w 122"/>
                <a:gd name="T21" fmla="*/ 81 h 221"/>
                <a:gd name="T22" fmla="*/ 19 w 122"/>
                <a:gd name="T23" fmla="*/ 90 h 221"/>
                <a:gd name="T24" fmla="*/ 19 w 122"/>
                <a:gd name="T25" fmla="*/ 203 h 221"/>
                <a:gd name="T26" fmla="*/ 50 w 122"/>
                <a:gd name="T27" fmla="*/ 205 h 221"/>
                <a:gd name="T28" fmla="*/ 103 w 122"/>
                <a:gd name="T29" fmla="*/ 14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221">
                  <a:moveTo>
                    <a:pt x="122" y="140"/>
                  </a:moveTo>
                  <a:cubicBezTo>
                    <a:pt x="122" y="198"/>
                    <a:pt x="107" y="221"/>
                    <a:pt x="50" y="221"/>
                  </a:cubicBezTo>
                  <a:cubicBezTo>
                    <a:pt x="31" y="221"/>
                    <a:pt x="0" y="218"/>
                    <a:pt x="0" y="218"/>
                  </a:cubicBezTo>
                  <a:lnTo>
                    <a:pt x="0" y="0"/>
                  </a:lnTo>
                  <a:lnTo>
                    <a:pt x="19" y="0"/>
                  </a:lnTo>
                  <a:lnTo>
                    <a:pt x="19" y="75"/>
                  </a:lnTo>
                  <a:cubicBezTo>
                    <a:pt x="19" y="75"/>
                    <a:pt x="43" y="64"/>
                    <a:pt x="67" y="64"/>
                  </a:cubicBezTo>
                  <a:cubicBezTo>
                    <a:pt x="109" y="64"/>
                    <a:pt x="122" y="86"/>
                    <a:pt x="122" y="140"/>
                  </a:cubicBezTo>
                  <a:close/>
                  <a:moveTo>
                    <a:pt x="103" y="140"/>
                  </a:moveTo>
                  <a:lnTo>
                    <a:pt x="103" y="140"/>
                  </a:lnTo>
                  <a:cubicBezTo>
                    <a:pt x="103" y="98"/>
                    <a:pt x="96" y="81"/>
                    <a:pt x="66" y="81"/>
                  </a:cubicBezTo>
                  <a:cubicBezTo>
                    <a:pt x="43" y="81"/>
                    <a:pt x="19" y="90"/>
                    <a:pt x="19" y="90"/>
                  </a:cubicBezTo>
                  <a:lnTo>
                    <a:pt x="19" y="203"/>
                  </a:lnTo>
                  <a:cubicBezTo>
                    <a:pt x="19" y="203"/>
                    <a:pt x="40" y="205"/>
                    <a:pt x="50" y="205"/>
                  </a:cubicBezTo>
                  <a:cubicBezTo>
                    <a:pt x="96" y="205"/>
                    <a:pt x="103" y="184"/>
                    <a:pt x="103" y="14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2" name="Freeform 22"/>
            <p:cNvSpPr>
              <a:spLocks noEditPoints="1"/>
            </p:cNvSpPr>
            <p:nvPr/>
          </p:nvSpPr>
          <p:spPr bwMode="auto">
            <a:xfrm>
              <a:off x="3679" y="2297"/>
              <a:ext cx="29" cy="36"/>
            </a:xfrm>
            <a:custGeom>
              <a:avLst/>
              <a:gdLst>
                <a:gd name="T0" fmla="*/ 129 w 129"/>
                <a:gd name="T1" fmla="*/ 76 h 157"/>
                <a:gd name="T2" fmla="*/ 65 w 129"/>
                <a:gd name="T3" fmla="*/ 157 h 157"/>
                <a:gd name="T4" fmla="*/ 0 w 129"/>
                <a:gd name="T5" fmla="*/ 76 h 157"/>
                <a:gd name="T6" fmla="*/ 65 w 129"/>
                <a:gd name="T7" fmla="*/ 0 h 157"/>
                <a:gd name="T8" fmla="*/ 129 w 129"/>
                <a:gd name="T9" fmla="*/ 76 h 157"/>
                <a:gd name="T10" fmla="*/ 110 w 129"/>
                <a:gd name="T11" fmla="*/ 76 h 157"/>
                <a:gd name="T12" fmla="*/ 110 w 129"/>
                <a:gd name="T13" fmla="*/ 76 h 157"/>
                <a:gd name="T14" fmla="*/ 65 w 129"/>
                <a:gd name="T15" fmla="*/ 16 h 157"/>
                <a:gd name="T16" fmla="*/ 18 w 129"/>
                <a:gd name="T17" fmla="*/ 76 h 157"/>
                <a:gd name="T18" fmla="*/ 65 w 129"/>
                <a:gd name="T19" fmla="*/ 141 h 157"/>
                <a:gd name="T20" fmla="*/ 110 w 129"/>
                <a:gd name="T21"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57">
                  <a:moveTo>
                    <a:pt x="129" y="76"/>
                  </a:moveTo>
                  <a:cubicBezTo>
                    <a:pt x="129" y="130"/>
                    <a:pt x="116" y="157"/>
                    <a:pt x="65" y="157"/>
                  </a:cubicBezTo>
                  <a:cubicBezTo>
                    <a:pt x="13" y="157"/>
                    <a:pt x="0" y="133"/>
                    <a:pt x="0" y="76"/>
                  </a:cubicBezTo>
                  <a:cubicBezTo>
                    <a:pt x="0" y="22"/>
                    <a:pt x="17" y="0"/>
                    <a:pt x="65" y="0"/>
                  </a:cubicBezTo>
                  <a:cubicBezTo>
                    <a:pt x="110" y="0"/>
                    <a:pt x="129" y="23"/>
                    <a:pt x="129" y="76"/>
                  </a:cubicBezTo>
                  <a:close/>
                  <a:moveTo>
                    <a:pt x="110" y="76"/>
                  </a:moveTo>
                  <a:lnTo>
                    <a:pt x="110" y="76"/>
                  </a:lnTo>
                  <a:cubicBezTo>
                    <a:pt x="110" y="33"/>
                    <a:pt x="96" y="16"/>
                    <a:pt x="65" y="16"/>
                  </a:cubicBezTo>
                  <a:cubicBezTo>
                    <a:pt x="29" y="16"/>
                    <a:pt x="18" y="31"/>
                    <a:pt x="18" y="76"/>
                  </a:cubicBezTo>
                  <a:cubicBezTo>
                    <a:pt x="18" y="122"/>
                    <a:pt x="25" y="141"/>
                    <a:pt x="65" y="141"/>
                  </a:cubicBezTo>
                  <a:cubicBezTo>
                    <a:pt x="105" y="141"/>
                    <a:pt x="110" y="119"/>
                    <a:pt x="110" y="7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3" name="Freeform 23"/>
            <p:cNvSpPr>
              <a:spLocks/>
            </p:cNvSpPr>
            <p:nvPr/>
          </p:nvSpPr>
          <p:spPr bwMode="auto">
            <a:xfrm>
              <a:off x="3719"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4" name="Freeform 24"/>
            <p:cNvSpPr>
              <a:spLocks/>
            </p:cNvSpPr>
            <p:nvPr/>
          </p:nvSpPr>
          <p:spPr bwMode="auto">
            <a:xfrm>
              <a:off x="3743" y="2297"/>
              <a:ext cx="27" cy="36"/>
            </a:xfrm>
            <a:custGeom>
              <a:avLst/>
              <a:gdLst>
                <a:gd name="T0" fmla="*/ 117 w 117"/>
                <a:gd name="T1" fmla="*/ 0 h 154"/>
                <a:gd name="T2" fmla="*/ 117 w 117"/>
                <a:gd name="T3" fmla="*/ 151 h 154"/>
                <a:gd name="T4" fmla="*/ 99 w 117"/>
                <a:gd name="T5" fmla="*/ 151 h 154"/>
                <a:gd name="T6" fmla="*/ 99 w 117"/>
                <a:gd name="T7" fmla="*/ 140 h 154"/>
                <a:gd name="T8" fmla="*/ 51 w 117"/>
                <a:gd name="T9" fmla="*/ 154 h 154"/>
                <a:gd name="T10" fmla="*/ 0 w 117"/>
                <a:gd name="T11" fmla="*/ 79 h 154"/>
                <a:gd name="T12" fmla="*/ 0 w 117"/>
                <a:gd name="T13" fmla="*/ 0 h 154"/>
                <a:gd name="T14" fmla="*/ 18 w 117"/>
                <a:gd name="T15" fmla="*/ 0 h 154"/>
                <a:gd name="T16" fmla="*/ 18 w 117"/>
                <a:gd name="T17" fmla="*/ 78 h 154"/>
                <a:gd name="T18" fmla="*/ 53 w 117"/>
                <a:gd name="T19" fmla="*/ 138 h 154"/>
                <a:gd name="T20" fmla="*/ 99 w 117"/>
                <a:gd name="T21" fmla="*/ 125 h 154"/>
                <a:gd name="T22" fmla="*/ 99 w 117"/>
                <a:gd name="T23" fmla="*/ 0 h 154"/>
                <a:gd name="T24" fmla="*/ 117 w 117"/>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54">
                  <a:moveTo>
                    <a:pt x="117" y="0"/>
                  </a:moveTo>
                  <a:lnTo>
                    <a:pt x="117" y="151"/>
                  </a:lnTo>
                  <a:lnTo>
                    <a:pt x="99" y="151"/>
                  </a:lnTo>
                  <a:lnTo>
                    <a:pt x="99" y="140"/>
                  </a:lnTo>
                  <a:cubicBezTo>
                    <a:pt x="99" y="140"/>
                    <a:pt x="75" y="154"/>
                    <a:pt x="51" y="154"/>
                  </a:cubicBezTo>
                  <a:cubicBezTo>
                    <a:pt x="8" y="154"/>
                    <a:pt x="0" y="136"/>
                    <a:pt x="0" y="79"/>
                  </a:cubicBezTo>
                  <a:lnTo>
                    <a:pt x="0" y="0"/>
                  </a:lnTo>
                  <a:lnTo>
                    <a:pt x="18" y="0"/>
                  </a:lnTo>
                  <a:lnTo>
                    <a:pt x="18" y="78"/>
                  </a:lnTo>
                  <a:cubicBezTo>
                    <a:pt x="18" y="124"/>
                    <a:pt x="22" y="138"/>
                    <a:pt x="53" y="138"/>
                  </a:cubicBezTo>
                  <a:cubicBezTo>
                    <a:pt x="77" y="138"/>
                    <a:pt x="99" y="125"/>
                    <a:pt x="99" y="125"/>
                  </a:cubicBezTo>
                  <a:lnTo>
                    <a:pt x="99" y="0"/>
                  </a:lnTo>
                  <a:lnTo>
                    <a:pt x="117"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5" name="Freeform 25"/>
            <p:cNvSpPr>
              <a:spLocks/>
            </p:cNvSpPr>
            <p:nvPr/>
          </p:nvSpPr>
          <p:spPr bwMode="auto">
            <a:xfrm>
              <a:off x="3526" y="2058"/>
              <a:ext cx="7" cy="15"/>
            </a:xfrm>
            <a:custGeom>
              <a:avLst/>
              <a:gdLst>
                <a:gd name="T0" fmla="*/ 14 w 33"/>
                <a:gd name="T1" fmla="*/ 2 h 68"/>
                <a:gd name="T2" fmla="*/ 6 w 33"/>
                <a:gd name="T3" fmla="*/ 0 h 68"/>
                <a:gd name="T4" fmla="*/ 0 w 33"/>
                <a:gd name="T5" fmla="*/ 12 h 68"/>
                <a:gd name="T6" fmla="*/ 0 w 33"/>
                <a:gd name="T7" fmla="*/ 68 h 68"/>
                <a:gd name="T8" fmla="*/ 33 w 33"/>
                <a:gd name="T9" fmla="*/ 68 h 68"/>
                <a:gd name="T10" fmla="*/ 33 w 33"/>
                <a:gd name="T11" fmla="*/ 12 h 68"/>
                <a:gd name="T12" fmla="*/ 26 w 33"/>
                <a:gd name="T13" fmla="*/ 0 h 68"/>
                <a:gd name="T14" fmla="*/ 16 w 33"/>
                <a:gd name="T15" fmla="*/ 2 h 68"/>
                <a:gd name="T16" fmla="*/ 14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4" y="2"/>
                  </a:moveTo>
                  <a:cubicBezTo>
                    <a:pt x="12" y="2"/>
                    <a:pt x="9" y="1"/>
                    <a:pt x="6" y="0"/>
                  </a:cubicBezTo>
                  <a:lnTo>
                    <a:pt x="0" y="12"/>
                  </a:lnTo>
                  <a:lnTo>
                    <a:pt x="0" y="68"/>
                  </a:lnTo>
                  <a:lnTo>
                    <a:pt x="33" y="68"/>
                  </a:lnTo>
                  <a:lnTo>
                    <a:pt x="33" y="12"/>
                  </a:lnTo>
                  <a:lnTo>
                    <a:pt x="26" y="0"/>
                  </a:lnTo>
                  <a:cubicBezTo>
                    <a:pt x="23" y="1"/>
                    <a:pt x="20" y="2"/>
                    <a:pt x="16" y="2"/>
                  </a:cubicBezTo>
                  <a:cubicBezTo>
                    <a:pt x="15" y="2"/>
                    <a:pt x="15" y="2"/>
                    <a:pt x="14"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6" name="Freeform 26"/>
            <p:cNvSpPr>
              <a:spLocks/>
            </p:cNvSpPr>
            <p:nvPr/>
          </p:nvSpPr>
          <p:spPr bwMode="auto">
            <a:xfrm>
              <a:off x="3527" y="2026"/>
              <a:ext cx="5" cy="31"/>
            </a:xfrm>
            <a:custGeom>
              <a:avLst/>
              <a:gdLst>
                <a:gd name="T0" fmla="*/ 25 w 25"/>
                <a:gd name="T1" fmla="*/ 129 h 135"/>
                <a:gd name="T2" fmla="*/ 17 w 25"/>
                <a:gd name="T3" fmla="*/ 6 h 135"/>
                <a:gd name="T4" fmla="*/ 10 w 25"/>
                <a:gd name="T5" fmla="*/ 0 h 135"/>
                <a:gd name="T6" fmla="*/ 4 w 25"/>
                <a:gd name="T7" fmla="*/ 6 h 135"/>
                <a:gd name="T8" fmla="*/ 0 w 25"/>
                <a:gd name="T9" fmla="*/ 128 h 135"/>
                <a:gd name="T10" fmla="*/ 3 w 25"/>
                <a:gd name="T11" fmla="*/ 133 h 135"/>
                <a:gd name="T12" fmla="*/ 9 w 25"/>
                <a:gd name="T13" fmla="*/ 135 h 135"/>
                <a:gd name="T14" fmla="*/ 14 w 25"/>
                <a:gd name="T15" fmla="*/ 135 h 135"/>
                <a:gd name="T16" fmla="*/ 25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25" y="129"/>
                  </a:moveTo>
                  <a:lnTo>
                    <a:pt x="17" y="6"/>
                  </a:lnTo>
                  <a:cubicBezTo>
                    <a:pt x="17" y="3"/>
                    <a:pt x="14" y="0"/>
                    <a:pt x="10" y="0"/>
                  </a:cubicBezTo>
                  <a:cubicBezTo>
                    <a:pt x="7" y="0"/>
                    <a:pt x="4" y="3"/>
                    <a:pt x="4" y="6"/>
                  </a:cubicBezTo>
                  <a:lnTo>
                    <a:pt x="0" y="128"/>
                  </a:lnTo>
                  <a:cubicBezTo>
                    <a:pt x="0" y="129"/>
                    <a:pt x="1" y="131"/>
                    <a:pt x="3" y="133"/>
                  </a:cubicBezTo>
                  <a:cubicBezTo>
                    <a:pt x="5" y="134"/>
                    <a:pt x="8" y="134"/>
                    <a:pt x="9" y="135"/>
                  </a:cubicBezTo>
                  <a:lnTo>
                    <a:pt x="14" y="135"/>
                  </a:lnTo>
                  <a:cubicBezTo>
                    <a:pt x="21" y="134"/>
                    <a:pt x="25" y="130"/>
                    <a:pt x="25"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7" name="Freeform 27"/>
            <p:cNvSpPr>
              <a:spLocks/>
            </p:cNvSpPr>
            <p:nvPr/>
          </p:nvSpPr>
          <p:spPr bwMode="auto">
            <a:xfrm>
              <a:off x="3529" y="2057"/>
              <a:ext cx="1" cy="0"/>
            </a:xfrm>
            <a:custGeom>
              <a:avLst/>
              <a:gdLst>
                <a:gd name="T0" fmla="*/ 1 w 5"/>
                <a:gd name="T1" fmla="*/ 3 w 5"/>
                <a:gd name="T2" fmla="*/ 5 w 5"/>
                <a:gd name="T3" fmla="*/ 0 w 5"/>
                <a:gd name="T4" fmla="*/ 1 w 5"/>
              </a:gdLst>
              <a:ahLst/>
              <a:cxnLst>
                <a:cxn ang="0">
                  <a:pos x="T0" y="0"/>
                </a:cxn>
                <a:cxn ang="0">
                  <a:pos x="T1" y="0"/>
                </a:cxn>
                <a:cxn ang="0">
                  <a:pos x="T2" y="0"/>
                </a:cxn>
                <a:cxn ang="0">
                  <a:pos x="T3" y="0"/>
                </a:cxn>
                <a:cxn ang="0">
                  <a:pos x="T4" y="0"/>
                </a:cxn>
              </a:cxnLst>
              <a:rect l="0" t="0" r="r" b="b"/>
              <a:pathLst>
                <a:path w="5">
                  <a:moveTo>
                    <a:pt x="1" y="0"/>
                  </a:moveTo>
                  <a:cubicBezTo>
                    <a:pt x="2" y="0"/>
                    <a:pt x="2" y="0"/>
                    <a:pt x="3" y="0"/>
                  </a:cubicBezTo>
                  <a:cubicBezTo>
                    <a:pt x="4" y="0"/>
                    <a:pt x="4" y="0"/>
                    <a:pt x="5" y="0"/>
                  </a:cubicBezTo>
                  <a:lnTo>
                    <a:pt x="0" y="0"/>
                  </a:lnTo>
                  <a:cubicBezTo>
                    <a:pt x="1" y="0"/>
                    <a:pt x="1" y="0"/>
                    <a:pt x="1"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8" name="Freeform 28"/>
            <p:cNvSpPr>
              <a:spLocks/>
            </p:cNvSpPr>
            <p:nvPr/>
          </p:nvSpPr>
          <p:spPr bwMode="auto">
            <a:xfrm>
              <a:off x="3414" y="2058"/>
              <a:ext cx="7" cy="15"/>
            </a:xfrm>
            <a:custGeom>
              <a:avLst/>
              <a:gdLst>
                <a:gd name="T0" fmla="*/ 19 w 33"/>
                <a:gd name="T1" fmla="*/ 2 h 68"/>
                <a:gd name="T2" fmla="*/ 27 w 33"/>
                <a:gd name="T3" fmla="*/ 0 h 68"/>
                <a:gd name="T4" fmla="*/ 33 w 33"/>
                <a:gd name="T5" fmla="*/ 12 h 68"/>
                <a:gd name="T6" fmla="*/ 33 w 33"/>
                <a:gd name="T7" fmla="*/ 68 h 68"/>
                <a:gd name="T8" fmla="*/ 0 w 33"/>
                <a:gd name="T9" fmla="*/ 68 h 68"/>
                <a:gd name="T10" fmla="*/ 0 w 33"/>
                <a:gd name="T11" fmla="*/ 12 h 68"/>
                <a:gd name="T12" fmla="*/ 7 w 33"/>
                <a:gd name="T13" fmla="*/ 0 h 68"/>
                <a:gd name="T14" fmla="*/ 17 w 33"/>
                <a:gd name="T15" fmla="*/ 2 h 68"/>
                <a:gd name="T16" fmla="*/ 19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9" y="2"/>
                  </a:moveTo>
                  <a:cubicBezTo>
                    <a:pt x="21" y="2"/>
                    <a:pt x="24" y="1"/>
                    <a:pt x="27" y="0"/>
                  </a:cubicBezTo>
                  <a:lnTo>
                    <a:pt x="33" y="12"/>
                  </a:lnTo>
                  <a:lnTo>
                    <a:pt x="33" y="68"/>
                  </a:lnTo>
                  <a:lnTo>
                    <a:pt x="0" y="68"/>
                  </a:lnTo>
                  <a:lnTo>
                    <a:pt x="0" y="12"/>
                  </a:lnTo>
                  <a:lnTo>
                    <a:pt x="7" y="0"/>
                  </a:lnTo>
                  <a:cubicBezTo>
                    <a:pt x="10" y="1"/>
                    <a:pt x="13" y="2"/>
                    <a:pt x="17" y="2"/>
                  </a:cubicBezTo>
                  <a:cubicBezTo>
                    <a:pt x="18" y="2"/>
                    <a:pt x="18" y="2"/>
                    <a:pt x="19"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9" name="Freeform 29"/>
            <p:cNvSpPr>
              <a:spLocks/>
            </p:cNvSpPr>
            <p:nvPr/>
          </p:nvSpPr>
          <p:spPr bwMode="auto">
            <a:xfrm>
              <a:off x="3415" y="2026"/>
              <a:ext cx="5" cy="31"/>
            </a:xfrm>
            <a:custGeom>
              <a:avLst/>
              <a:gdLst>
                <a:gd name="T0" fmla="*/ 0 w 25"/>
                <a:gd name="T1" fmla="*/ 129 h 135"/>
                <a:gd name="T2" fmla="*/ 8 w 25"/>
                <a:gd name="T3" fmla="*/ 6 h 135"/>
                <a:gd name="T4" fmla="*/ 15 w 25"/>
                <a:gd name="T5" fmla="*/ 0 h 135"/>
                <a:gd name="T6" fmla="*/ 21 w 25"/>
                <a:gd name="T7" fmla="*/ 6 h 135"/>
                <a:gd name="T8" fmla="*/ 25 w 25"/>
                <a:gd name="T9" fmla="*/ 128 h 135"/>
                <a:gd name="T10" fmla="*/ 22 w 25"/>
                <a:gd name="T11" fmla="*/ 133 h 135"/>
                <a:gd name="T12" fmla="*/ 16 w 25"/>
                <a:gd name="T13" fmla="*/ 135 h 135"/>
                <a:gd name="T14" fmla="*/ 11 w 25"/>
                <a:gd name="T15" fmla="*/ 135 h 135"/>
                <a:gd name="T16" fmla="*/ 0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0" y="129"/>
                  </a:moveTo>
                  <a:lnTo>
                    <a:pt x="8" y="6"/>
                  </a:lnTo>
                  <a:cubicBezTo>
                    <a:pt x="8" y="3"/>
                    <a:pt x="11" y="0"/>
                    <a:pt x="15" y="0"/>
                  </a:cubicBezTo>
                  <a:cubicBezTo>
                    <a:pt x="18" y="0"/>
                    <a:pt x="21" y="3"/>
                    <a:pt x="21" y="6"/>
                  </a:cubicBezTo>
                  <a:lnTo>
                    <a:pt x="25" y="128"/>
                  </a:lnTo>
                  <a:cubicBezTo>
                    <a:pt x="25" y="129"/>
                    <a:pt x="24" y="131"/>
                    <a:pt x="22" y="133"/>
                  </a:cubicBezTo>
                  <a:cubicBezTo>
                    <a:pt x="20" y="134"/>
                    <a:pt x="17" y="134"/>
                    <a:pt x="16" y="135"/>
                  </a:cubicBezTo>
                  <a:lnTo>
                    <a:pt x="11" y="135"/>
                  </a:lnTo>
                  <a:cubicBezTo>
                    <a:pt x="4" y="134"/>
                    <a:pt x="0" y="130"/>
                    <a:pt x="0"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0" name="Freeform 30"/>
            <p:cNvSpPr>
              <a:spLocks/>
            </p:cNvSpPr>
            <p:nvPr/>
          </p:nvSpPr>
          <p:spPr bwMode="auto">
            <a:xfrm>
              <a:off x="3417" y="2057"/>
              <a:ext cx="1" cy="0"/>
            </a:xfrm>
            <a:custGeom>
              <a:avLst/>
              <a:gdLst>
                <a:gd name="T0" fmla="*/ 4 w 5"/>
                <a:gd name="T1" fmla="*/ 2 w 5"/>
                <a:gd name="T2" fmla="*/ 0 w 5"/>
                <a:gd name="T3" fmla="*/ 5 w 5"/>
                <a:gd name="T4" fmla="*/ 4 w 5"/>
              </a:gdLst>
              <a:ahLst/>
              <a:cxnLst>
                <a:cxn ang="0">
                  <a:pos x="T0" y="0"/>
                </a:cxn>
                <a:cxn ang="0">
                  <a:pos x="T1" y="0"/>
                </a:cxn>
                <a:cxn ang="0">
                  <a:pos x="T2" y="0"/>
                </a:cxn>
                <a:cxn ang="0">
                  <a:pos x="T3" y="0"/>
                </a:cxn>
                <a:cxn ang="0">
                  <a:pos x="T4" y="0"/>
                </a:cxn>
              </a:cxnLst>
              <a:rect l="0" t="0" r="r" b="b"/>
              <a:pathLst>
                <a:path w="5">
                  <a:moveTo>
                    <a:pt x="4" y="0"/>
                  </a:moveTo>
                  <a:cubicBezTo>
                    <a:pt x="3" y="0"/>
                    <a:pt x="2" y="0"/>
                    <a:pt x="2" y="0"/>
                  </a:cubicBezTo>
                  <a:cubicBezTo>
                    <a:pt x="1" y="0"/>
                    <a:pt x="1" y="0"/>
                    <a:pt x="0" y="0"/>
                  </a:cubicBezTo>
                  <a:lnTo>
                    <a:pt x="5" y="0"/>
                  </a:lnTo>
                  <a:cubicBezTo>
                    <a:pt x="4" y="0"/>
                    <a:pt x="4" y="0"/>
                    <a:pt x="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1" name="Rectangle 31"/>
            <p:cNvSpPr>
              <a:spLocks noChangeArrowheads="1"/>
            </p:cNvSpPr>
            <p:nvPr/>
          </p:nvSpPr>
          <p:spPr bwMode="auto">
            <a:xfrm>
              <a:off x="3175" y="2076"/>
              <a:ext cx="236"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2" name="Rectangle 32"/>
            <p:cNvSpPr>
              <a:spLocks noChangeArrowheads="1"/>
            </p:cNvSpPr>
            <p:nvPr/>
          </p:nvSpPr>
          <p:spPr bwMode="auto">
            <a:xfrm>
              <a:off x="3535" y="2076"/>
              <a:ext cx="237"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3" name="Freeform 33"/>
            <p:cNvSpPr>
              <a:spLocks noEditPoints="1"/>
            </p:cNvSpPr>
            <p:nvPr/>
          </p:nvSpPr>
          <p:spPr bwMode="auto">
            <a:xfrm>
              <a:off x="3414" y="2140"/>
              <a:ext cx="119" cy="47"/>
            </a:xfrm>
            <a:custGeom>
              <a:avLst/>
              <a:gdLst>
                <a:gd name="T0" fmla="*/ 58 w 521"/>
                <a:gd name="T1" fmla="*/ 124 h 206"/>
                <a:gd name="T2" fmla="*/ 85 w 521"/>
                <a:gd name="T3" fmla="*/ 98 h 206"/>
                <a:gd name="T4" fmla="*/ 113 w 521"/>
                <a:gd name="T5" fmla="*/ 124 h 206"/>
                <a:gd name="T6" fmla="*/ 113 w 521"/>
                <a:gd name="T7" fmla="*/ 206 h 206"/>
                <a:gd name="T8" fmla="*/ 190 w 521"/>
                <a:gd name="T9" fmla="*/ 206 h 206"/>
                <a:gd name="T10" fmla="*/ 190 w 521"/>
                <a:gd name="T11" fmla="*/ 124 h 206"/>
                <a:gd name="T12" fmla="*/ 218 w 521"/>
                <a:gd name="T13" fmla="*/ 98 h 206"/>
                <a:gd name="T14" fmla="*/ 245 w 521"/>
                <a:gd name="T15" fmla="*/ 124 h 206"/>
                <a:gd name="T16" fmla="*/ 245 w 521"/>
                <a:gd name="T17" fmla="*/ 206 h 206"/>
                <a:gd name="T18" fmla="*/ 274 w 521"/>
                <a:gd name="T19" fmla="*/ 206 h 206"/>
                <a:gd name="T20" fmla="*/ 274 w 521"/>
                <a:gd name="T21" fmla="*/ 124 h 206"/>
                <a:gd name="T22" fmla="*/ 302 w 521"/>
                <a:gd name="T23" fmla="*/ 98 h 206"/>
                <a:gd name="T24" fmla="*/ 329 w 521"/>
                <a:gd name="T25" fmla="*/ 124 h 206"/>
                <a:gd name="T26" fmla="*/ 329 w 521"/>
                <a:gd name="T27" fmla="*/ 206 h 206"/>
                <a:gd name="T28" fmla="*/ 404 w 521"/>
                <a:gd name="T29" fmla="*/ 206 h 206"/>
                <a:gd name="T30" fmla="*/ 404 w 521"/>
                <a:gd name="T31" fmla="*/ 124 h 206"/>
                <a:gd name="T32" fmla="*/ 432 w 521"/>
                <a:gd name="T33" fmla="*/ 98 h 206"/>
                <a:gd name="T34" fmla="*/ 459 w 521"/>
                <a:gd name="T35" fmla="*/ 124 h 206"/>
                <a:gd name="T36" fmla="*/ 459 w 521"/>
                <a:gd name="T37" fmla="*/ 206 h 206"/>
                <a:gd name="T38" fmla="*/ 521 w 521"/>
                <a:gd name="T39" fmla="*/ 206 h 206"/>
                <a:gd name="T40" fmla="*/ 521 w 521"/>
                <a:gd name="T41" fmla="*/ 0 h 206"/>
                <a:gd name="T42" fmla="*/ 0 w 521"/>
                <a:gd name="T43" fmla="*/ 0 h 206"/>
                <a:gd name="T44" fmla="*/ 0 w 521"/>
                <a:gd name="T45" fmla="*/ 206 h 206"/>
                <a:gd name="T46" fmla="*/ 58 w 521"/>
                <a:gd name="T47" fmla="*/ 206 h 206"/>
                <a:gd name="T48" fmla="*/ 58 w 521"/>
                <a:gd name="T49" fmla="*/ 124 h 206"/>
                <a:gd name="T50" fmla="*/ 430 w 521"/>
                <a:gd name="T51" fmla="*/ 33 h 206"/>
                <a:gd name="T52" fmla="*/ 430 w 521"/>
                <a:gd name="T53" fmla="*/ 33 h 206"/>
                <a:gd name="T54" fmla="*/ 482 w 521"/>
                <a:gd name="T55" fmla="*/ 65 h 206"/>
                <a:gd name="T56" fmla="*/ 479 w 521"/>
                <a:gd name="T57" fmla="*/ 70 h 206"/>
                <a:gd name="T58" fmla="*/ 430 w 521"/>
                <a:gd name="T59" fmla="*/ 40 h 206"/>
                <a:gd name="T60" fmla="*/ 384 w 521"/>
                <a:gd name="T61" fmla="*/ 70 h 206"/>
                <a:gd name="T62" fmla="*/ 381 w 521"/>
                <a:gd name="T63" fmla="*/ 65 h 206"/>
                <a:gd name="T64" fmla="*/ 430 w 521"/>
                <a:gd name="T65" fmla="*/ 33 h 206"/>
                <a:gd name="T66" fmla="*/ 256 w 521"/>
                <a:gd name="T67" fmla="*/ 28 h 206"/>
                <a:gd name="T68" fmla="*/ 256 w 521"/>
                <a:gd name="T69" fmla="*/ 28 h 206"/>
                <a:gd name="T70" fmla="*/ 352 w 521"/>
                <a:gd name="T71" fmla="*/ 65 h 206"/>
                <a:gd name="T72" fmla="*/ 350 w 521"/>
                <a:gd name="T73" fmla="*/ 70 h 206"/>
                <a:gd name="T74" fmla="*/ 257 w 521"/>
                <a:gd name="T75" fmla="*/ 34 h 206"/>
                <a:gd name="T76" fmla="*/ 170 w 521"/>
                <a:gd name="T77" fmla="*/ 70 h 206"/>
                <a:gd name="T78" fmla="*/ 167 w 521"/>
                <a:gd name="T79" fmla="*/ 65 h 206"/>
                <a:gd name="T80" fmla="*/ 256 w 521"/>
                <a:gd name="T81" fmla="*/ 28 h 206"/>
                <a:gd name="T82" fmla="*/ 84 w 521"/>
                <a:gd name="T83" fmla="*/ 32 h 206"/>
                <a:gd name="T84" fmla="*/ 84 w 521"/>
                <a:gd name="T85" fmla="*/ 32 h 206"/>
                <a:gd name="T86" fmla="*/ 136 w 521"/>
                <a:gd name="T87" fmla="*/ 65 h 206"/>
                <a:gd name="T88" fmla="*/ 133 w 521"/>
                <a:gd name="T89" fmla="*/ 69 h 206"/>
                <a:gd name="T90" fmla="*/ 84 w 521"/>
                <a:gd name="T91" fmla="*/ 39 h 206"/>
                <a:gd name="T92" fmla="*/ 38 w 521"/>
                <a:gd name="T93" fmla="*/ 69 h 206"/>
                <a:gd name="T94" fmla="*/ 35 w 521"/>
                <a:gd name="T95" fmla="*/ 65 h 206"/>
                <a:gd name="T96" fmla="*/ 84 w 521"/>
                <a:gd name="T97"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1" h="206">
                  <a:moveTo>
                    <a:pt x="58" y="124"/>
                  </a:moveTo>
                  <a:cubicBezTo>
                    <a:pt x="58" y="124"/>
                    <a:pt x="61" y="99"/>
                    <a:pt x="85" y="98"/>
                  </a:cubicBezTo>
                  <a:cubicBezTo>
                    <a:pt x="110" y="98"/>
                    <a:pt x="113" y="124"/>
                    <a:pt x="113" y="124"/>
                  </a:cubicBezTo>
                  <a:lnTo>
                    <a:pt x="113" y="206"/>
                  </a:lnTo>
                  <a:lnTo>
                    <a:pt x="190" y="206"/>
                  </a:lnTo>
                  <a:lnTo>
                    <a:pt x="190" y="124"/>
                  </a:lnTo>
                  <a:cubicBezTo>
                    <a:pt x="190" y="124"/>
                    <a:pt x="193" y="99"/>
                    <a:pt x="218" y="98"/>
                  </a:cubicBezTo>
                  <a:cubicBezTo>
                    <a:pt x="242" y="98"/>
                    <a:pt x="245" y="124"/>
                    <a:pt x="245" y="124"/>
                  </a:cubicBezTo>
                  <a:lnTo>
                    <a:pt x="245" y="206"/>
                  </a:lnTo>
                  <a:lnTo>
                    <a:pt x="274" y="206"/>
                  </a:lnTo>
                  <a:lnTo>
                    <a:pt x="274" y="124"/>
                  </a:lnTo>
                  <a:cubicBezTo>
                    <a:pt x="274" y="124"/>
                    <a:pt x="277" y="99"/>
                    <a:pt x="302" y="98"/>
                  </a:cubicBezTo>
                  <a:cubicBezTo>
                    <a:pt x="326" y="98"/>
                    <a:pt x="329" y="124"/>
                    <a:pt x="329" y="124"/>
                  </a:cubicBezTo>
                  <a:lnTo>
                    <a:pt x="329" y="206"/>
                  </a:lnTo>
                  <a:lnTo>
                    <a:pt x="404" y="206"/>
                  </a:lnTo>
                  <a:lnTo>
                    <a:pt x="404" y="124"/>
                  </a:lnTo>
                  <a:cubicBezTo>
                    <a:pt x="404" y="124"/>
                    <a:pt x="407" y="99"/>
                    <a:pt x="432" y="98"/>
                  </a:cubicBezTo>
                  <a:cubicBezTo>
                    <a:pt x="456" y="98"/>
                    <a:pt x="459" y="124"/>
                    <a:pt x="459" y="124"/>
                  </a:cubicBezTo>
                  <a:lnTo>
                    <a:pt x="459" y="206"/>
                  </a:lnTo>
                  <a:lnTo>
                    <a:pt x="521" y="206"/>
                  </a:lnTo>
                  <a:lnTo>
                    <a:pt x="521" y="0"/>
                  </a:lnTo>
                  <a:lnTo>
                    <a:pt x="0" y="0"/>
                  </a:lnTo>
                  <a:lnTo>
                    <a:pt x="0" y="206"/>
                  </a:lnTo>
                  <a:lnTo>
                    <a:pt x="58" y="206"/>
                  </a:lnTo>
                  <a:lnTo>
                    <a:pt x="58" y="124"/>
                  </a:lnTo>
                  <a:close/>
                  <a:moveTo>
                    <a:pt x="430" y="33"/>
                  </a:moveTo>
                  <a:lnTo>
                    <a:pt x="430" y="33"/>
                  </a:lnTo>
                  <a:lnTo>
                    <a:pt x="482" y="65"/>
                  </a:lnTo>
                  <a:lnTo>
                    <a:pt x="479" y="70"/>
                  </a:lnTo>
                  <a:lnTo>
                    <a:pt x="430" y="40"/>
                  </a:lnTo>
                  <a:lnTo>
                    <a:pt x="384" y="70"/>
                  </a:lnTo>
                  <a:lnTo>
                    <a:pt x="381" y="65"/>
                  </a:lnTo>
                  <a:lnTo>
                    <a:pt x="430" y="33"/>
                  </a:lnTo>
                  <a:close/>
                  <a:moveTo>
                    <a:pt x="256" y="28"/>
                  </a:moveTo>
                  <a:lnTo>
                    <a:pt x="256" y="28"/>
                  </a:lnTo>
                  <a:lnTo>
                    <a:pt x="352" y="65"/>
                  </a:lnTo>
                  <a:lnTo>
                    <a:pt x="350" y="70"/>
                  </a:lnTo>
                  <a:lnTo>
                    <a:pt x="257" y="34"/>
                  </a:lnTo>
                  <a:lnTo>
                    <a:pt x="170" y="70"/>
                  </a:lnTo>
                  <a:lnTo>
                    <a:pt x="167" y="65"/>
                  </a:lnTo>
                  <a:lnTo>
                    <a:pt x="256" y="28"/>
                  </a:lnTo>
                  <a:close/>
                  <a:moveTo>
                    <a:pt x="84" y="32"/>
                  </a:moveTo>
                  <a:lnTo>
                    <a:pt x="84" y="32"/>
                  </a:lnTo>
                  <a:lnTo>
                    <a:pt x="136" y="65"/>
                  </a:lnTo>
                  <a:lnTo>
                    <a:pt x="133" y="69"/>
                  </a:lnTo>
                  <a:lnTo>
                    <a:pt x="84" y="39"/>
                  </a:lnTo>
                  <a:lnTo>
                    <a:pt x="38" y="69"/>
                  </a:lnTo>
                  <a:lnTo>
                    <a:pt x="35" y="65"/>
                  </a:lnTo>
                  <a:lnTo>
                    <a:pt x="84" y="32"/>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4" name="Freeform 34"/>
            <p:cNvSpPr>
              <a:spLocks noEditPoints="1"/>
            </p:cNvSpPr>
            <p:nvPr/>
          </p:nvSpPr>
          <p:spPr bwMode="auto">
            <a:xfrm>
              <a:off x="3414" y="2076"/>
              <a:ext cx="119" cy="62"/>
            </a:xfrm>
            <a:custGeom>
              <a:avLst/>
              <a:gdLst>
                <a:gd name="T0" fmla="*/ 58 w 521"/>
                <a:gd name="T1" fmla="*/ 167 h 269"/>
                <a:gd name="T2" fmla="*/ 113 w 521"/>
                <a:gd name="T3" fmla="*/ 167 h 269"/>
                <a:gd name="T4" fmla="*/ 113 w 521"/>
                <a:gd name="T5" fmla="*/ 269 h 269"/>
                <a:gd name="T6" fmla="*/ 190 w 521"/>
                <a:gd name="T7" fmla="*/ 269 h 269"/>
                <a:gd name="T8" fmla="*/ 190 w 521"/>
                <a:gd name="T9" fmla="*/ 167 h 269"/>
                <a:gd name="T10" fmla="*/ 245 w 521"/>
                <a:gd name="T11" fmla="*/ 167 h 269"/>
                <a:gd name="T12" fmla="*/ 245 w 521"/>
                <a:gd name="T13" fmla="*/ 269 h 269"/>
                <a:gd name="T14" fmla="*/ 274 w 521"/>
                <a:gd name="T15" fmla="*/ 269 h 269"/>
                <a:gd name="T16" fmla="*/ 274 w 521"/>
                <a:gd name="T17" fmla="*/ 167 h 269"/>
                <a:gd name="T18" fmla="*/ 329 w 521"/>
                <a:gd name="T19" fmla="*/ 167 h 269"/>
                <a:gd name="T20" fmla="*/ 329 w 521"/>
                <a:gd name="T21" fmla="*/ 269 h 269"/>
                <a:gd name="T22" fmla="*/ 404 w 521"/>
                <a:gd name="T23" fmla="*/ 269 h 269"/>
                <a:gd name="T24" fmla="*/ 404 w 521"/>
                <a:gd name="T25" fmla="*/ 167 h 269"/>
                <a:gd name="T26" fmla="*/ 459 w 521"/>
                <a:gd name="T27" fmla="*/ 167 h 269"/>
                <a:gd name="T28" fmla="*/ 459 w 521"/>
                <a:gd name="T29" fmla="*/ 269 h 269"/>
                <a:gd name="T30" fmla="*/ 521 w 521"/>
                <a:gd name="T31" fmla="*/ 269 h 269"/>
                <a:gd name="T32" fmla="*/ 521 w 521"/>
                <a:gd name="T33" fmla="*/ 0 h 269"/>
                <a:gd name="T34" fmla="*/ 0 w 521"/>
                <a:gd name="T35" fmla="*/ 0 h 269"/>
                <a:gd name="T36" fmla="*/ 0 w 521"/>
                <a:gd name="T37" fmla="*/ 269 h 269"/>
                <a:gd name="T38" fmla="*/ 58 w 521"/>
                <a:gd name="T39" fmla="*/ 269 h 269"/>
                <a:gd name="T40" fmla="*/ 58 w 521"/>
                <a:gd name="T41" fmla="*/ 167 h 269"/>
                <a:gd name="T42" fmla="*/ 431 w 521"/>
                <a:gd name="T43" fmla="*/ 104 h 269"/>
                <a:gd name="T44" fmla="*/ 431 w 521"/>
                <a:gd name="T45" fmla="*/ 104 h 269"/>
                <a:gd name="T46" fmla="*/ 483 w 521"/>
                <a:gd name="T47" fmla="*/ 135 h 269"/>
                <a:gd name="T48" fmla="*/ 478 w 521"/>
                <a:gd name="T49" fmla="*/ 138 h 269"/>
                <a:gd name="T50" fmla="*/ 431 w 521"/>
                <a:gd name="T51" fmla="*/ 109 h 269"/>
                <a:gd name="T52" fmla="*/ 385 w 521"/>
                <a:gd name="T53" fmla="*/ 137 h 269"/>
                <a:gd name="T54" fmla="*/ 380 w 521"/>
                <a:gd name="T55" fmla="*/ 135 h 269"/>
                <a:gd name="T56" fmla="*/ 431 w 521"/>
                <a:gd name="T57" fmla="*/ 104 h 269"/>
                <a:gd name="T58" fmla="*/ 256 w 521"/>
                <a:gd name="T59" fmla="*/ 97 h 269"/>
                <a:gd name="T60" fmla="*/ 256 w 521"/>
                <a:gd name="T61" fmla="*/ 97 h 269"/>
                <a:gd name="T62" fmla="*/ 352 w 521"/>
                <a:gd name="T63" fmla="*/ 133 h 269"/>
                <a:gd name="T64" fmla="*/ 350 w 521"/>
                <a:gd name="T65" fmla="*/ 139 h 269"/>
                <a:gd name="T66" fmla="*/ 257 w 521"/>
                <a:gd name="T67" fmla="*/ 103 h 269"/>
                <a:gd name="T68" fmla="*/ 170 w 521"/>
                <a:gd name="T69" fmla="*/ 139 h 269"/>
                <a:gd name="T70" fmla="*/ 167 w 521"/>
                <a:gd name="T71" fmla="*/ 133 h 269"/>
                <a:gd name="T72" fmla="*/ 256 w 521"/>
                <a:gd name="T73" fmla="*/ 97 h 269"/>
                <a:gd name="T74" fmla="*/ 39 w 521"/>
                <a:gd name="T75" fmla="*/ 137 h 269"/>
                <a:gd name="T76" fmla="*/ 39 w 521"/>
                <a:gd name="T77" fmla="*/ 137 h 269"/>
                <a:gd name="T78" fmla="*/ 34 w 521"/>
                <a:gd name="T79" fmla="*/ 135 h 269"/>
                <a:gd name="T80" fmla="*/ 85 w 521"/>
                <a:gd name="T81" fmla="*/ 104 h 269"/>
                <a:gd name="T82" fmla="*/ 137 w 521"/>
                <a:gd name="T83" fmla="*/ 135 h 269"/>
                <a:gd name="T84" fmla="*/ 132 w 521"/>
                <a:gd name="T85" fmla="*/ 137 h 269"/>
                <a:gd name="T86" fmla="*/ 85 w 521"/>
                <a:gd name="T87" fmla="*/ 109 h 269"/>
                <a:gd name="T88" fmla="*/ 39 w 521"/>
                <a:gd name="T89" fmla="*/ 1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1" h="269">
                  <a:moveTo>
                    <a:pt x="58" y="167"/>
                  </a:moveTo>
                  <a:lnTo>
                    <a:pt x="113" y="167"/>
                  </a:lnTo>
                  <a:lnTo>
                    <a:pt x="113" y="269"/>
                  </a:lnTo>
                  <a:lnTo>
                    <a:pt x="190" y="269"/>
                  </a:lnTo>
                  <a:lnTo>
                    <a:pt x="190" y="167"/>
                  </a:lnTo>
                  <a:lnTo>
                    <a:pt x="245" y="167"/>
                  </a:lnTo>
                  <a:lnTo>
                    <a:pt x="245" y="269"/>
                  </a:lnTo>
                  <a:lnTo>
                    <a:pt x="274" y="269"/>
                  </a:lnTo>
                  <a:lnTo>
                    <a:pt x="274" y="167"/>
                  </a:lnTo>
                  <a:lnTo>
                    <a:pt x="329" y="167"/>
                  </a:lnTo>
                  <a:lnTo>
                    <a:pt x="329" y="269"/>
                  </a:lnTo>
                  <a:lnTo>
                    <a:pt x="404" y="269"/>
                  </a:lnTo>
                  <a:lnTo>
                    <a:pt x="404" y="167"/>
                  </a:lnTo>
                  <a:lnTo>
                    <a:pt x="459" y="167"/>
                  </a:lnTo>
                  <a:lnTo>
                    <a:pt x="459" y="269"/>
                  </a:lnTo>
                  <a:lnTo>
                    <a:pt x="521" y="269"/>
                  </a:lnTo>
                  <a:lnTo>
                    <a:pt x="521" y="0"/>
                  </a:lnTo>
                  <a:lnTo>
                    <a:pt x="0" y="0"/>
                  </a:lnTo>
                  <a:lnTo>
                    <a:pt x="0" y="269"/>
                  </a:lnTo>
                  <a:lnTo>
                    <a:pt x="58" y="269"/>
                  </a:lnTo>
                  <a:lnTo>
                    <a:pt x="58" y="167"/>
                  </a:lnTo>
                  <a:close/>
                  <a:moveTo>
                    <a:pt x="431" y="104"/>
                  </a:moveTo>
                  <a:lnTo>
                    <a:pt x="431" y="104"/>
                  </a:lnTo>
                  <a:cubicBezTo>
                    <a:pt x="453" y="104"/>
                    <a:pt x="473" y="117"/>
                    <a:pt x="483" y="135"/>
                  </a:cubicBezTo>
                  <a:lnTo>
                    <a:pt x="478" y="138"/>
                  </a:lnTo>
                  <a:cubicBezTo>
                    <a:pt x="469" y="121"/>
                    <a:pt x="451" y="109"/>
                    <a:pt x="431" y="109"/>
                  </a:cubicBezTo>
                  <a:cubicBezTo>
                    <a:pt x="411" y="109"/>
                    <a:pt x="394" y="121"/>
                    <a:pt x="385" y="137"/>
                  </a:cubicBezTo>
                  <a:lnTo>
                    <a:pt x="380" y="135"/>
                  </a:lnTo>
                  <a:cubicBezTo>
                    <a:pt x="390" y="117"/>
                    <a:pt x="409" y="104"/>
                    <a:pt x="431" y="104"/>
                  </a:cubicBezTo>
                  <a:close/>
                  <a:moveTo>
                    <a:pt x="256" y="97"/>
                  </a:moveTo>
                  <a:lnTo>
                    <a:pt x="256" y="97"/>
                  </a:lnTo>
                  <a:lnTo>
                    <a:pt x="352" y="133"/>
                  </a:lnTo>
                  <a:lnTo>
                    <a:pt x="350" y="139"/>
                  </a:lnTo>
                  <a:lnTo>
                    <a:pt x="257" y="103"/>
                  </a:lnTo>
                  <a:lnTo>
                    <a:pt x="170" y="139"/>
                  </a:lnTo>
                  <a:lnTo>
                    <a:pt x="167" y="133"/>
                  </a:lnTo>
                  <a:lnTo>
                    <a:pt x="256" y="97"/>
                  </a:lnTo>
                  <a:close/>
                  <a:moveTo>
                    <a:pt x="39" y="137"/>
                  </a:moveTo>
                  <a:lnTo>
                    <a:pt x="39" y="137"/>
                  </a:lnTo>
                  <a:lnTo>
                    <a:pt x="34" y="135"/>
                  </a:lnTo>
                  <a:cubicBezTo>
                    <a:pt x="44" y="117"/>
                    <a:pt x="63" y="104"/>
                    <a:pt x="85" y="104"/>
                  </a:cubicBezTo>
                  <a:cubicBezTo>
                    <a:pt x="107" y="104"/>
                    <a:pt x="127" y="116"/>
                    <a:pt x="137" y="135"/>
                  </a:cubicBezTo>
                  <a:lnTo>
                    <a:pt x="132" y="137"/>
                  </a:lnTo>
                  <a:cubicBezTo>
                    <a:pt x="123" y="121"/>
                    <a:pt x="105" y="109"/>
                    <a:pt x="85" y="109"/>
                  </a:cubicBezTo>
                  <a:cubicBezTo>
                    <a:pt x="65" y="109"/>
                    <a:pt x="48" y="121"/>
                    <a:pt x="39" y="13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5" name="Freeform 35"/>
            <p:cNvSpPr>
              <a:spLocks noEditPoints="1"/>
            </p:cNvSpPr>
            <p:nvPr/>
          </p:nvSpPr>
          <p:spPr bwMode="auto">
            <a:xfrm>
              <a:off x="3414" y="2200"/>
              <a:ext cx="119" cy="62"/>
            </a:xfrm>
            <a:custGeom>
              <a:avLst/>
              <a:gdLst>
                <a:gd name="T0" fmla="*/ 0 w 521"/>
                <a:gd name="T1" fmla="*/ 269 h 269"/>
                <a:gd name="T2" fmla="*/ 194 w 521"/>
                <a:gd name="T3" fmla="*/ 269 h 269"/>
                <a:gd name="T4" fmla="*/ 194 w 521"/>
                <a:gd name="T5" fmla="*/ 98 h 269"/>
                <a:gd name="T6" fmla="*/ 260 w 521"/>
                <a:gd name="T7" fmla="*/ 50 h 269"/>
                <a:gd name="T8" fmla="*/ 325 w 521"/>
                <a:gd name="T9" fmla="*/ 98 h 269"/>
                <a:gd name="T10" fmla="*/ 325 w 521"/>
                <a:gd name="T11" fmla="*/ 269 h 269"/>
                <a:gd name="T12" fmla="*/ 521 w 521"/>
                <a:gd name="T13" fmla="*/ 269 h 269"/>
                <a:gd name="T14" fmla="*/ 521 w 521"/>
                <a:gd name="T15" fmla="*/ 0 h 269"/>
                <a:gd name="T16" fmla="*/ 0 w 521"/>
                <a:gd name="T17" fmla="*/ 0 h 269"/>
                <a:gd name="T18" fmla="*/ 0 w 521"/>
                <a:gd name="T19" fmla="*/ 269 h 269"/>
                <a:gd name="T20" fmla="*/ 404 w 521"/>
                <a:gd name="T21" fmla="*/ 82 h 269"/>
                <a:gd name="T22" fmla="*/ 404 w 521"/>
                <a:gd name="T23" fmla="*/ 82 h 269"/>
                <a:gd name="T24" fmla="*/ 432 w 521"/>
                <a:gd name="T25" fmla="*/ 57 h 269"/>
                <a:gd name="T26" fmla="*/ 459 w 521"/>
                <a:gd name="T27" fmla="*/ 82 h 269"/>
                <a:gd name="T28" fmla="*/ 459 w 521"/>
                <a:gd name="T29" fmla="*/ 177 h 269"/>
                <a:gd name="T30" fmla="*/ 404 w 521"/>
                <a:gd name="T31" fmla="*/ 177 h 269"/>
                <a:gd name="T32" fmla="*/ 404 w 521"/>
                <a:gd name="T33" fmla="*/ 82 h 269"/>
                <a:gd name="T34" fmla="*/ 85 w 521"/>
                <a:gd name="T35" fmla="*/ 57 h 269"/>
                <a:gd name="T36" fmla="*/ 85 w 521"/>
                <a:gd name="T37" fmla="*/ 57 h 269"/>
                <a:gd name="T38" fmla="*/ 113 w 521"/>
                <a:gd name="T39" fmla="*/ 82 h 269"/>
                <a:gd name="T40" fmla="*/ 113 w 521"/>
                <a:gd name="T41" fmla="*/ 177 h 269"/>
                <a:gd name="T42" fmla="*/ 58 w 521"/>
                <a:gd name="T43" fmla="*/ 177 h 269"/>
                <a:gd name="T44" fmla="*/ 58 w 521"/>
                <a:gd name="T45" fmla="*/ 82 h 269"/>
                <a:gd name="T46" fmla="*/ 85 w 521"/>
                <a:gd name="T47" fmla="*/ 5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269">
                  <a:moveTo>
                    <a:pt x="0" y="269"/>
                  </a:moveTo>
                  <a:lnTo>
                    <a:pt x="194" y="269"/>
                  </a:lnTo>
                  <a:lnTo>
                    <a:pt x="194" y="98"/>
                  </a:lnTo>
                  <a:cubicBezTo>
                    <a:pt x="194" y="98"/>
                    <a:pt x="202" y="50"/>
                    <a:pt x="260" y="50"/>
                  </a:cubicBezTo>
                  <a:cubicBezTo>
                    <a:pt x="317" y="49"/>
                    <a:pt x="325" y="98"/>
                    <a:pt x="325" y="98"/>
                  </a:cubicBezTo>
                  <a:lnTo>
                    <a:pt x="325" y="269"/>
                  </a:lnTo>
                  <a:lnTo>
                    <a:pt x="521" y="269"/>
                  </a:lnTo>
                  <a:lnTo>
                    <a:pt x="521" y="0"/>
                  </a:lnTo>
                  <a:lnTo>
                    <a:pt x="0" y="0"/>
                  </a:lnTo>
                  <a:lnTo>
                    <a:pt x="0" y="269"/>
                  </a:lnTo>
                  <a:close/>
                  <a:moveTo>
                    <a:pt x="404" y="82"/>
                  </a:moveTo>
                  <a:lnTo>
                    <a:pt x="404" y="82"/>
                  </a:lnTo>
                  <a:cubicBezTo>
                    <a:pt x="404" y="82"/>
                    <a:pt x="407" y="57"/>
                    <a:pt x="432" y="57"/>
                  </a:cubicBezTo>
                  <a:cubicBezTo>
                    <a:pt x="456" y="57"/>
                    <a:pt x="459" y="82"/>
                    <a:pt x="459" y="82"/>
                  </a:cubicBezTo>
                  <a:lnTo>
                    <a:pt x="459" y="177"/>
                  </a:lnTo>
                  <a:lnTo>
                    <a:pt x="404" y="177"/>
                  </a:lnTo>
                  <a:lnTo>
                    <a:pt x="404" y="82"/>
                  </a:lnTo>
                  <a:close/>
                  <a:moveTo>
                    <a:pt x="85" y="57"/>
                  </a:moveTo>
                  <a:lnTo>
                    <a:pt x="85" y="57"/>
                  </a:lnTo>
                  <a:cubicBezTo>
                    <a:pt x="110" y="57"/>
                    <a:pt x="113" y="82"/>
                    <a:pt x="113" y="82"/>
                  </a:cubicBezTo>
                  <a:lnTo>
                    <a:pt x="113" y="177"/>
                  </a:lnTo>
                  <a:lnTo>
                    <a:pt x="58" y="177"/>
                  </a:lnTo>
                  <a:lnTo>
                    <a:pt x="58" y="82"/>
                  </a:lnTo>
                  <a:cubicBezTo>
                    <a:pt x="58" y="82"/>
                    <a:pt x="61" y="57"/>
                    <a:pt x="85" y="5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6" name="Rectangle 36"/>
            <p:cNvSpPr>
              <a:spLocks noChangeArrowheads="1"/>
            </p:cNvSpPr>
            <p:nvPr/>
          </p:nvSpPr>
          <p:spPr bwMode="auto">
            <a:xfrm>
              <a:off x="3414" y="2189"/>
              <a:ext cx="119" cy="9"/>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7" name="Rectangle 37"/>
            <p:cNvSpPr>
              <a:spLocks noChangeArrowheads="1"/>
            </p:cNvSpPr>
            <p:nvPr/>
          </p:nvSpPr>
          <p:spPr bwMode="auto">
            <a:xfrm>
              <a:off x="3414" y="2138"/>
              <a:ext cx="13"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8" name="Rectangle 38"/>
            <p:cNvSpPr>
              <a:spLocks noChangeArrowheads="1"/>
            </p:cNvSpPr>
            <p:nvPr/>
          </p:nvSpPr>
          <p:spPr bwMode="auto">
            <a:xfrm>
              <a:off x="3518" y="2138"/>
              <a:ext cx="15"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9" name="Rectangle 39"/>
            <p:cNvSpPr>
              <a:spLocks noChangeArrowheads="1"/>
            </p:cNvSpPr>
            <p:nvPr/>
          </p:nvSpPr>
          <p:spPr bwMode="auto">
            <a:xfrm>
              <a:off x="3489"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0" name="Rectangle 40"/>
            <p:cNvSpPr>
              <a:spLocks noChangeArrowheads="1"/>
            </p:cNvSpPr>
            <p:nvPr/>
          </p:nvSpPr>
          <p:spPr bwMode="auto">
            <a:xfrm>
              <a:off x="3470" y="2138"/>
              <a:ext cx="6"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1" name="Rectangle 41"/>
            <p:cNvSpPr>
              <a:spLocks noChangeArrowheads="1"/>
            </p:cNvSpPr>
            <p:nvPr/>
          </p:nvSpPr>
          <p:spPr bwMode="auto">
            <a:xfrm>
              <a:off x="3440"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2" name="Freeform 42"/>
            <p:cNvSpPr>
              <a:spLocks/>
            </p:cNvSpPr>
            <p:nvPr/>
          </p:nvSpPr>
          <p:spPr bwMode="auto">
            <a:xfrm>
              <a:off x="3448" y="1987"/>
              <a:ext cx="51" cy="12"/>
            </a:xfrm>
            <a:custGeom>
              <a:avLst/>
              <a:gdLst>
                <a:gd name="T0" fmla="*/ 0 w 224"/>
                <a:gd name="T1" fmla="*/ 0 h 51"/>
                <a:gd name="T2" fmla="*/ 17 w 224"/>
                <a:gd name="T3" fmla="*/ 51 h 51"/>
                <a:gd name="T4" fmla="*/ 207 w 224"/>
                <a:gd name="T5" fmla="*/ 51 h 51"/>
                <a:gd name="T6" fmla="*/ 224 w 224"/>
                <a:gd name="T7" fmla="*/ 0 h 51"/>
                <a:gd name="T8" fmla="*/ 0 w 224"/>
                <a:gd name="T9" fmla="*/ 0 h 51"/>
              </a:gdLst>
              <a:ahLst/>
              <a:cxnLst>
                <a:cxn ang="0">
                  <a:pos x="T0" y="T1"/>
                </a:cxn>
                <a:cxn ang="0">
                  <a:pos x="T2" y="T3"/>
                </a:cxn>
                <a:cxn ang="0">
                  <a:pos x="T4" y="T5"/>
                </a:cxn>
                <a:cxn ang="0">
                  <a:pos x="T6" y="T7"/>
                </a:cxn>
                <a:cxn ang="0">
                  <a:pos x="T8" y="T9"/>
                </a:cxn>
              </a:cxnLst>
              <a:rect l="0" t="0" r="r" b="b"/>
              <a:pathLst>
                <a:path w="224" h="51">
                  <a:moveTo>
                    <a:pt x="0" y="0"/>
                  </a:moveTo>
                  <a:lnTo>
                    <a:pt x="17" y="51"/>
                  </a:lnTo>
                  <a:lnTo>
                    <a:pt x="207" y="51"/>
                  </a:lnTo>
                  <a:lnTo>
                    <a:pt x="224" y="0"/>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3" name="Freeform 43"/>
            <p:cNvSpPr>
              <a:spLocks/>
            </p:cNvSpPr>
            <p:nvPr/>
          </p:nvSpPr>
          <p:spPr bwMode="auto">
            <a:xfrm>
              <a:off x="3419" y="2000"/>
              <a:ext cx="109" cy="54"/>
            </a:xfrm>
            <a:custGeom>
              <a:avLst/>
              <a:gdLst>
                <a:gd name="T0" fmla="*/ 334 w 481"/>
                <a:gd name="T1" fmla="*/ 0 h 233"/>
                <a:gd name="T2" fmla="*/ 144 w 481"/>
                <a:gd name="T3" fmla="*/ 0 h 233"/>
                <a:gd name="T4" fmla="*/ 10 w 481"/>
                <a:gd name="T5" fmla="*/ 233 h 233"/>
                <a:gd name="T6" fmla="*/ 147 w 481"/>
                <a:gd name="T7" fmla="*/ 233 h 233"/>
                <a:gd name="T8" fmla="*/ 179 w 481"/>
                <a:gd name="T9" fmla="*/ 144 h 233"/>
                <a:gd name="T10" fmla="*/ 168 w 481"/>
                <a:gd name="T11" fmla="*/ 134 h 233"/>
                <a:gd name="T12" fmla="*/ 168 w 481"/>
                <a:gd name="T13" fmla="*/ 117 h 233"/>
                <a:gd name="T14" fmla="*/ 241 w 481"/>
                <a:gd name="T15" fmla="*/ 92 h 233"/>
                <a:gd name="T16" fmla="*/ 310 w 481"/>
                <a:gd name="T17" fmla="*/ 117 h 233"/>
                <a:gd name="T18" fmla="*/ 310 w 481"/>
                <a:gd name="T19" fmla="*/ 134 h 233"/>
                <a:gd name="T20" fmla="*/ 300 w 481"/>
                <a:gd name="T21" fmla="*/ 144 h 233"/>
                <a:gd name="T22" fmla="*/ 331 w 481"/>
                <a:gd name="T23" fmla="*/ 233 h 233"/>
                <a:gd name="T24" fmla="*/ 468 w 481"/>
                <a:gd name="T25" fmla="*/ 233 h 233"/>
                <a:gd name="T26" fmla="*/ 334 w 481"/>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1" h="233">
                  <a:moveTo>
                    <a:pt x="334" y="0"/>
                  </a:moveTo>
                  <a:lnTo>
                    <a:pt x="144" y="0"/>
                  </a:lnTo>
                  <a:cubicBezTo>
                    <a:pt x="54" y="41"/>
                    <a:pt x="0" y="132"/>
                    <a:pt x="10" y="233"/>
                  </a:cubicBezTo>
                  <a:lnTo>
                    <a:pt x="147" y="233"/>
                  </a:lnTo>
                  <a:lnTo>
                    <a:pt x="179" y="144"/>
                  </a:lnTo>
                  <a:lnTo>
                    <a:pt x="168" y="134"/>
                  </a:lnTo>
                  <a:lnTo>
                    <a:pt x="168" y="117"/>
                  </a:lnTo>
                  <a:cubicBezTo>
                    <a:pt x="168" y="117"/>
                    <a:pt x="188" y="93"/>
                    <a:pt x="241" y="92"/>
                  </a:cubicBezTo>
                  <a:cubicBezTo>
                    <a:pt x="287" y="92"/>
                    <a:pt x="310" y="117"/>
                    <a:pt x="310" y="117"/>
                  </a:cubicBezTo>
                  <a:lnTo>
                    <a:pt x="310" y="134"/>
                  </a:lnTo>
                  <a:lnTo>
                    <a:pt x="300" y="144"/>
                  </a:lnTo>
                  <a:lnTo>
                    <a:pt x="331" y="233"/>
                  </a:lnTo>
                  <a:lnTo>
                    <a:pt x="468" y="233"/>
                  </a:lnTo>
                  <a:cubicBezTo>
                    <a:pt x="481" y="133"/>
                    <a:pt x="418" y="35"/>
                    <a:pt x="33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4" name="Freeform 44"/>
            <p:cNvSpPr>
              <a:spLocks/>
            </p:cNvSpPr>
            <p:nvPr/>
          </p:nvSpPr>
          <p:spPr bwMode="auto">
            <a:xfrm>
              <a:off x="3494" y="2056"/>
              <a:ext cx="32" cy="17"/>
            </a:xfrm>
            <a:custGeom>
              <a:avLst/>
              <a:gdLst>
                <a:gd name="T0" fmla="*/ 139 w 139"/>
                <a:gd name="T1" fmla="*/ 6 h 77"/>
                <a:gd name="T2" fmla="*/ 136 w 139"/>
                <a:gd name="T3" fmla="*/ 0 h 77"/>
                <a:gd name="T4" fmla="*/ 0 w 139"/>
                <a:gd name="T5" fmla="*/ 0 h 77"/>
                <a:gd name="T6" fmla="*/ 0 w 139"/>
                <a:gd name="T7" fmla="*/ 77 h 77"/>
                <a:gd name="T8" fmla="*/ 131 w 139"/>
                <a:gd name="T9" fmla="*/ 77 h 77"/>
                <a:gd name="T10" fmla="*/ 131 w 139"/>
                <a:gd name="T11" fmla="*/ 20 h 77"/>
                <a:gd name="T12" fmla="*/ 139 w 139"/>
                <a:gd name="T13" fmla="*/ 6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139" y="6"/>
                  </a:moveTo>
                  <a:cubicBezTo>
                    <a:pt x="137" y="4"/>
                    <a:pt x="136" y="2"/>
                    <a:pt x="136" y="0"/>
                  </a:cubicBezTo>
                  <a:lnTo>
                    <a:pt x="0" y="0"/>
                  </a:lnTo>
                  <a:lnTo>
                    <a:pt x="0" y="77"/>
                  </a:lnTo>
                  <a:lnTo>
                    <a:pt x="131" y="77"/>
                  </a:lnTo>
                  <a:lnTo>
                    <a:pt x="131" y="20"/>
                  </a:lnTo>
                  <a:lnTo>
                    <a:pt x="139" y="6"/>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5" name="Freeform 45"/>
            <p:cNvSpPr>
              <a:spLocks/>
            </p:cNvSpPr>
            <p:nvPr/>
          </p:nvSpPr>
          <p:spPr bwMode="auto">
            <a:xfrm>
              <a:off x="3421" y="2056"/>
              <a:ext cx="32" cy="17"/>
            </a:xfrm>
            <a:custGeom>
              <a:avLst/>
              <a:gdLst>
                <a:gd name="T0" fmla="*/ 0 w 139"/>
                <a:gd name="T1" fmla="*/ 5 h 77"/>
                <a:gd name="T2" fmla="*/ 3 w 139"/>
                <a:gd name="T3" fmla="*/ 0 h 77"/>
                <a:gd name="T4" fmla="*/ 139 w 139"/>
                <a:gd name="T5" fmla="*/ 0 h 77"/>
                <a:gd name="T6" fmla="*/ 139 w 139"/>
                <a:gd name="T7" fmla="*/ 77 h 77"/>
                <a:gd name="T8" fmla="*/ 7 w 139"/>
                <a:gd name="T9" fmla="*/ 77 h 77"/>
                <a:gd name="T10" fmla="*/ 7 w 139"/>
                <a:gd name="T11" fmla="*/ 20 h 77"/>
                <a:gd name="T12" fmla="*/ 0 w 139"/>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0" y="5"/>
                  </a:moveTo>
                  <a:cubicBezTo>
                    <a:pt x="1" y="4"/>
                    <a:pt x="3" y="2"/>
                    <a:pt x="3" y="0"/>
                  </a:cubicBezTo>
                  <a:lnTo>
                    <a:pt x="139" y="0"/>
                  </a:lnTo>
                  <a:lnTo>
                    <a:pt x="139" y="77"/>
                  </a:lnTo>
                  <a:lnTo>
                    <a:pt x="7" y="77"/>
                  </a:lnTo>
                  <a:lnTo>
                    <a:pt x="7" y="20"/>
                  </a:lnTo>
                  <a:lnTo>
                    <a:pt x="0" y="5"/>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6" name="Freeform 46"/>
            <p:cNvSpPr>
              <a:spLocks noEditPoints="1"/>
            </p:cNvSpPr>
            <p:nvPr/>
          </p:nvSpPr>
          <p:spPr bwMode="auto">
            <a:xfrm>
              <a:off x="3454" y="2023"/>
              <a:ext cx="39" cy="50"/>
            </a:xfrm>
            <a:custGeom>
              <a:avLst/>
              <a:gdLst>
                <a:gd name="T0" fmla="*/ 140 w 172"/>
                <a:gd name="T1" fmla="*/ 45 h 218"/>
                <a:gd name="T2" fmla="*/ 151 w 172"/>
                <a:gd name="T3" fmla="*/ 33 h 218"/>
                <a:gd name="T4" fmla="*/ 151 w 172"/>
                <a:gd name="T5" fmla="*/ 21 h 218"/>
                <a:gd name="T6" fmla="*/ 87 w 172"/>
                <a:gd name="T7" fmla="*/ 0 h 218"/>
                <a:gd name="T8" fmla="*/ 21 w 172"/>
                <a:gd name="T9" fmla="*/ 21 h 218"/>
                <a:gd name="T10" fmla="*/ 21 w 172"/>
                <a:gd name="T11" fmla="*/ 33 h 218"/>
                <a:gd name="T12" fmla="*/ 32 w 172"/>
                <a:gd name="T13" fmla="*/ 45 h 218"/>
                <a:gd name="T14" fmla="*/ 0 w 172"/>
                <a:gd name="T15" fmla="*/ 136 h 218"/>
                <a:gd name="T16" fmla="*/ 0 w 172"/>
                <a:gd name="T17" fmla="*/ 218 h 218"/>
                <a:gd name="T18" fmla="*/ 172 w 172"/>
                <a:gd name="T19" fmla="*/ 218 h 218"/>
                <a:gd name="T20" fmla="*/ 172 w 172"/>
                <a:gd name="T21" fmla="*/ 136 h 218"/>
                <a:gd name="T22" fmla="*/ 140 w 172"/>
                <a:gd name="T23" fmla="*/ 45 h 218"/>
                <a:gd name="T24" fmla="*/ 132 w 172"/>
                <a:gd name="T25" fmla="*/ 34 h 218"/>
                <a:gd name="T26" fmla="*/ 132 w 172"/>
                <a:gd name="T27" fmla="*/ 34 h 218"/>
                <a:gd name="T28" fmla="*/ 86 w 172"/>
                <a:gd name="T29" fmla="*/ 20 h 218"/>
                <a:gd name="T30" fmla="*/ 41 w 172"/>
                <a:gd name="T31" fmla="*/ 34 h 218"/>
                <a:gd name="T32" fmla="*/ 37 w 172"/>
                <a:gd name="T33" fmla="*/ 30 h 218"/>
                <a:gd name="T34" fmla="*/ 86 w 172"/>
                <a:gd name="T35" fmla="*/ 15 h 218"/>
                <a:gd name="T36" fmla="*/ 136 w 172"/>
                <a:gd name="T37" fmla="*/ 30 h 218"/>
                <a:gd name="T38" fmla="*/ 132 w 172"/>
                <a:gd name="T3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18">
                  <a:moveTo>
                    <a:pt x="140" y="45"/>
                  </a:moveTo>
                  <a:lnTo>
                    <a:pt x="151" y="33"/>
                  </a:lnTo>
                  <a:lnTo>
                    <a:pt x="151" y="21"/>
                  </a:lnTo>
                  <a:cubicBezTo>
                    <a:pt x="151" y="21"/>
                    <a:pt x="130" y="0"/>
                    <a:pt x="87" y="0"/>
                  </a:cubicBezTo>
                  <a:cubicBezTo>
                    <a:pt x="42" y="1"/>
                    <a:pt x="21" y="21"/>
                    <a:pt x="21" y="21"/>
                  </a:cubicBezTo>
                  <a:lnTo>
                    <a:pt x="21" y="33"/>
                  </a:lnTo>
                  <a:lnTo>
                    <a:pt x="32" y="45"/>
                  </a:lnTo>
                  <a:lnTo>
                    <a:pt x="0" y="136"/>
                  </a:lnTo>
                  <a:lnTo>
                    <a:pt x="0" y="218"/>
                  </a:lnTo>
                  <a:lnTo>
                    <a:pt x="172" y="218"/>
                  </a:lnTo>
                  <a:lnTo>
                    <a:pt x="172" y="136"/>
                  </a:lnTo>
                  <a:lnTo>
                    <a:pt x="140" y="45"/>
                  </a:lnTo>
                  <a:close/>
                  <a:moveTo>
                    <a:pt x="132" y="34"/>
                  </a:moveTo>
                  <a:lnTo>
                    <a:pt x="132" y="34"/>
                  </a:lnTo>
                  <a:cubicBezTo>
                    <a:pt x="124" y="26"/>
                    <a:pt x="106" y="20"/>
                    <a:pt x="86" y="20"/>
                  </a:cubicBezTo>
                  <a:cubicBezTo>
                    <a:pt x="66" y="20"/>
                    <a:pt x="49" y="26"/>
                    <a:pt x="41" y="34"/>
                  </a:cubicBezTo>
                  <a:lnTo>
                    <a:pt x="37" y="30"/>
                  </a:lnTo>
                  <a:cubicBezTo>
                    <a:pt x="47" y="21"/>
                    <a:pt x="65" y="15"/>
                    <a:pt x="86" y="15"/>
                  </a:cubicBezTo>
                  <a:cubicBezTo>
                    <a:pt x="107" y="15"/>
                    <a:pt x="126" y="21"/>
                    <a:pt x="136" y="30"/>
                  </a:cubicBezTo>
                  <a:lnTo>
                    <a:pt x="132" y="3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grpSp>
      <p:sp>
        <p:nvSpPr>
          <p:cNvPr id="47" name="Pravokotnik 46"/>
          <p:cNvSpPr/>
          <p:nvPr userDrawn="1"/>
        </p:nvSpPr>
        <p:spPr>
          <a:xfrm>
            <a:off x="155451" y="0"/>
            <a:ext cx="216000" cy="6858000"/>
          </a:xfrm>
          <a:prstGeom prst="rect">
            <a:avLst/>
          </a:prstGeom>
          <a:solidFill>
            <a:srgbClr val="006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48" name="Pravokotnik 47"/>
          <p:cNvSpPr/>
          <p:nvPr userDrawn="1"/>
        </p:nvSpPr>
        <p:spPr>
          <a:xfrm>
            <a:off x="47328" y="0"/>
            <a:ext cx="71875" cy="6858000"/>
          </a:xfrm>
          <a:prstGeom prst="rect">
            <a:avLst/>
          </a:prstGeom>
          <a:solidFill>
            <a:srgbClr val="AEC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49" name="Slika 48"/>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98094" y="6397419"/>
            <a:ext cx="2789278" cy="360000"/>
          </a:xfrm>
          <a:prstGeom prst="rect">
            <a:avLst/>
          </a:prstGeom>
        </p:spPr>
      </p:pic>
    </p:spTree>
    <p:extLst>
      <p:ext uri="{BB962C8B-B14F-4D97-AF65-F5344CB8AC3E}">
        <p14:creationId xmlns:p14="http://schemas.microsoft.com/office/powerpoint/2010/main" val="2906439249"/>
      </p:ext>
    </p:extLst>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5" r:id="rId12"/>
    <p:sldLayoutId id="2147483686" r:id="rId13"/>
    <p:sldLayoutId id="2147483687" r:id="rId14"/>
  </p:sldLayoutIdLst>
  <p:hf hdr="0" ftr="0" dt="0"/>
  <p:txStyles>
    <p:titleStyle>
      <a:lvl1pPr algn="l" defTabSz="914400" rtl="0" eaLnBrk="1" latinLnBrk="0" hangingPunct="1">
        <a:spcBef>
          <a:spcPct val="0"/>
        </a:spcBef>
        <a:buNone/>
        <a:defRPr lang="sl-SI" sz="4400" b="1" kern="1200">
          <a:solidFill>
            <a:srgbClr val="006F8E"/>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lang="sl-SI" sz="3200" kern="1200" dirty="0" smtClean="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lang="sl-SI" sz="2800" kern="120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lang="sl-SI" sz="2400" kern="1200" dirty="0" smtClean="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lang="sl-SI" sz="2000" kern="1200" dirty="0" smtClean="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lang="sl-SI" sz="20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diagramLayout" Target="../diagrams/layout2.xml"/><Relationship Id="rId7" Type="http://schemas.openxmlformats.org/officeDocument/2006/relationships/image" Target="../media/image6.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diagramLayout" Target="../diagrams/layout3.xml"/><Relationship Id="rId7" Type="http://schemas.openxmlformats.org/officeDocument/2006/relationships/image" Target="../media/image6.png"/><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besedila 1"/>
          <p:cNvSpPr>
            <a:spLocks noGrp="1"/>
          </p:cNvSpPr>
          <p:nvPr>
            <p:ph type="body" sz="quarter" idx="17"/>
          </p:nvPr>
        </p:nvSpPr>
        <p:spPr>
          <a:xfrm>
            <a:off x="2321726" y="4581128"/>
            <a:ext cx="7662706" cy="338554"/>
          </a:xfrm>
        </p:spPr>
        <p:txBody>
          <a:bodyPr/>
          <a:lstStyle/>
          <a:p>
            <a:r>
              <a:rPr lang="sl-SI" dirty="0"/>
              <a:t>red. prof. dr. Niko Samec in izr. prof. dr. Filip Kokalj</a:t>
            </a:r>
          </a:p>
        </p:txBody>
      </p:sp>
      <p:sp>
        <p:nvSpPr>
          <p:cNvPr id="4" name="Označba mesta besedila 3"/>
          <p:cNvSpPr>
            <a:spLocks noGrp="1"/>
          </p:cNvSpPr>
          <p:nvPr>
            <p:ph type="body" sz="quarter" idx="19"/>
          </p:nvPr>
        </p:nvSpPr>
        <p:spPr>
          <a:xfrm>
            <a:off x="2165531" y="6508347"/>
            <a:ext cx="8250949" cy="338554"/>
          </a:xfrm>
        </p:spPr>
        <p:txBody>
          <a:bodyPr/>
          <a:lstStyle/>
          <a:p>
            <a:r>
              <a:rPr lang="sl-SI" dirty="0"/>
              <a:t>Maribor, maj 2024</a:t>
            </a:r>
          </a:p>
        </p:txBody>
      </p:sp>
      <p:sp>
        <p:nvSpPr>
          <p:cNvPr id="6" name="Naslov 5"/>
          <p:cNvSpPr>
            <a:spLocks noGrp="1"/>
          </p:cNvSpPr>
          <p:nvPr>
            <p:ph type="title"/>
          </p:nvPr>
        </p:nvSpPr>
        <p:spPr>
          <a:xfrm>
            <a:off x="2321726" y="1575388"/>
            <a:ext cx="9678930" cy="2645699"/>
          </a:xfrm>
        </p:spPr>
        <p:txBody>
          <a:bodyPr/>
          <a:lstStyle/>
          <a:p>
            <a:r>
              <a:rPr lang="sl-SI" dirty="0"/>
              <a:t>Zgorevanje in ekologija:</a:t>
            </a:r>
            <a:br>
              <a:rPr lang="sl-SI" dirty="0"/>
            </a:br>
            <a:br>
              <a:rPr lang="sl-SI" dirty="0"/>
            </a:br>
            <a:r>
              <a:rPr lang="sl-SI" dirty="0"/>
              <a:t>Proces zgorevanja lesa</a:t>
            </a:r>
          </a:p>
        </p:txBody>
      </p:sp>
      <p:pic>
        <p:nvPicPr>
          <p:cNvPr id="3" name="Picture 4">
            <a:extLst>
              <a:ext uri="{FF2B5EF4-FFF2-40B4-BE49-F238E27FC236}">
                <a16:creationId xmlns:a16="http://schemas.microsoft.com/office/drawing/2014/main" id="{412E9FE7-7FEF-EDA3-F4F5-D1C47EDAF5C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72464" y="116632"/>
            <a:ext cx="1831112" cy="384593"/>
          </a:xfrm>
          <a:prstGeom prst="rect">
            <a:avLst/>
          </a:prstGeom>
          <a:noFill/>
          <a:ln>
            <a:noFill/>
          </a:ln>
        </p:spPr>
      </p:pic>
      <p:pic>
        <p:nvPicPr>
          <p:cNvPr id="5" name="Graphic 6">
            <a:extLst>
              <a:ext uri="{FF2B5EF4-FFF2-40B4-BE49-F238E27FC236}">
                <a16:creationId xmlns:a16="http://schemas.microsoft.com/office/drawing/2014/main" id="{82F4A434-96D0-BDF1-210A-D6B26B5B0C2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04512" y="6453336"/>
            <a:ext cx="1368174" cy="356295"/>
          </a:xfrm>
          <a:prstGeom prst="rect">
            <a:avLst/>
          </a:prstGeom>
        </p:spPr>
      </p:pic>
    </p:spTree>
    <p:extLst>
      <p:ext uri="{BB962C8B-B14F-4D97-AF65-F5344CB8AC3E}">
        <p14:creationId xmlns:p14="http://schemas.microsoft.com/office/powerpoint/2010/main" val="2756338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sl-SI" dirty="0"/>
              <a:t>Zgorevanje trdnih lesnih goriv – CO</a:t>
            </a:r>
            <a:r>
              <a:rPr lang="sl-SI" baseline="-25000" dirty="0"/>
              <a:t>2</a:t>
            </a:r>
            <a:r>
              <a:rPr lang="sl-SI" dirty="0"/>
              <a:t> nevtralno zgorevanje</a:t>
            </a:r>
          </a:p>
        </p:txBody>
      </p:sp>
      <p:sp>
        <p:nvSpPr>
          <p:cNvPr id="22531" name="Rectangle 3"/>
          <p:cNvSpPr>
            <a:spLocks noGrp="1" noChangeArrowheads="1"/>
          </p:cNvSpPr>
          <p:nvPr>
            <p:ph idx="1"/>
          </p:nvPr>
        </p:nvSpPr>
        <p:spPr/>
        <p:txBody>
          <a:bodyPr/>
          <a:lstStyle/>
          <a:p>
            <a:pPr eaLnBrk="1" hangingPunct="1"/>
            <a:endParaRPr lang="sl-SI"/>
          </a:p>
          <a:p>
            <a:pPr eaLnBrk="1" hangingPunct="1"/>
            <a:endParaRPr lang="sl-SI"/>
          </a:p>
        </p:txBody>
      </p:sp>
      <p:grpSp>
        <p:nvGrpSpPr>
          <p:cNvPr id="9" name="Skupina 8">
            <a:extLst>
              <a:ext uri="{FF2B5EF4-FFF2-40B4-BE49-F238E27FC236}">
                <a16:creationId xmlns:a16="http://schemas.microsoft.com/office/drawing/2014/main" id="{AC1AAEC5-10F5-2F23-960F-E9AF1F0D8ADC}"/>
              </a:ext>
            </a:extLst>
          </p:cNvPr>
          <p:cNvGrpSpPr/>
          <p:nvPr/>
        </p:nvGrpSpPr>
        <p:grpSpPr>
          <a:xfrm>
            <a:off x="2135560" y="1484784"/>
            <a:ext cx="7992888" cy="4968552"/>
            <a:chOff x="360363" y="1387475"/>
            <a:chExt cx="9358312" cy="5783263"/>
          </a:xfrm>
        </p:grpSpPr>
        <p:pic>
          <p:nvPicPr>
            <p:cNvPr id="3" name="Picture 1">
              <a:extLst>
                <a:ext uri="{FF2B5EF4-FFF2-40B4-BE49-F238E27FC236}">
                  <a16:creationId xmlns:a16="http://schemas.microsoft.com/office/drawing/2014/main" id="{140AD42C-2B6B-F22E-193C-A529081CA6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363" y="1387475"/>
              <a:ext cx="9358312" cy="578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 name="Text Box 7">
              <a:extLst>
                <a:ext uri="{FF2B5EF4-FFF2-40B4-BE49-F238E27FC236}">
                  <a16:creationId xmlns:a16="http://schemas.microsoft.com/office/drawing/2014/main" id="{890BACE2-DEC6-C61F-2577-F784CFB0008C}"/>
                </a:ext>
              </a:extLst>
            </p:cNvPr>
            <p:cNvSpPr txBox="1">
              <a:spLocks noChangeArrowheads="1"/>
            </p:cNvSpPr>
            <p:nvPr/>
          </p:nvSpPr>
          <p:spPr bwMode="auto">
            <a:xfrm>
              <a:off x="835025" y="3590925"/>
              <a:ext cx="1797050" cy="33655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4" tIns="45712" rIns="91424" bIns="45712">
              <a:spAutoFit/>
            </a:bodyPr>
            <a:lstStyle>
              <a:lvl1pPr algn="l">
                <a:spcAft>
                  <a:spcPct val="0"/>
                </a:spcAft>
                <a:defRPr sz="2000">
                  <a:solidFill>
                    <a:schemeClr val="tx1"/>
                  </a:solidFill>
                  <a:latin typeface="Arial" panose="020B0604020202020204" pitchFamily="34" charset="0"/>
                </a:defRPr>
              </a:lvl1pPr>
              <a:lvl2pPr indent="-41275" algn="l">
                <a:spcAft>
                  <a:spcPct val="0"/>
                </a:spcAft>
                <a:defRPr sz="2000">
                  <a:solidFill>
                    <a:schemeClr val="tx1"/>
                  </a:solidFill>
                  <a:latin typeface="Arial" panose="020B0604020202020204" pitchFamily="34" charset="0"/>
                </a:defRPr>
              </a:lvl2pPr>
              <a:lvl3pPr algn="l">
                <a:spcAft>
                  <a:spcPct val="0"/>
                </a:spcAft>
                <a:defRPr sz="2000">
                  <a:solidFill>
                    <a:schemeClr val="tx1"/>
                  </a:solidFill>
                  <a:latin typeface="Arial" panose="020B0604020202020204" pitchFamily="34" charset="0"/>
                </a:defRPr>
              </a:lvl3pPr>
              <a:lvl4pPr algn="l">
                <a:spcAft>
                  <a:spcPct val="0"/>
                </a:spcAft>
                <a:defRPr sz="2000">
                  <a:solidFill>
                    <a:schemeClr val="tx1"/>
                  </a:solidFill>
                  <a:latin typeface="Arial" panose="020B0604020202020204" pitchFamily="34" charset="0"/>
                </a:defRPr>
              </a:lvl4pPr>
              <a:lvl5pPr algn="l">
                <a:spcAft>
                  <a:spcPct val="0"/>
                </a:spcAft>
                <a:defRPr sz="2000">
                  <a:solidFill>
                    <a:schemeClr val="tx1"/>
                  </a:solidFill>
                  <a:latin typeface="Arial" panose="020B0604020202020204" pitchFamily="34" charset="0"/>
                </a:defRPr>
              </a:lvl5pPr>
              <a:lvl6pPr marL="2447925" indent="-161925" fontAlgn="base">
                <a:spcBef>
                  <a:spcPct val="0"/>
                </a:spcBef>
                <a:spcAft>
                  <a:spcPct val="0"/>
                </a:spcAft>
                <a:defRPr sz="2000">
                  <a:solidFill>
                    <a:schemeClr val="tx1"/>
                  </a:solidFill>
                  <a:latin typeface="Arial" panose="020B0604020202020204" pitchFamily="34" charset="0"/>
                </a:defRPr>
              </a:lvl6pPr>
              <a:lvl7pPr marL="2905125" indent="-161925" fontAlgn="base">
                <a:spcBef>
                  <a:spcPct val="0"/>
                </a:spcBef>
                <a:spcAft>
                  <a:spcPct val="0"/>
                </a:spcAft>
                <a:defRPr sz="2000">
                  <a:solidFill>
                    <a:schemeClr val="tx1"/>
                  </a:solidFill>
                  <a:latin typeface="Arial" panose="020B0604020202020204" pitchFamily="34" charset="0"/>
                </a:defRPr>
              </a:lvl7pPr>
              <a:lvl8pPr marL="3362325" indent="-161925" fontAlgn="base">
                <a:spcBef>
                  <a:spcPct val="0"/>
                </a:spcBef>
                <a:spcAft>
                  <a:spcPct val="0"/>
                </a:spcAft>
                <a:defRPr sz="2000">
                  <a:solidFill>
                    <a:schemeClr val="tx1"/>
                  </a:solidFill>
                  <a:latin typeface="Arial" panose="020B0604020202020204" pitchFamily="34" charset="0"/>
                </a:defRPr>
              </a:lvl8pPr>
              <a:lvl9pPr marL="3819525" indent="-161925" fontAlgn="base">
                <a:spcBef>
                  <a:spcPct val="0"/>
                </a:spcBef>
                <a:spcAft>
                  <a:spcPct val="0"/>
                </a:spcAft>
                <a:defRPr sz="2000">
                  <a:solidFill>
                    <a:schemeClr val="tx1"/>
                  </a:solidFill>
                  <a:latin typeface="Arial" panose="020B0604020202020204" pitchFamily="34" charset="0"/>
                </a:defRPr>
              </a:lvl9pPr>
            </a:lstStyle>
            <a:p>
              <a:pPr defTabSz="914400" hangingPunct="1">
                <a:buClrTx/>
                <a:buSzTx/>
                <a:buFontTx/>
                <a:buNone/>
              </a:pPr>
              <a:r>
                <a:rPr lang="sl-SI" altLang="sl-SI" sz="1600"/>
                <a:t>Sončna svetloba</a:t>
              </a:r>
              <a:endParaRPr lang="en-US" altLang="sl-SI" sz="1600"/>
            </a:p>
          </p:txBody>
        </p:sp>
        <p:sp>
          <p:nvSpPr>
            <p:cNvPr id="5" name="Text Box 8">
              <a:extLst>
                <a:ext uri="{FF2B5EF4-FFF2-40B4-BE49-F238E27FC236}">
                  <a16:creationId xmlns:a16="http://schemas.microsoft.com/office/drawing/2014/main" id="{3DA7FE10-CD3D-AD4D-2301-42C95BCB2AB4}"/>
                </a:ext>
              </a:extLst>
            </p:cNvPr>
            <p:cNvSpPr txBox="1">
              <a:spLocks noChangeArrowheads="1"/>
            </p:cNvSpPr>
            <p:nvPr/>
          </p:nvSpPr>
          <p:spPr bwMode="auto">
            <a:xfrm>
              <a:off x="5205413" y="3998913"/>
              <a:ext cx="679450" cy="581025"/>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4" tIns="45712" rIns="91424" bIns="45712">
              <a:spAutoFit/>
            </a:bodyPr>
            <a:lstStyle>
              <a:lvl1pPr algn="l">
                <a:spcAft>
                  <a:spcPct val="0"/>
                </a:spcAft>
                <a:defRPr sz="2000">
                  <a:solidFill>
                    <a:schemeClr val="tx1"/>
                  </a:solidFill>
                  <a:latin typeface="Arial" panose="020B0604020202020204" pitchFamily="34" charset="0"/>
                </a:defRPr>
              </a:lvl1pPr>
              <a:lvl2pPr indent="-41275" algn="l">
                <a:spcAft>
                  <a:spcPct val="0"/>
                </a:spcAft>
                <a:defRPr sz="2000">
                  <a:solidFill>
                    <a:schemeClr val="tx1"/>
                  </a:solidFill>
                  <a:latin typeface="Arial" panose="020B0604020202020204" pitchFamily="34" charset="0"/>
                </a:defRPr>
              </a:lvl2pPr>
              <a:lvl3pPr algn="l">
                <a:spcAft>
                  <a:spcPct val="0"/>
                </a:spcAft>
                <a:defRPr sz="2000">
                  <a:solidFill>
                    <a:schemeClr val="tx1"/>
                  </a:solidFill>
                  <a:latin typeface="Arial" panose="020B0604020202020204" pitchFamily="34" charset="0"/>
                </a:defRPr>
              </a:lvl3pPr>
              <a:lvl4pPr algn="l">
                <a:spcAft>
                  <a:spcPct val="0"/>
                </a:spcAft>
                <a:defRPr sz="2000">
                  <a:solidFill>
                    <a:schemeClr val="tx1"/>
                  </a:solidFill>
                  <a:latin typeface="Arial" panose="020B0604020202020204" pitchFamily="34" charset="0"/>
                </a:defRPr>
              </a:lvl4pPr>
              <a:lvl5pPr algn="l">
                <a:spcAft>
                  <a:spcPct val="0"/>
                </a:spcAft>
                <a:defRPr sz="2000">
                  <a:solidFill>
                    <a:schemeClr val="tx1"/>
                  </a:solidFill>
                  <a:latin typeface="Arial" panose="020B0604020202020204" pitchFamily="34" charset="0"/>
                </a:defRPr>
              </a:lvl5pPr>
              <a:lvl6pPr marL="2447925" indent="-161925" fontAlgn="base">
                <a:spcBef>
                  <a:spcPct val="0"/>
                </a:spcBef>
                <a:spcAft>
                  <a:spcPct val="0"/>
                </a:spcAft>
                <a:defRPr sz="2000">
                  <a:solidFill>
                    <a:schemeClr val="tx1"/>
                  </a:solidFill>
                  <a:latin typeface="Arial" panose="020B0604020202020204" pitchFamily="34" charset="0"/>
                </a:defRPr>
              </a:lvl6pPr>
              <a:lvl7pPr marL="2905125" indent="-161925" fontAlgn="base">
                <a:spcBef>
                  <a:spcPct val="0"/>
                </a:spcBef>
                <a:spcAft>
                  <a:spcPct val="0"/>
                </a:spcAft>
                <a:defRPr sz="2000">
                  <a:solidFill>
                    <a:schemeClr val="tx1"/>
                  </a:solidFill>
                  <a:latin typeface="Arial" panose="020B0604020202020204" pitchFamily="34" charset="0"/>
                </a:defRPr>
              </a:lvl7pPr>
              <a:lvl8pPr marL="3362325" indent="-161925" fontAlgn="base">
                <a:spcBef>
                  <a:spcPct val="0"/>
                </a:spcBef>
                <a:spcAft>
                  <a:spcPct val="0"/>
                </a:spcAft>
                <a:defRPr sz="2000">
                  <a:solidFill>
                    <a:schemeClr val="tx1"/>
                  </a:solidFill>
                  <a:latin typeface="Arial" panose="020B0604020202020204" pitchFamily="34" charset="0"/>
                </a:defRPr>
              </a:lvl8pPr>
              <a:lvl9pPr marL="3819525" indent="-161925" fontAlgn="base">
                <a:spcBef>
                  <a:spcPct val="0"/>
                </a:spcBef>
                <a:spcAft>
                  <a:spcPct val="0"/>
                </a:spcAft>
                <a:defRPr sz="2000">
                  <a:solidFill>
                    <a:schemeClr val="tx1"/>
                  </a:solidFill>
                  <a:latin typeface="Arial" panose="020B0604020202020204" pitchFamily="34" charset="0"/>
                </a:defRPr>
              </a:lvl9pPr>
            </a:lstStyle>
            <a:p>
              <a:pPr algn="ctr" defTabSz="914400" hangingPunct="1">
                <a:buClrTx/>
                <a:buSzTx/>
                <a:buFontTx/>
                <a:buNone/>
              </a:pPr>
              <a:r>
                <a:rPr lang="sl-SI" altLang="sl-SI" sz="1600"/>
                <a:t>Voda</a:t>
              </a:r>
            </a:p>
            <a:p>
              <a:pPr algn="ctr" defTabSz="914400" hangingPunct="1">
                <a:buClrTx/>
                <a:buSzTx/>
                <a:buFontTx/>
                <a:buNone/>
              </a:pPr>
              <a:r>
                <a:rPr lang="sl-SI" altLang="sl-SI" sz="1600"/>
                <a:t>H</a:t>
              </a:r>
              <a:r>
                <a:rPr lang="sl-SI" altLang="sl-SI" sz="1600" baseline="-25000"/>
                <a:t>2</a:t>
              </a:r>
              <a:r>
                <a:rPr lang="sl-SI" altLang="sl-SI" sz="1600"/>
                <a:t>O</a:t>
              </a:r>
              <a:endParaRPr lang="en-US" altLang="sl-SI" sz="1600"/>
            </a:p>
          </p:txBody>
        </p:sp>
        <p:sp>
          <p:nvSpPr>
            <p:cNvPr id="6" name="Text Box 9">
              <a:extLst>
                <a:ext uri="{FF2B5EF4-FFF2-40B4-BE49-F238E27FC236}">
                  <a16:creationId xmlns:a16="http://schemas.microsoft.com/office/drawing/2014/main" id="{EC4B82CC-5C15-A410-D756-C94D7E78D6AC}"/>
                </a:ext>
              </a:extLst>
            </p:cNvPr>
            <p:cNvSpPr txBox="1">
              <a:spLocks noChangeArrowheads="1"/>
            </p:cNvSpPr>
            <p:nvPr/>
          </p:nvSpPr>
          <p:spPr bwMode="auto">
            <a:xfrm>
              <a:off x="8509000" y="3414713"/>
              <a:ext cx="825500" cy="33655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4" tIns="45712" rIns="91424" bIns="45712">
              <a:spAutoFit/>
            </a:bodyPr>
            <a:lstStyle>
              <a:lvl1pPr algn="l">
                <a:spcAft>
                  <a:spcPct val="0"/>
                </a:spcAft>
                <a:defRPr sz="2000">
                  <a:solidFill>
                    <a:schemeClr val="tx1"/>
                  </a:solidFill>
                  <a:latin typeface="Arial" panose="020B0604020202020204" pitchFamily="34" charset="0"/>
                </a:defRPr>
              </a:lvl1pPr>
              <a:lvl2pPr indent="-41275" algn="l">
                <a:spcAft>
                  <a:spcPct val="0"/>
                </a:spcAft>
                <a:defRPr sz="2000">
                  <a:solidFill>
                    <a:schemeClr val="tx1"/>
                  </a:solidFill>
                  <a:latin typeface="Arial" panose="020B0604020202020204" pitchFamily="34" charset="0"/>
                </a:defRPr>
              </a:lvl2pPr>
              <a:lvl3pPr algn="l">
                <a:spcAft>
                  <a:spcPct val="0"/>
                </a:spcAft>
                <a:defRPr sz="2000">
                  <a:solidFill>
                    <a:schemeClr val="tx1"/>
                  </a:solidFill>
                  <a:latin typeface="Arial" panose="020B0604020202020204" pitchFamily="34" charset="0"/>
                </a:defRPr>
              </a:lvl3pPr>
              <a:lvl4pPr algn="l">
                <a:spcAft>
                  <a:spcPct val="0"/>
                </a:spcAft>
                <a:defRPr sz="2000">
                  <a:solidFill>
                    <a:schemeClr val="tx1"/>
                  </a:solidFill>
                  <a:latin typeface="Arial" panose="020B0604020202020204" pitchFamily="34" charset="0"/>
                </a:defRPr>
              </a:lvl4pPr>
              <a:lvl5pPr algn="l">
                <a:spcAft>
                  <a:spcPct val="0"/>
                </a:spcAft>
                <a:defRPr sz="2000">
                  <a:solidFill>
                    <a:schemeClr val="tx1"/>
                  </a:solidFill>
                  <a:latin typeface="Arial" panose="020B0604020202020204" pitchFamily="34" charset="0"/>
                </a:defRPr>
              </a:lvl5pPr>
              <a:lvl6pPr marL="2447925" indent="-161925" fontAlgn="base">
                <a:spcBef>
                  <a:spcPct val="0"/>
                </a:spcBef>
                <a:spcAft>
                  <a:spcPct val="0"/>
                </a:spcAft>
                <a:defRPr sz="2000">
                  <a:solidFill>
                    <a:schemeClr val="tx1"/>
                  </a:solidFill>
                  <a:latin typeface="Arial" panose="020B0604020202020204" pitchFamily="34" charset="0"/>
                </a:defRPr>
              </a:lvl6pPr>
              <a:lvl7pPr marL="2905125" indent="-161925" fontAlgn="base">
                <a:spcBef>
                  <a:spcPct val="0"/>
                </a:spcBef>
                <a:spcAft>
                  <a:spcPct val="0"/>
                </a:spcAft>
                <a:defRPr sz="2000">
                  <a:solidFill>
                    <a:schemeClr val="tx1"/>
                  </a:solidFill>
                  <a:latin typeface="Arial" panose="020B0604020202020204" pitchFamily="34" charset="0"/>
                </a:defRPr>
              </a:lvl7pPr>
              <a:lvl8pPr marL="3362325" indent="-161925" fontAlgn="base">
                <a:spcBef>
                  <a:spcPct val="0"/>
                </a:spcBef>
                <a:spcAft>
                  <a:spcPct val="0"/>
                </a:spcAft>
                <a:defRPr sz="2000">
                  <a:solidFill>
                    <a:schemeClr val="tx1"/>
                  </a:solidFill>
                  <a:latin typeface="Arial" panose="020B0604020202020204" pitchFamily="34" charset="0"/>
                </a:defRPr>
              </a:lvl8pPr>
              <a:lvl9pPr marL="3819525" indent="-161925" fontAlgn="base">
                <a:spcBef>
                  <a:spcPct val="0"/>
                </a:spcBef>
                <a:spcAft>
                  <a:spcPct val="0"/>
                </a:spcAft>
                <a:defRPr sz="2000">
                  <a:solidFill>
                    <a:schemeClr val="tx1"/>
                  </a:solidFill>
                  <a:latin typeface="Arial" panose="020B0604020202020204" pitchFamily="34" charset="0"/>
                </a:defRPr>
              </a:lvl9pPr>
            </a:lstStyle>
            <a:p>
              <a:pPr defTabSz="914400" hangingPunct="1">
                <a:buClrTx/>
                <a:buSzTx/>
                <a:buFontTx/>
                <a:buNone/>
              </a:pPr>
              <a:r>
                <a:rPr lang="sl-SI" altLang="sl-SI" sz="1600"/>
                <a:t>Izgube</a:t>
              </a:r>
              <a:endParaRPr lang="en-US" altLang="sl-SI" sz="1600"/>
            </a:p>
          </p:txBody>
        </p:sp>
        <p:sp>
          <p:nvSpPr>
            <p:cNvPr id="7" name="Text Box 10">
              <a:extLst>
                <a:ext uri="{FF2B5EF4-FFF2-40B4-BE49-F238E27FC236}">
                  <a16:creationId xmlns:a16="http://schemas.microsoft.com/office/drawing/2014/main" id="{7D997DAE-E6D9-1335-A9C5-23F7D1661A85}"/>
                </a:ext>
              </a:extLst>
            </p:cNvPr>
            <p:cNvSpPr txBox="1">
              <a:spLocks noChangeArrowheads="1"/>
            </p:cNvSpPr>
            <p:nvPr/>
          </p:nvSpPr>
          <p:spPr bwMode="auto">
            <a:xfrm>
              <a:off x="8497888" y="4203700"/>
              <a:ext cx="1008062" cy="581025"/>
            </a:xfrm>
            <a:prstGeom prst="rect">
              <a:avLst/>
            </a:prstGeom>
            <a:solidFill>
              <a:srgbClr val="E0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4" tIns="45712" rIns="91424" bIns="45712">
              <a:spAutoFit/>
            </a:bodyPr>
            <a:lstStyle>
              <a:lvl1pPr algn="l">
                <a:spcAft>
                  <a:spcPct val="0"/>
                </a:spcAft>
                <a:defRPr sz="2000">
                  <a:solidFill>
                    <a:schemeClr val="tx1"/>
                  </a:solidFill>
                  <a:latin typeface="Arial" panose="020B0604020202020204" pitchFamily="34" charset="0"/>
                </a:defRPr>
              </a:lvl1pPr>
              <a:lvl2pPr indent="-41275" algn="l">
                <a:spcAft>
                  <a:spcPct val="0"/>
                </a:spcAft>
                <a:defRPr sz="2000">
                  <a:solidFill>
                    <a:schemeClr val="tx1"/>
                  </a:solidFill>
                  <a:latin typeface="Arial" panose="020B0604020202020204" pitchFamily="34" charset="0"/>
                </a:defRPr>
              </a:lvl2pPr>
              <a:lvl3pPr algn="l">
                <a:spcAft>
                  <a:spcPct val="0"/>
                </a:spcAft>
                <a:defRPr sz="2000">
                  <a:solidFill>
                    <a:schemeClr val="tx1"/>
                  </a:solidFill>
                  <a:latin typeface="Arial" panose="020B0604020202020204" pitchFamily="34" charset="0"/>
                </a:defRPr>
              </a:lvl3pPr>
              <a:lvl4pPr algn="l">
                <a:spcAft>
                  <a:spcPct val="0"/>
                </a:spcAft>
                <a:defRPr sz="2000">
                  <a:solidFill>
                    <a:schemeClr val="tx1"/>
                  </a:solidFill>
                  <a:latin typeface="Arial" panose="020B0604020202020204" pitchFamily="34" charset="0"/>
                </a:defRPr>
              </a:lvl4pPr>
              <a:lvl5pPr algn="l">
                <a:spcAft>
                  <a:spcPct val="0"/>
                </a:spcAft>
                <a:defRPr sz="2000">
                  <a:solidFill>
                    <a:schemeClr val="tx1"/>
                  </a:solidFill>
                  <a:latin typeface="Arial" panose="020B0604020202020204" pitchFamily="34" charset="0"/>
                </a:defRPr>
              </a:lvl5pPr>
              <a:lvl6pPr marL="2447925" indent="-161925" fontAlgn="base">
                <a:spcBef>
                  <a:spcPct val="0"/>
                </a:spcBef>
                <a:spcAft>
                  <a:spcPct val="0"/>
                </a:spcAft>
                <a:defRPr sz="2000">
                  <a:solidFill>
                    <a:schemeClr val="tx1"/>
                  </a:solidFill>
                  <a:latin typeface="Arial" panose="020B0604020202020204" pitchFamily="34" charset="0"/>
                </a:defRPr>
              </a:lvl6pPr>
              <a:lvl7pPr marL="2905125" indent="-161925" fontAlgn="base">
                <a:spcBef>
                  <a:spcPct val="0"/>
                </a:spcBef>
                <a:spcAft>
                  <a:spcPct val="0"/>
                </a:spcAft>
                <a:defRPr sz="2000">
                  <a:solidFill>
                    <a:schemeClr val="tx1"/>
                  </a:solidFill>
                  <a:latin typeface="Arial" panose="020B0604020202020204" pitchFamily="34" charset="0"/>
                </a:defRPr>
              </a:lvl7pPr>
              <a:lvl8pPr marL="3362325" indent="-161925" fontAlgn="base">
                <a:spcBef>
                  <a:spcPct val="0"/>
                </a:spcBef>
                <a:spcAft>
                  <a:spcPct val="0"/>
                </a:spcAft>
                <a:defRPr sz="2000">
                  <a:solidFill>
                    <a:schemeClr val="tx1"/>
                  </a:solidFill>
                  <a:latin typeface="Arial" panose="020B0604020202020204" pitchFamily="34" charset="0"/>
                </a:defRPr>
              </a:lvl8pPr>
              <a:lvl9pPr marL="3819525" indent="-161925" fontAlgn="base">
                <a:spcBef>
                  <a:spcPct val="0"/>
                </a:spcBef>
                <a:spcAft>
                  <a:spcPct val="0"/>
                </a:spcAft>
                <a:defRPr sz="2000">
                  <a:solidFill>
                    <a:schemeClr val="tx1"/>
                  </a:solidFill>
                  <a:latin typeface="Arial" panose="020B0604020202020204" pitchFamily="34" charset="0"/>
                </a:defRPr>
              </a:lvl9pPr>
            </a:lstStyle>
            <a:p>
              <a:pPr defTabSz="914400" hangingPunct="1">
                <a:buClrTx/>
                <a:buSzTx/>
                <a:buFontTx/>
                <a:buNone/>
              </a:pPr>
              <a:r>
                <a:rPr lang="sl-SI" altLang="sl-SI" sz="1600"/>
                <a:t>Koristna</a:t>
              </a:r>
            </a:p>
            <a:p>
              <a:pPr defTabSz="914400" hangingPunct="1">
                <a:buClrTx/>
                <a:buSzTx/>
                <a:buFontTx/>
                <a:buNone/>
              </a:pPr>
              <a:r>
                <a:rPr lang="sl-SI" altLang="sl-SI" sz="1600"/>
                <a:t>toplota</a:t>
              </a:r>
              <a:endParaRPr lang="en-US" altLang="sl-SI" sz="1600"/>
            </a:p>
          </p:txBody>
        </p:sp>
        <p:sp>
          <p:nvSpPr>
            <p:cNvPr id="8" name="Text Box 11">
              <a:extLst>
                <a:ext uri="{FF2B5EF4-FFF2-40B4-BE49-F238E27FC236}">
                  <a16:creationId xmlns:a16="http://schemas.microsoft.com/office/drawing/2014/main" id="{85A8F7A5-A368-A074-0B3E-9E33777B0B78}"/>
                </a:ext>
              </a:extLst>
            </p:cNvPr>
            <p:cNvSpPr txBox="1">
              <a:spLocks noChangeArrowheads="1"/>
            </p:cNvSpPr>
            <p:nvPr/>
          </p:nvSpPr>
          <p:spPr bwMode="auto">
            <a:xfrm>
              <a:off x="3290888" y="6372225"/>
              <a:ext cx="1795462" cy="336550"/>
            </a:xfrm>
            <a:prstGeom prst="rect">
              <a:avLst/>
            </a:prstGeom>
            <a:solidFill>
              <a:srgbClr val="8841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4" tIns="45712" rIns="91424" bIns="45712">
              <a:spAutoFit/>
            </a:bodyPr>
            <a:lstStyle>
              <a:lvl1pPr algn="l">
                <a:spcAft>
                  <a:spcPct val="0"/>
                </a:spcAft>
                <a:defRPr sz="2000">
                  <a:solidFill>
                    <a:schemeClr val="tx1"/>
                  </a:solidFill>
                  <a:latin typeface="Arial" panose="020B0604020202020204" pitchFamily="34" charset="0"/>
                </a:defRPr>
              </a:lvl1pPr>
              <a:lvl2pPr indent="-41275" algn="l">
                <a:spcAft>
                  <a:spcPct val="0"/>
                </a:spcAft>
                <a:defRPr sz="2000">
                  <a:solidFill>
                    <a:schemeClr val="tx1"/>
                  </a:solidFill>
                  <a:latin typeface="Arial" panose="020B0604020202020204" pitchFamily="34" charset="0"/>
                </a:defRPr>
              </a:lvl2pPr>
              <a:lvl3pPr algn="l">
                <a:spcAft>
                  <a:spcPct val="0"/>
                </a:spcAft>
                <a:defRPr sz="2000">
                  <a:solidFill>
                    <a:schemeClr val="tx1"/>
                  </a:solidFill>
                  <a:latin typeface="Arial" panose="020B0604020202020204" pitchFamily="34" charset="0"/>
                </a:defRPr>
              </a:lvl3pPr>
              <a:lvl4pPr algn="l">
                <a:spcAft>
                  <a:spcPct val="0"/>
                </a:spcAft>
                <a:defRPr sz="2000">
                  <a:solidFill>
                    <a:schemeClr val="tx1"/>
                  </a:solidFill>
                  <a:latin typeface="Arial" panose="020B0604020202020204" pitchFamily="34" charset="0"/>
                </a:defRPr>
              </a:lvl4pPr>
              <a:lvl5pPr algn="l">
                <a:spcAft>
                  <a:spcPct val="0"/>
                </a:spcAft>
                <a:defRPr sz="2000">
                  <a:solidFill>
                    <a:schemeClr val="tx1"/>
                  </a:solidFill>
                  <a:latin typeface="Arial" panose="020B0604020202020204" pitchFamily="34" charset="0"/>
                </a:defRPr>
              </a:lvl5pPr>
              <a:lvl6pPr marL="2447925" indent="-161925" fontAlgn="base">
                <a:spcBef>
                  <a:spcPct val="0"/>
                </a:spcBef>
                <a:spcAft>
                  <a:spcPct val="0"/>
                </a:spcAft>
                <a:defRPr sz="2000">
                  <a:solidFill>
                    <a:schemeClr val="tx1"/>
                  </a:solidFill>
                  <a:latin typeface="Arial" panose="020B0604020202020204" pitchFamily="34" charset="0"/>
                </a:defRPr>
              </a:lvl6pPr>
              <a:lvl7pPr marL="2905125" indent="-161925" fontAlgn="base">
                <a:spcBef>
                  <a:spcPct val="0"/>
                </a:spcBef>
                <a:spcAft>
                  <a:spcPct val="0"/>
                </a:spcAft>
                <a:defRPr sz="2000">
                  <a:solidFill>
                    <a:schemeClr val="tx1"/>
                  </a:solidFill>
                  <a:latin typeface="Arial" panose="020B0604020202020204" pitchFamily="34" charset="0"/>
                </a:defRPr>
              </a:lvl7pPr>
              <a:lvl8pPr marL="3362325" indent="-161925" fontAlgn="base">
                <a:spcBef>
                  <a:spcPct val="0"/>
                </a:spcBef>
                <a:spcAft>
                  <a:spcPct val="0"/>
                </a:spcAft>
                <a:defRPr sz="2000">
                  <a:solidFill>
                    <a:schemeClr val="tx1"/>
                  </a:solidFill>
                  <a:latin typeface="Arial" panose="020B0604020202020204" pitchFamily="34" charset="0"/>
                </a:defRPr>
              </a:lvl8pPr>
              <a:lvl9pPr marL="3819525" indent="-161925" fontAlgn="base">
                <a:spcBef>
                  <a:spcPct val="0"/>
                </a:spcBef>
                <a:spcAft>
                  <a:spcPct val="0"/>
                </a:spcAft>
                <a:defRPr sz="2000">
                  <a:solidFill>
                    <a:schemeClr val="tx1"/>
                  </a:solidFill>
                  <a:latin typeface="Arial" panose="020B0604020202020204" pitchFamily="34" charset="0"/>
                </a:defRPr>
              </a:lvl9pPr>
            </a:lstStyle>
            <a:p>
              <a:pPr defTabSz="914400" hangingPunct="1">
                <a:buClrTx/>
                <a:buSzTx/>
                <a:buFontTx/>
                <a:buNone/>
              </a:pPr>
              <a:r>
                <a:rPr lang="sl-SI" altLang="sl-SI" sz="1600"/>
                <a:t>Mineralne snovi</a:t>
              </a:r>
              <a:endParaRPr lang="en-US" altLang="sl-SI" sz="1600"/>
            </a:p>
          </p:txBody>
        </p:sp>
      </p:grpSp>
      <p:pic>
        <p:nvPicPr>
          <p:cNvPr id="2" name="Graphic 6">
            <a:extLst>
              <a:ext uri="{FF2B5EF4-FFF2-40B4-BE49-F238E27FC236}">
                <a16:creationId xmlns:a16="http://schemas.microsoft.com/office/drawing/2014/main" id="{26F98B04-FA6C-A70E-3AAC-995B84C7F8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Trdna lesna goriva (TLG)</a:t>
            </a:r>
          </a:p>
        </p:txBody>
      </p:sp>
      <p:graphicFrame>
        <p:nvGraphicFramePr>
          <p:cNvPr id="4" name="Diagram 3"/>
          <p:cNvGraphicFramePr/>
          <p:nvPr/>
        </p:nvGraphicFramePr>
        <p:xfrm>
          <a:off x="734034" y="2329830"/>
          <a:ext cx="10800000" cy="3312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Graphic 6">
            <a:extLst>
              <a:ext uri="{FF2B5EF4-FFF2-40B4-BE49-F238E27FC236}">
                <a16:creationId xmlns:a16="http://schemas.microsoft.com/office/drawing/2014/main" id="{335C53DC-1684-DB95-F7F7-F9A326B0A1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4158912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Kemijska sestava TLG</a:t>
            </a:r>
          </a:p>
        </p:txBody>
      </p:sp>
      <p:sp>
        <p:nvSpPr>
          <p:cNvPr id="3" name="Označba mesta vsebine 2"/>
          <p:cNvSpPr>
            <a:spLocks noGrp="1"/>
          </p:cNvSpPr>
          <p:nvPr>
            <p:ph idx="1"/>
          </p:nvPr>
        </p:nvSpPr>
        <p:spPr/>
        <p:txBody>
          <a:bodyPr/>
          <a:lstStyle/>
          <a:p>
            <a:r>
              <a:rPr lang="sl-SI" dirty="0"/>
              <a:t>Elementna</a:t>
            </a:r>
          </a:p>
          <a:p>
            <a:r>
              <a:rPr lang="sl-SI" dirty="0"/>
              <a:t>Molekularna</a:t>
            </a:r>
          </a:p>
        </p:txBody>
      </p:sp>
      <p:pic>
        <p:nvPicPr>
          <p:cNvPr id="8" name="Picture 5"/>
          <p:cNvPicPr/>
          <p:nvPr/>
        </p:nvPicPr>
        <p:blipFill rotWithShape="1">
          <a:blip r:embed="rId2" cstate="print">
            <a:extLst>
              <a:ext uri="{28A0092B-C50C-407E-A947-70E740481C1C}">
                <a14:useLocalDpi xmlns:a14="http://schemas.microsoft.com/office/drawing/2010/main" val="0"/>
              </a:ext>
            </a:extLst>
          </a:blip>
          <a:srcRect l="11164" r="10690" b="3213"/>
          <a:stretch/>
        </p:blipFill>
        <p:spPr bwMode="auto">
          <a:xfrm>
            <a:off x="3647728" y="1988840"/>
            <a:ext cx="7732471" cy="3888432"/>
          </a:xfrm>
          <a:prstGeom prst="rect">
            <a:avLst/>
          </a:prstGeom>
          <a:ln>
            <a:noFill/>
          </a:ln>
          <a:extLst>
            <a:ext uri="{53640926-AAD7-44D8-BBD7-CCE9431645EC}">
              <a14:shadowObscured xmlns:a14="http://schemas.microsoft.com/office/drawing/2010/main"/>
            </a:ext>
          </a:extLst>
        </p:spPr>
      </p:pic>
      <p:pic>
        <p:nvPicPr>
          <p:cNvPr id="4" name="Graphic 6">
            <a:extLst>
              <a:ext uri="{FF2B5EF4-FFF2-40B4-BE49-F238E27FC236}">
                <a16:creationId xmlns:a16="http://schemas.microsoft.com/office/drawing/2014/main" id="{D87241BD-4219-85D6-06B2-4C96C77DD7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1376788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Elementna sestava TLG</a:t>
            </a:r>
          </a:p>
        </p:txBody>
      </p:sp>
      <p:graphicFrame>
        <p:nvGraphicFramePr>
          <p:cNvPr id="4" name="Označba mesta vsebine 3"/>
          <p:cNvGraphicFramePr>
            <a:graphicFrameLocks noGrp="1"/>
          </p:cNvGraphicFramePr>
          <p:nvPr>
            <p:ph idx="1"/>
          </p:nvPr>
        </p:nvGraphicFramePr>
        <p:xfrm>
          <a:off x="1208333" y="4365104"/>
          <a:ext cx="10080000" cy="1584000"/>
        </p:xfrm>
        <a:graphic>
          <a:graphicData uri="http://schemas.openxmlformats.org/drawingml/2006/table">
            <a:tbl>
              <a:tblPr firstRow="1" firstCol="1" bandRow="1">
                <a:tableStyleId>{F5AB1C69-6EDB-4FF4-983F-18BD219EF322}</a:tableStyleId>
              </a:tblPr>
              <a:tblGrid>
                <a:gridCol w="1840560">
                  <a:extLst>
                    <a:ext uri="{9D8B030D-6E8A-4147-A177-3AD203B41FA5}">
                      <a16:colId xmlns:a16="http://schemas.microsoft.com/office/drawing/2014/main" val="2273079897"/>
                    </a:ext>
                  </a:extLst>
                </a:gridCol>
                <a:gridCol w="823944">
                  <a:extLst>
                    <a:ext uri="{9D8B030D-6E8A-4147-A177-3AD203B41FA5}">
                      <a16:colId xmlns:a16="http://schemas.microsoft.com/office/drawing/2014/main" val="791109525"/>
                    </a:ext>
                  </a:extLst>
                </a:gridCol>
                <a:gridCol w="823944">
                  <a:extLst>
                    <a:ext uri="{9D8B030D-6E8A-4147-A177-3AD203B41FA5}">
                      <a16:colId xmlns:a16="http://schemas.microsoft.com/office/drawing/2014/main" val="3214207525"/>
                    </a:ext>
                  </a:extLst>
                </a:gridCol>
                <a:gridCol w="823944">
                  <a:extLst>
                    <a:ext uri="{9D8B030D-6E8A-4147-A177-3AD203B41FA5}">
                      <a16:colId xmlns:a16="http://schemas.microsoft.com/office/drawing/2014/main" val="3253046316"/>
                    </a:ext>
                  </a:extLst>
                </a:gridCol>
                <a:gridCol w="823944">
                  <a:extLst>
                    <a:ext uri="{9D8B030D-6E8A-4147-A177-3AD203B41FA5}">
                      <a16:colId xmlns:a16="http://schemas.microsoft.com/office/drawing/2014/main" val="705997785"/>
                    </a:ext>
                  </a:extLst>
                </a:gridCol>
                <a:gridCol w="823944">
                  <a:extLst>
                    <a:ext uri="{9D8B030D-6E8A-4147-A177-3AD203B41FA5}">
                      <a16:colId xmlns:a16="http://schemas.microsoft.com/office/drawing/2014/main" val="2268731458"/>
                    </a:ext>
                  </a:extLst>
                </a:gridCol>
                <a:gridCol w="823944">
                  <a:extLst>
                    <a:ext uri="{9D8B030D-6E8A-4147-A177-3AD203B41FA5}">
                      <a16:colId xmlns:a16="http://schemas.microsoft.com/office/drawing/2014/main" val="3971618130"/>
                    </a:ext>
                  </a:extLst>
                </a:gridCol>
                <a:gridCol w="823944">
                  <a:extLst>
                    <a:ext uri="{9D8B030D-6E8A-4147-A177-3AD203B41FA5}">
                      <a16:colId xmlns:a16="http://schemas.microsoft.com/office/drawing/2014/main" val="104525953"/>
                    </a:ext>
                  </a:extLst>
                </a:gridCol>
                <a:gridCol w="823944">
                  <a:extLst>
                    <a:ext uri="{9D8B030D-6E8A-4147-A177-3AD203B41FA5}">
                      <a16:colId xmlns:a16="http://schemas.microsoft.com/office/drawing/2014/main" val="3465294077"/>
                    </a:ext>
                  </a:extLst>
                </a:gridCol>
                <a:gridCol w="823944">
                  <a:extLst>
                    <a:ext uri="{9D8B030D-6E8A-4147-A177-3AD203B41FA5}">
                      <a16:colId xmlns:a16="http://schemas.microsoft.com/office/drawing/2014/main" val="3854853460"/>
                    </a:ext>
                  </a:extLst>
                </a:gridCol>
                <a:gridCol w="823944">
                  <a:extLst>
                    <a:ext uri="{9D8B030D-6E8A-4147-A177-3AD203B41FA5}">
                      <a16:colId xmlns:a16="http://schemas.microsoft.com/office/drawing/2014/main" val="3829431187"/>
                    </a:ext>
                  </a:extLst>
                </a:gridCol>
              </a:tblGrid>
              <a:tr h="396000">
                <a:tc>
                  <a:txBody>
                    <a:bodyPr/>
                    <a:lstStyle/>
                    <a:p>
                      <a:pPr algn="ctr">
                        <a:lnSpc>
                          <a:spcPct val="150000"/>
                        </a:lnSpc>
                        <a:spcAft>
                          <a:spcPts val="0"/>
                        </a:spcAft>
                      </a:pPr>
                      <a:r>
                        <a:rPr lang="sl-SI" sz="1400" dirty="0">
                          <a:effectLst/>
                          <a:latin typeface="+mn-lt"/>
                        </a:rPr>
                        <a:t> </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gridSpan="10">
                  <a:txBody>
                    <a:bodyPr/>
                    <a:lstStyle/>
                    <a:p>
                      <a:pPr algn="ctr">
                        <a:lnSpc>
                          <a:spcPct val="150000"/>
                        </a:lnSpc>
                        <a:spcAft>
                          <a:spcPts val="0"/>
                        </a:spcAft>
                      </a:pPr>
                      <a:r>
                        <a:rPr lang="sl-SI" sz="1400" dirty="0">
                          <a:effectLst/>
                          <a:latin typeface="+mn-lt"/>
                        </a:rPr>
                        <a:t>Masni delež gradnikov celičnih sten v suhi masi goriva (% db)</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sl-SI"/>
                    </a:p>
                  </a:txBody>
                  <a:tcPr/>
                </a:tc>
                <a:tc hMerge="1">
                  <a:txBody>
                    <a:bodyPr/>
                    <a:lstStyle/>
                    <a:p>
                      <a:endParaRPr lang="sl-SI"/>
                    </a:p>
                  </a:txBody>
                  <a:tcPr/>
                </a:tc>
                <a:tc hMerge="1">
                  <a:txBody>
                    <a:bodyPr/>
                    <a:lstStyle/>
                    <a:p>
                      <a:endParaRPr lang="sl-SI"/>
                    </a:p>
                  </a:txBody>
                  <a:tcPr/>
                </a:tc>
                <a:tc hMerge="1">
                  <a:txBody>
                    <a:bodyPr/>
                    <a:lstStyle/>
                    <a:p>
                      <a:endParaRPr lang="sl-SI"/>
                    </a:p>
                  </a:txBody>
                  <a:tcPr/>
                </a:tc>
                <a:tc hMerge="1">
                  <a:txBody>
                    <a:bodyPr/>
                    <a:lstStyle/>
                    <a:p>
                      <a:endParaRPr lang="sl-SI"/>
                    </a:p>
                  </a:txBody>
                  <a:tcPr/>
                </a:tc>
                <a:tc hMerge="1">
                  <a:txBody>
                    <a:bodyPr/>
                    <a:lstStyle/>
                    <a:p>
                      <a:endParaRPr lang="sl-SI"/>
                    </a:p>
                  </a:txBody>
                  <a:tcPr/>
                </a:tc>
                <a:tc hMerge="1">
                  <a:txBody>
                    <a:bodyPr/>
                    <a:lstStyle/>
                    <a:p>
                      <a:endParaRPr lang="sl-SI"/>
                    </a:p>
                  </a:txBody>
                  <a:tcPr/>
                </a:tc>
                <a:tc hMerge="1">
                  <a:txBody>
                    <a:bodyPr/>
                    <a:lstStyle/>
                    <a:p>
                      <a:endParaRPr lang="sl-SI"/>
                    </a:p>
                  </a:txBody>
                  <a:tcPr/>
                </a:tc>
                <a:tc hMerge="1">
                  <a:txBody>
                    <a:bodyPr/>
                    <a:lstStyle/>
                    <a:p>
                      <a:endParaRPr lang="sl-SI"/>
                    </a:p>
                  </a:txBody>
                  <a:tcPr/>
                </a:tc>
                <a:extLst>
                  <a:ext uri="{0D108BD9-81ED-4DB2-BD59-A6C34878D82A}">
                    <a16:rowId xmlns:a16="http://schemas.microsoft.com/office/drawing/2014/main" val="3930091032"/>
                  </a:ext>
                </a:extLst>
              </a:tr>
              <a:tr h="396000">
                <a:tc>
                  <a:txBody>
                    <a:bodyPr/>
                    <a:lstStyle/>
                    <a:p>
                      <a:pPr algn="l">
                        <a:lnSpc>
                          <a:spcPct val="150000"/>
                        </a:lnSpc>
                        <a:spcAft>
                          <a:spcPts val="0"/>
                        </a:spcAft>
                      </a:pPr>
                      <a:r>
                        <a:rPr lang="sl-SI" sz="1400" dirty="0">
                          <a:effectLst/>
                          <a:latin typeface="+mn-lt"/>
                        </a:rPr>
                        <a:t>Vir lesne biomase</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C</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H</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O</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N</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K</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Ca</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Mg</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P</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S</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b="1" dirty="0">
                          <a:effectLst/>
                          <a:latin typeface="+mn-lt"/>
                        </a:rPr>
                        <a:t>Cl</a:t>
                      </a:r>
                      <a:endParaRPr lang="sl-SI" sz="2000" b="1"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575942346"/>
                  </a:ext>
                </a:extLst>
              </a:tr>
              <a:tr h="396000">
                <a:tc>
                  <a:txBody>
                    <a:bodyPr/>
                    <a:lstStyle/>
                    <a:p>
                      <a:pPr algn="l">
                        <a:lnSpc>
                          <a:spcPct val="150000"/>
                        </a:lnSpc>
                        <a:spcAft>
                          <a:spcPts val="0"/>
                        </a:spcAft>
                      </a:pPr>
                      <a:r>
                        <a:rPr lang="sl-SI" sz="1400" dirty="0">
                          <a:effectLst/>
                          <a:latin typeface="+mn-lt"/>
                        </a:rPr>
                        <a:t>Les iglavcev brez lubja</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latin typeface="+mn-lt"/>
                        </a:rPr>
                        <a:t>51,0</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latin typeface="+mn-lt"/>
                        </a:rPr>
                        <a:t>6,3</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latin typeface="+mn-lt"/>
                        </a:rPr>
                        <a:t>42,0</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latin typeface="+mn-lt"/>
                        </a:rPr>
                        <a:t>0,10</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0,04</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0,09</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0,015</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0,006</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0,020</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latin typeface="+mn-lt"/>
                        </a:rPr>
                        <a:t>0,010</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795069502"/>
                  </a:ext>
                </a:extLst>
              </a:tr>
              <a:tr h="396000">
                <a:tc>
                  <a:txBody>
                    <a:bodyPr/>
                    <a:lstStyle/>
                    <a:p>
                      <a:pPr algn="l">
                        <a:lnSpc>
                          <a:spcPct val="150000"/>
                        </a:lnSpc>
                        <a:spcAft>
                          <a:spcPts val="0"/>
                        </a:spcAft>
                      </a:pPr>
                      <a:r>
                        <a:rPr lang="sl-SI" sz="1400" dirty="0">
                          <a:effectLst/>
                          <a:latin typeface="+mn-lt"/>
                        </a:rPr>
                        <a:t>Les listavcev brez lubja</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49,0</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latin typeface="+mn-lt"/>
                        </a:rPr>
                        <a:t>6,2</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44,0</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latin typeface="+mn-lt"/>
                        </a:rPr>
                        <a:t>0,10</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0,08</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0,12</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0,020</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0,010</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latin typeface="+mn-lt"/>
                        </a:rPr>
                        <a:t>0,020</a:t>
                      </a:r>
                      <a:endParaRPr lang="sl-SI" sz="2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latin typeface="+mn-lt"/>
                        </a:rPr>
                        <a:t>0,010</a:t>
                      </a:r>
                      <a:endParaRPr lang="sl-SI" sz="20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775540781"/>
                  </a:ext>
                </a:extLst>
              </a:tr>
            </a:tbl>
          </a:graphicData>
        </a:graphic>
      </p:graphicFrame>
      <p:pic>
        <p:nvPicPr>
          <p:cNvPr id="5" name="Picture 7"/>
          <p:cNvPicPr/>
          <p:nvPr/>
        </p:nvPicPr>
        <p:blipFill>
          <a:blip r:embed="rId2" cstate="print">
            <a:extLst>
              <a:ext uri="{28A0092B-C50C-407E-A947-70E740481C1C}">
                <a14:useLocalDpi xmlns:a14="http://schemas.microsoft.com/office/drawing/2010/main" val="0"/>
              </a:ext>
            </a:extLst>
          </a:blip>
          <a:stretch>
            <a:fillRect/>
          </a:stretch>
        </p:blipFill>
        <p:spPr>
          <a:xfrm>
            <a:off x="2607454" y="1280925"/>
            <a:ext cx="7281758" cy="2868155"/>
          </a:xfrm>
          <a:prstGeom prst="rect">
            <a:avLst/>
          </a:prstGeom>
        </p:spPr>
      </p:pic>
      <p:pic>
        <p:nvPicPr>
          <p:cNvPr id="3" name="Graphic 6">
            <a:extLst>
              <a:ext uri="{FF2B5EF4-FFF2-40B4-BE49-F238E27FC236}">
                <a16:creationId xmlns:a16="http://schemas.microsoft.com/office/drawing/2014/main" id="{73BD5AD6-5040-E3AD-1C38-FBB6390C365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456861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Elementna sestava TLG</a:t>
            </a:r>
          </a:p>
        </p:txBody>
      </p:sp>
      <p:graphicFrame>
        <p:nvGraphicFramePr>
          <p:cNvPr id="4" name="Označba mesta vsebine 3"/>
          <p:cNvGraphicFramePr>
            <a:graphicFrameLocks noGrp="1"/>
          </p:cNvGraphicFramePr>
          <p:nvPr>
            <p:ph idx="1"/>
          </p:nvPr>
        </p:nvGraphicFramePr>
        <p:xfrm>
          <a:off x="2179882" y="980728"/>
          <a:ext cx="8136904" cy="5400000"/>
        </p:xfrm>
        <a:graphic>
          <a:graphicData uri="http://schemas.openxmlformats.org/drawingml/2006/table">
            <a:tbl>
              <a:tblPr firstRow="1" firstCol="1" bandRow="1">
                <a:tableStyleId>{F5AB1C69-6EDB-4FF4-983F-18BD219EF322}</a:tableStyleId>
              </a:tblPr>
              <a:tblGrid>
                <a:gridCol w="1512168">
                  <a:extLst>
                    <a:ext uri="{9D8B030D-6E8A-4147-A177-3AD203B41FA5}">
                      <a16:colId xmlns:a16="http://schemas.microsoft.com/office/drawing/2014/main" val="760231965"/>
                    </a:ext>
                  </a:extLst>
                </a:gridCol>
                <a:gridCol w="6624736">
                  <a:extLst>
                    <a:ext uri="{9D8B030D-6E8A-4147-A177-3AD203B41FA5}">
                      <a16:colId xmlns:a16="http://schemas.microsoft.com/office/drawing/2014/main" val="2972170875"/>
                    </a:ext>
                  </a:extLst>
                </a:gridCol>
              </a:tblGrid>
              <a:tr h="360000">
                <a:tc>
                  <a:txBody>
                    <a:bodyPr/>
                    <a:lstStyle/>
                    <a:p>
                      <a:pPr algn="l">
                        <a:lnSpc>
                          <a:spcPct val="150000"/>
                        </a:lnSpc>
                        <a:spcAft>
                          <a:spcPts val="0"/>
                        </a:spcAft>
                      </a:pPr>
                      <a:r>
                        <a:rPr lang="sl-SI" sz="1400" dirty="0">
                          <a:effectLst/>
                        </a:rPr>
                        <a:t>Element</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dirty="0">
                          <a:effectLst/>
                        </a:rPr>
                        <a:t>Vpliv na lastnosti</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09899683"/>
                  </a:ext>
                </a:extLst>
              </a:tr>
              <a:tr h="360000">
                <a:tc>
                  <a:txBody>
                    <a:bodyPr/>
                    <a:lstStyle/>
                    <a:p>
                      <a:pPr algn="l">
                        <a:lnSpc>
                          <a:spcPct val="150000"/>
                        </a:lnSpc>
                        <a:spcAft>
                          <a:spcPts val="0"/>
                        </a:spcAft>
                      </a:pPr>
                      <a:r>
                        <a:rPr lang="sl-SI" sz="1400" dirty="0">
                          <a:effectLst/>
                        </a:rPr>
                        <a:t>Ogljik (C)</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Zgorevalna toplota, količina zgorevalnega zraka, emisije prašnih delcev, emisije CO</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92224481"/>
                  </a:ext>
                </a:extLst>
              </a:tr>
              <a:tr h="360000">
                <a:tc>
                  <a:txBody>
                    <a:bodyPr/>
                    <a:lstStyle/>
                    <a:p>
                      <a:pPr algn="l">
                        <a:lnSpc>
                          <a:spcPct val="150000"/>
                        </a:lnSpc>
                        <a:spcAft>
                          <a:spcPts val="0"/>
                        </a:spcAft>
                      </a:pPr>
                      <a:r>
                        <a:rPr lang="sl-SI" sz="1400">
                          <a:effectLst/>
                        </a:rPr>
                        <a:t>Vodik (H)</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Kurilna vrednost, zgorevalna toplota, količina zgorevalnega zraka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62209248"/>
                  </a:ext>
                </a:extLst>
              </a:tr>
              <a:tr h="360000">
                <a:tc>
                  <a:txBody>
                    <a:bodyPr/>
                    <a:lstStyle/>
                    <a:p>
                      <a:pPr algn="l">
                        <a:lnSpc>
                          <a:spcPct val="150000"/>
                        </a:lnSpc>
                        <a:spcAft>
                          <a:spcPts val="0"/>
                        </a:spcAft>
                      </a:pPr>
                      <a:r>
                        <a:rPr lang="sl-SI" sz="1400">
                          <a:effectLst/>
                        </a:rPr>
                        <a:t>Kisik (O)</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Zgorevalna toplota, količina zgorevalnega zraka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31045017"/>
                  </a:ext>
                </a:extLst>
              </a:tr>
              <a:tr h="360000">
                <a:tc>
                  <a:txBody>
                    <a:bodyPr/>
                    <a:lstStyle/>
                    <a:p>
                      <a:pPr algn="l">
                        <a:lnSpc>
                          <a:spcPct val="150000"/>
                        </a:lnSpc>
                        <a:spcAft>
                          <a:spcPts val="0"/>
                        </a:spcAft>
                      </a:pPr>
                      <a:r>
                        <a:rPr lang="sl-SI" sz="1400">
                          <a:effectLst/>
                        </a:rPr>
                        <a:t>Dušik (N)</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Uporabnost pepela, NO</a:t>
                      </a:r>
                      <a:r>
                        <a:rPr lang="sl-SI" sz="1400" baseline="-25000" dirty="0">
                          <a:effectLst/>
                        </a:rPr>
                        <a:t>x</a:t>
                      </a:r>
                      <a:r>
                        <a:rPr lang="sl-SI" sz="1400" dirty="0">
                          <a:effectLst/>
                        </a:rPr>
                        <a:t> in N</a:t>
                      </a:r>
                      <a:r>
                        <a:rPr lang="sl-SI" sz="1400" baseline="-25000" dirty="0">
                          <a:effectLst/>
                        </a:rPr>
                        <a:t>2</a:t>
                      </a:r>
                      <a:r>
                        <a:rPr lang="sl-SI" sz="1400" dirty="0">
                          <a:effectLst/>
                        </a:rPr>
                        <a:t>O emisije, HCN, H</a:t>
                      </a:r>
                      <a:r>
                        <a:rPr lang="sl-SI" sz="1400" baseline="-25000" dirty="0">
                          <a:effectLst/>
                        </a:rPr>
                        <a:t>3</a:t>
                      </a:r>
                      <a:r>
                        <a:rPr lang="sl-SI" sz="1400" dirty="0">
                          <a:effectLst/>
                        </a:rPr>
                        <a:t>N emisije</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9389137"/>
                  </a:ext>
                </a:extLst>
              </a:tr>
              <a:tr h="360000">
                <a:tc>
                  <a:txBody>
                    <a:bodyPr/>
                    <a:lstStyle/>
                    <a:p>
                      <a:pPr algn="l">
                        <a:lnSpc>
                          <a:spcPct val="150000"/>
                        </a:lnSpc>
                        <a:spcAft>
                          <a:spcPts val="0"/>
                        </a:spcAft>
                      </a:pPr>
                      <a:r>
                        <a:rPr lang="sl-SI" sz="1400">
                          <a:effectLst/>
                        </a:rPr>
                        <a:t>Kalij (K)</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Obnašanje pepela, recikliranje pepela, visokotemp. korozija, emisije delcev, tvorba pepela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22162756"/>
                  </a:ext>
                </a:extLst>
              </a:tr>
              <a:tr h="360000">
                <a:tc>
                  <a:txBody>
                    <a:bodyPr/>
                    <a:lstStyle/>
                    <a:p>
                      <a:pPr algn="l">
                        <a:lnSpc>
                          <a:spcPct val="150000"/>
                        </a:lnSpc>
                        <a:spcAft>
                          <a:spcPts val="0"/>
                        </a:spcAft>
                      </a:pPr>
                      <a:r>
                        <a:rPr lang="sl-SI" sz="1400">
                          <a:effectLst/>
                        </a:rPr>
                        <a:t>Magnezij (Mg)</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Obnašanje pepela, recikliranje pepela, emisije delcev, tvorba pepela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9621080"/>
                  </a:ext>
                </a:extLst>
              </a:tr>
              <a:tr h="360000">
                <a:tc>
                  <a:txBody>
                    <a:bodyPr/>
                    <a:lstStyle/>
                    <a:p>
                      <a:pPr algn="l">
                        <a:lnSpc>
                          <a:spcPct val="150000"/>
                        </a:lnSpc>
                        <a:spcAft>
                          <a:spcPts val="0"/>
                        </a:spcAft>
                      </a:pPr>
                      <a:r>
                        <a:rPr lang="sl-SI" sz="1400">
                          <a:effectLst/>
                        </a:rPr>
                        <a:t>Natrij (Na)</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Obnašanje pepela, emisije prašnih delcev, tvorba pepela, korozija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181884645"/>
                  </a:ext>
                </a:extLst>
              </a:tr>
              <a:tr h="360000">
                <a:tc>
                  <a:txBody>
                    <a:bodyPr/>
                    <a:lstStyle/>
                    <a:p>
                      <a:pPr algn="l">
                        <a:lnSpc>
                          <a:spcPct val="150000"/>
                        </a:lnSpc>
                        <a:spcAft>
                          <a:spcPts val="0"/>
                        </a:spcAft>
                      </a:pPr>
                      <a:r>
                        <a:rPr lang="sl-SI" sz="1400">
                          <a:effectLst/>
                        </a:rPr>
                        <a:t>Kalcij (Ca)</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Obnašanje pepela, recikliranje pepela, emisije delcev, tvorba pepela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337576086"/>
                  </a:ext>
                </a:extLst>
              </a:tr>
              <a:tr h="360000">
                <a:tc>
                  <a:txBody>
                    <a:bodyPr/>
                    <a:lstStyle/>
                    <a:p>
                      <a:pPr algn="l">
                        <a:lnSpc>
                          <a:spcPct val="150000"/>
                        </a:lnSpc>
                        <a:spcAft>
                          <a:spcPts val="0"/>
                        </a:spcAft>
                      </a:pPr>
                      <a:r>
                        <a:rPr lang="sl-SI" sz="1400">
                          <a:effectLst/>
                        </a:rPr>
                        <a:t>Fosfor (P)</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Tvorba pepela, recikliranje pepela, emisije delcev</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66716941"/>
                  </a:ext>
                </a:extLst>
              </a:tr>
              <a:tr h="360000">
                <a:tc>
                  <a:txBody>
                    <a:bodyPr/>
                    <a:lstStyle/>
                    <a:p>
                      <a:pPr algn="l">
                        <a:lnSpc>
                          <a:spcPct val="150000"/>
                        </a:lnSpc>
                        <a:spcAft>
                          <a:spcPts val="0"/>
                        </a:spcAft>
                      </a:pPr>
                      <a:r>
                        <a:rPr lang="sl-SI" sz="1400">
                          <a:effectLst/>
                        </a:rPr>
                        <a:t>Žveplo (S)</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SO</a:t>
                      </a:r>
                      <a:r>
                        <a:rPr lang="sl-SI" sz="1400" baseline="-25000" dirty="0">
                          <a:effectLst/>
                        </a:rPr>
                        <a:t>x</a:t>
                      </a:r>
                      <a:r>
                        <a:rPr lang="sl-SI" sz="1400" dirty="0">
                          <a:effectLst/>
                        </a:rPr>
                        <a:t> emisije, visokotemp. korozija, emisije delcev, emisije H</a:t>
                      </a:r>
                      <a:r>
                        <a:rPr lang="sl-SI" sz="1400" baseline="-25000" dirty="0">
                          <a:effectLst/>
                        </a:rPr>
                        <a:t>2</a:t>
                      </a:r>
                      <a:r>
                        <a:rPr lang="sl-SI" sz="1400" dirty="0">
                          <a:effectLst/>
                        </a:rPr>
                        <a:t>SO</a:t>
                      </a:r>
                      <a:r>
                        <a:rPr lang="sl-SI" sz="1400" baseline="-25000" dirty="0">
                          <a:effectLst/>
                        </a:rPr>
                        <a:t>4</a:t>
                      </a:r>
                      <a:r>
                        <a:rPr lang="sl-SI" sz="1400" dirty="0">
                          <a:effectLst/>
                        </a:rPr>
                        <a:t> in korozija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237820662"/>
                  </a:ext>
                </a:extLst>
              </a:tr>
              <a:tr h="360000">
                <a:tc>
                  <a:txBody>
                    <a:bodyPr/>
                    <a:lstStyle/>
                    <a:p>
                      <a:pPr algn="l">
                        <a:lnSpc>
                          <a:spcPct val="150000"/>
                        </a:lnSpc>
                        <a:spcAft>
                          <a:spcPts val="0"/>
                        </a:spcAft>
                      </a:pPr>
                      <a:r>
                        <a:rPr lang="sl-SI" sz="1400">
                          <a:effectLst/>
                        </a:rPr>
                        <a:t>Silicij (Si)</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Obnašanje pepela, recikliranje pepela, emisije delcev</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184182629"/>
                  </a:ext>
                </a:extLst>
              </a:tr>
              <a:tr h="360000">
                <a:tc>
                  <a:txBody>
                    <a:bodyPr/>
                    <a:lstStyle/>
                    <a:p>
                      <a:pPr algn="l">
                        <a:lnSpc>
                          <a:spcPct val="150000"/>
                        </a:lnSpc>
                        <a:spcAft>
                          <a:spcPts val="0"/>
                        </a:spcAft>
                      </a:pPr>
                      <a:r>
                        <a:rPr lang="sl-SI" sz="1400">
                          <a:effectLst/>
                        </a:rPr>
                        <a:t>Klor (Cl)</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Emisije HCl in ostalih halogenih spojin na primer PCDD/F, korozija, obnašanje pepela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68770506"/>
                  </a:ext>
                </a:extLst>
              </a:tr>
              <a:tr h="360000">
                <a:tc>
                  <a:txBody>
                    <a:bodyPr/>
                    <a:lstStyle/>
                    <a:p>
                      <a:pPr algn="l">
                        <a:lnSpc>
                          <a:spcPct val="150000"/>
                        </a:lnSpc>
                        <a:spcAft>
                          <a:spcPts val="0"/>
                        </a:spcAft>
                      </a:pPr>
                      <a:r>
                        <a:rPr lang="sl-SI" sz="1400">
                          <a:effectLst/>
                        </a:rPr>
                        <a:t>Fluor (F)</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Emisije HF, korozija</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75706697"/>
                  </a:ext>
                </a:extLst>
              </a:tr>
              <a:tr h="360000">
                <a:tc>
                  <a:txBody>
                    <a:bodyPr/>
                    <a:lstStyle/>
                    <a:p>
                      <a:pPr algn="l">
                        <a:lnSpc>
                          <a:spcPct val="150000"/>
                        </a:lnSpc>
                        <a:spcAft>
                          <a:spcPts val="0"/>
                        </a:spcAft>
                      </a:pPr>
                      <a:r>
                        <a:rPr lang="sl-SI" sz="1400" dirty="0">
                          <a:effectLst/>
                        </a:rPr>
                        <a:t>Težke kovine</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lnSpc>
                          <a:spcPct val="150000"/>
                        </a:lnSpc>
                        <a:spcAft>
                          <a:spcPts val="0"/>
                        </a:spcAft>
                      </a:pPr>
                      <a:r>
                        <a:rPr lang="sl-SI" sz="1400" dirty="0">
                          <a:effectLst/>
                        </a:rPr>
                        <a:t>Recikliranje pepela, emisije težkih kovin, katalitično delovanje, emisije delcev, katalizatorji</a:t>
                      </a:r>
                      <a:endParaRPr lang="sl-SI"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264795208"/>
                  </a:ext>
                </a:extLst>
              </a:tr>
            </a:tbl>
          </a:graphicData>
        </a:graphic>
      </p:graphicFrame>
      <p:pic>
        <p:nvPicPr>
          <p:cNvPr id="3" name="Graphic 6">
            <a:extLst>
              <a:ext uri="{FF2B5EF4-FFF2-40B4-BE49-F238E27FC236}">
                <a16:creationId xmlns:a16="http://schemas.microsoft.com/office/drawing/2014/main" id="{C92043FD-4206-0417-0CF4-28450328FF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9376424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Metode redukcije emisij </a:t>
            </a:r>
          </a:p>
        </p:txBody>
      </p:sp>
      <p:sp>
        <p:nvSpPr>
          <p:cNvPr id="3" name="Označba mesta vsebine 2"/>
          <p:cNvSpPr>
            <a:spLocks noGrp="1"/>
          </p:cNvSpPr>
          <p:nvPr>
            <p:ph idx="1"/>
          </p:nvPr>
        </p:nvSpPr>
        <p:spPr/>
        <p:txBody>
          <a:bodyPr/>
          <a:lstStyle/>
          <a:p>
            <a:r>
              <a:rPr lang="sl-SI" dirty="0"/>
              <a:t>Primarne metode so usmerjene v preprečitev nastajanja emisij</a:t>
            </a:r>
          </a:p>
          <a:p>
            <a:r>
              <a:rPr lang="sl-SI" dirty="0"/>
              <a:t>Sekundarne metode zajemajo odstranjevanje škodljivih snovi</a:t>
            </a:r>
          </a:p>
          <a:p>
            <a:pPr marL="0" indent="0">
              <a:buNone/>
            </a:pPr>
            <a:endParaRPr lang="sl-SI" dirty="0"/>
          </a:p>
        </p:txBody>
      </p:sp>
      <p:graphicFrame>
        <p:nvGraphicFramePr>
          <p:cNvPr id="7" name="Diagram 6"/>
          <p:cNvGraphicFramePr/>
          <p:nvPr/>
        </p:nvGraphicFramePr>
        <p:xfrm>
          <a:off x="848334" y="2996952"/>
          <a:ext cx="10800000" cy="29253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Graphic 6">
            <a:extLst>
              <a:ext uri="{FF2B5EF4-FFF2-40B4-BE49-F238E27FC236}">
                <a16:creationId xmlns:a16="http://schemas.microsoft.com/office/drawing/2014/main" id="{18F84BEA-6900-9949-B50C-6C482328BBE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3360405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Metode redukcije emisij </a:t>
            </a:r>
          </a:p>
        </p:txBody>
      </p:sp>
      <p:sp>
        <p:nvSpPr>
          <p:cNvPr id="3" name="Označba mesta vsebine 2"/>
          <p:cNvSpPr>
            <a:spLocks noGrp="1"/>
          </p:cNvSpPr>
          <p:nvPr>
            <p:ph idx="1"/>
          </p:nvPr>
        </p:nvSpPr>
        <p:spPr/>
        <p:txBody>
          <a:bodyPr/>
          <a:lstStyle/>
          <a:p>
            <a:r>
              <a:rPr lang="sl-SI" dirty="0"/>
              <a:t>Primarne metode so primernejše za male kurilne naprave</a:t>
            </a:r>
          </a:p>
          <a:p>
            <a:r>
              <a:rPr lang="sl-SI" dirty="0"/>
              <a:t>Velik vpliv ima optimizacija pogojev zgorevanja (pravilo TTT)</a:t>
            </a:r>
          </a:p>
          <a:p>
            <a:endParaRPr lang="sl-SI" dirty="0"/>
          </a:p>
        </p:txBody>
      </p:sp>
      <p:pic>
        <p:nvPicPr>
          <p:cNvPr id="4" name="Slika 3"/>
          <p:cNvPicPr/>
          <p:nvPr/>
        </p:nvPicPr>
        <p:blipFill>
          <a:blip r:embed="rId2" cstate="print">
            <a:extLst>
              <a:ext uri="{28A0092B-C50C-407E-A947-70E740481C1C}">
                <a14:useLocalDpi xmlns:a14="http://schemas.microsoft.com/office/drawing/2010/main" val="0"/>
              </a:ext>
            </a:extLst>
          </a:blip>
          <a:stretch>
            <a:fillRect/>
          </a:stretch>
        </p:blipFill>
        <p:spPr>
          <a:xfrm>
            <a:off x="1324517" y="2852936"/>
            <a:ext cx="9847634" cy="3317969"/>
          </a:xfrm>
          <a:prstGeom prst="rect">
            <a:avLst/>
          </a:prstGeom>
        </p:spPr>
      </p:pic>
      <p:pic>
        <p:nvPicPr>
          <p:cNvPr id="5" name="Graphic 6">
            <a:extLst>
              <a:ext uri="{FF2B5EF4-FFF2-40B4-BE49-F238E27FC236}">
                <a16:creationId xmlns:a16="http://schemas.microsoft.com/office/drawing/2014/main" id="{92D9A25E-40BF-8219-48D0-FE14364AF1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213436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B46BBE4-5805-E576-9760-A4A08A8032B5}"/>
              </a:ext>
            </a:extLst>
          </p:cNvPr>
          <p:cNvSpPr>
            <a:spLocks noGrp="1"/>
          </p:cNvSpPr>
          <p:nvPr>
            <p:ph type="title"/>
          </p:nvPr>
        </p:nvSpPr>
        <p:spPr>
          <a:xfrm>
            <a:off x="838200" y="231013"/>
            <a:ext cx="10515600" cy="1325563"/>
          </a:xfrm>
        </p:spPr>
        <p:txBody>
          <a:bodyPr>
            <a:normAutofit/>
          </a:bodyPr>
          <a:lstStyle/>
          <a:p>
            <a:r>
              <a:rPr lang="en-US"/>
              <a:t>Zahteve</a:t>
            </a:r>
            <a:r>
              <a:rPr lang="en-US" dirty="0"/>
              <a:t> </a:t>
            </a:r>
            <a:r>
              <a:rPr lang="en-US"/>
              <a:t>po izvoru lesne </a:t>
            </a:r>
            <a:r>
              <a:rPr lang="en-US" dirty="0" err="1"/>
              <a:t>biomase</a:t>
            </a:r>
            <a:endParaRPr lang="sl-SI" dirty="0"/>
          </a:p>
        </p:txBody>
      </p:sp>
      <p:sp>
        <p:nvSpPr>
          <p:cNvPr id="3" name="Označba mesta vsebine 2">
            <a:extLst>
              <a:ext uri="{FF2B5EF4-FFF2-40B4-BE49-F238E27FC236}">
                <a16:creationId xmlns:a16="http://schemas.microsoft.com/office/drawing/2014/main" id="{4E8E9996-B75A-576B-5B13-6A2A28F1774A}"/>
              </a:ext>
            </a:extLst>
          </p:cNvPr>
          <p:cNvSpPr>
            <a:spLocks noGrp="1"/>
          </p:cNvSpPr>
          <p:nvPr>
            <p:ph sz="half" idx="1"/>
          </p:nvPr>
        </p:nvSpPr>
        <p:spPr>
          <a:xfrm>
            <a:off x="762818" y="2677350"/>
            <a:ext cx="10220854" cy="2911890"/>
          </a:xfrm>
        </p:spPr>
        <p:txBody>
          <a:bodyPr>
            <a:normAutofit/>
          </a:bodyPr>
          <a:lstStyle/>
          <a:p>
            <a:endParaRPr lang="sl-SI" sz="1200" dirty="0"/>
          </a:p>
          <a:p>
            <a:r>
              <a:rPr lang="sl-SI" sz="1600" dirty="0"/>
              <a:t>Člen 1 Direktive (EU) 2023/2413 (RED III):</a:t>
            </a:r>
          </a:p>
          <a:p>
            <a:r>
              <a:rPr lang="sl-SI" sz="1600" dirty="0"/>
              <a:t>Države članice sprejmejo ukrepe za zagotovitev, da se energija iz biomase proizvaja tako, da se čim bolj zmanjšajo neupravičeni izkrivljajoči učinki na trg surovin iz biomase in škodljiv vpliv na biotsko raznovrstnost, okolje in podnebje. V ta namen upoštevajo hierarhijo ravnanja z odpadki, določeno v členu 4 Direktive 2008/98/ES, in poskrbijo za uporabo načela kaskadne uporabe biomase, s poudarkom na programih podpore in ob ustreznem upoštevanju nacionalnih posebnosti.</a:t>
            </a:r>
          </a:p>
          <a:p>
            <a:r>
              <a:rPr lang="sl-SI" sz="1600" dirty="0"/>
              <a:t>Države članice lahko odstopajo od načela kaskadne uporabe biomase iz odstavka 3, kadar je treba zagotoviti zanesljivo oskrbo z energijo. Države članice lahko odstopajo od tega načela tudi, kadar lokalna industrija kvantitativno ali tehnično ni zmožna uporabljati lesne biomase za ustvarjanje ekonomske in </a:t>
            </a:r>
            <a:r>
              <a:rPr lang="sl-SI" sz="1600" dirty="0" err="1"/>
              <a:t>okoljske</a:t>
            </a:r>
            <a:r>
              <a:rPr lang="sl-SI" sz="1600" dirty="0"/>
              <a:t> dodane vrednosti, ki je višja od proizvodnje energije.</a:t>
            </a:r>
          </a:p>
          <a:p>
            <a:endParaRPr lang="sl-SI" sz="1800" dirty="0"/>
          </a:p>
        </p:txBody>
      </p:sp>
      <p:graphicFrame>
        <p:nvGraphicFramePr>
          <p:cNvPr id="8" name="Diagram 7">
            <a:extLst>
              <a:ext uri="{FF2B5EF4-FFF2-40B4-BE49-F238E27FC236}">
                <a16:creationId xmlns:a16="http://schemas.microsoft.com/office/drawing/2014/main" id="{E2B17726-C2CB-CE8C-3C80-5000AB3AE693}"/>
              </a:ext>
            </a:extLst>
          </p:cNvPr>
          <p:cNvGraphicFramePr/>
          <p:nvPr/>
        </p:nvGraphicFramePr>
        <p:xfrm>
          <a:off x="2023008" y="1690688"/>
          <a:ext cx="7608672" cy="1462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Graphic 6">
            <a:extLst>
              <a:ext uri="{FF2B5EF4-FFF2-40B4-BE49-F238E27FC236}">
                <a16:creationId xmlns:a16="http://schemas.microsoft.com/office/drawing/2014/main" id="{74EAD18C-BA49-A0C4-5876-0C25E3B9722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4245239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734CC05-7208-C40B-41FD-44B89824177F}"/>
              </a:ext>
            </a:extLst>
          </p:cNvPr>
          <p:cNvSpPr>
            <a:spLocks noGrp="1"/>
          </p:cNvSpPr>
          <p:nvPr>
            <p:ph type="title"/>
          </p:nvPr>
        </p:nvSpPr>
        <p:spPr/>
        <p:txBody>
          <a:bodyPr/>
          <a:lstStyle/>
          <a:p>
            <a:r>
              <a:rPr lang="sl-SI" dirty="0"/>
              <a:t>Zahteve za zniževanje emisij </a:t>
            </a:r>
            <a:r>
              <a:rPr lang="sl-SI" dirty="0" err="1"/>
              <a:t>NOx</a:t>
            </a:r>
            <a:r>
              <a:rPr lang="sl-SI" dirty="0"/>
              <a:t> na mednarodni ravni - učinki </a:t>
            </a:r>
            <a:r>
              <a:rPr lang="sl-SI" dirty="0" err="1"/>
              <a:t>polutantov</a:t>
            </a:r>
            <a:br>
              <a:rPr lang="sl-SI" dirty="0"/>
            </a:br>
            <a:endParaRPr lang="sl-SI" dirty="0"/>
          </a:p>
        </p:txBody>
      </p:sp>
      <p:sp>
        <p:nvSpPr>
          <p:cNvPr id="4" name="Rechteck 2">
            <a:extLst>
              <a:ext uri="{FF2B5EF4-FFF2-40B4-BE49-F238E27FC236}">
                <a16:creationId xmlns:a16="http://schemas.microsoft.com/office/drawing/2014/main" id="{B1DD44F8-8EEA-425E-BE9C-E7FDF31A9986}"/>
              </a:ext>
            </a:extLst>
          </p:cNvPr>
          <p:cNvSpPr/>
          <p:nvPr/>
        </p:nvSpPr>
        <p:spPr bwMode="auto">
          <a:xfrm>
            <a:off x="1895260" y="4923899"/>
            <a:ext cx="2358190" cy="215444"/>
          </a:xfrm>
          <a:prstGeom prst="rect">
            <a:avLst/>
          </a:prstGeom>
          <a:solidFill>
            <a:schemeClr val="bg1"/>
          </a:solidFill>
          <a:ln>
            <a:noFill/>
          </a:ln>
        </p:spPr>
        <p:txBody>
          <a:bodyPr wrap="square" lIns="0" tIns="0" rIns="0" bIns="0" rtlCol="0" anchor="ctr">
            <a:spAutoFit/>
          </a:bodyPr>
          <a:lstStyle/>
          <a:p>
            <a:pPr algn="ctr" eaLnBrk="0" fontAlgn="base" hangingPunct="0">
              <a:spcBef>
                <a:spcPct val="0"/>
              </a:spcBef>
              <a:spcAft>
                <a:spcPct val="0"/>
              </a:spcAft>
              <a:defRPr/>
            </a:pPr>
            <a:endParaRPr lang="de-DE" sz="1400" b="1" dirty="0">
              <a:solidFill>
                <a:prstClr val="black"/>
              </a:solidFill>
              <a:latin typeface="Arial" charset="0"/>
              <a:ea typeface="ＭＳ Ｐゴシック" pitchFamily="34" charset="-128"/>
            </a:endParaRPr>
          </a:p>
        </p:txBody>
      </p:sp>
      <p:pic>
        <p:nvPicPr>
          <p:cNvPr id="5" name="Picture 15" descr="ARAIN1">
            <a:extLst>
              <a:ext uri="{FF2B5EF4-FFF2-40B4-BE49-F238E27FC236}">
                <a16:creationId xmlns:a16="http://schemas.microsoft.com/office/drawing/2014/main" id="{A6A8A9E4-334A-4E17-A1B2-D93313636C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4535" y="1700808"/>
            <a:ext cx="6068227" cy="4352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Acid_Rain">
            <a:extLst>
              <a:ext uri="{FF2B5EF4-FFF2-40B4-BE49-F238E27FC236}">
                <a16:creationId xmlns:a16="http://schemas.microsoft.com/office/drawing/2014/main" id="{0CBC2921-87FC-4C28-93F8-EE8B0FE2E2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8381"/>
          <a:stretch>
            <a:fillRect/>
          </a:stretch>
        </p:blipFill>
        <p:spPr bwMode="auto">
          <a:xfrm>
            <a:off x="7692762" y="1700809"/>
            <a:ext cx="2747813" cy="435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
            <a:extLst>
              <a:ext uri="{FF2B5EF4-FFF2-40B4-BE49-F238E27FC236}">
                <a16:creationId xmlns:a16="http://schemas.microsoft.com/office/drawing/2014/main" id="{948C380B-0A26-457E-B7F0-2B9DDD2D325F}"/>
              </a:ext>
            </a:extLst>
          </p:cNvPr>
          <p:cNvSpPr/>
          <p:nvPr/>
        </p:nvSpPr>
        <p:spPr>
          <a:xfrm>
            <a:off x="2340380" y="1911808"/>
            <a:ext cx="1165413" cy="276999"/>
          </a:xfrm>
          <a:prstGeom prst="rect">
            <a:avLst/>
          </a:prstGeom>
          <a:solidFill>
            <a:srgbClr val="E8E8EB"/>
          </a:solidFill>
        </p:spPr>
        <p:txBody>
          <a:bodyPr wrap="square">
            <a:spAutoFit/>
          </a:bodyPr>
          <a:lstStyle/>
          <a:p>
            <a:pPr algn="ctr"/>
            <a:r>
              <a:rPr lang="de-DE" sz="1200" b="1" kern="0" dirty="0" err="1">
                <a:solidFill>
                  <a:srgbClr val="670D13"/>
                </a:solidFill>
              </a:rPr>
              <a:t>emisije</a:t>
            </a:r>
            <a:endParaRPr lang="en-US" sz="1200" dirty="0">
              <a:solidFill>
                <a:srgbClr val="670D13"/>
              </a:solidFill>
            </a:endParaRPr>
          </a:p>
        </p:txBody>
      </p:sp>
      <p:sp>
        <p:nvSpPr>
          <p:cNvPr id="9" name="Rectangle 6">
            <a:extLst>
              <a:ext uri="{FF2B5EF4-FFF2-40B4-BE49-F238E27FC236}">
                <a16:creationId xmlns:a16="http://schemas.microsoft.com/office/drawing/2014/main" id="{E6952180-89A4-44B3-BB63-945D19182904}"/>
              </a:ext>
            </a:extLst>
          </p:cNvPr>
          <p:cNvSpPr/>
          <p:nvPr/>
        </p:nvSpPr>
        <p:spPr>
          <a:xfrm>
            <a:off x="6052283" y="1826420"/>
            <a:ext cx="1165413" cy="276999"/>
          </a:xfrm>
          <a:prstGeom prst="rect">
            <a:avLst/>
          </a:prstGeom>
          <a:solidFill>
            <a:srgbClr val="E8E8EB"/>
          </a:solidFill>
        </p:spPr>
        <p:txBody>
          <a:bodyPr wrap="square">
            <a:spAutoFit/>
          </a:bodyPr>
          <a:lstStyle/>
          <a:p>
            <a:pPr algn="ctr"/>
            <a:r>
              <a:rPr lang="de-DE" sz="1200" b="1" kern="0" dirty="0" err="1">
                <a:solidFill>
                  <a:srgbClr val="670D13"/>
                </a:solidFill>
              </a:rPr>
              <a:t>učin</a:t>
            </a:r>
            <a:r>
              <a:rPr lang="sl-SI" sz="1200" b="1" kern="0" dirty="0">
                <a:solidFill>
                  <a:srgbClr val="670D13"/>
                </a:solidFill>
              </a:rPr>
              <a:t>k</a:t>
            </a:r>
            <a:r>
              <a:rPr lang="de-DE" sz="1200" b="1" kern="0" dirty="0">
                <a:solidFill>
                  <a:srgbClr val="670D13"/>
                </a:solidFill>
              </a:rPr>
              <a:t>i</a:t>
            </a:r>
            <a:endParaRPr lang="en-US" sz="1200" dirty="0">
              <a:solidFill>
                <a:srgbClr val="670D13"/>
              </a:solidFill>
            </a:endParaRPr>
          </a:p>
        </p:txBody>
      </p:sp>
      <p:sp>
        <p:nvSpPr>
          <p:cNvPr id="10" name="Rectangle 7">
            <a:extLst>
              <a:ext uri="{FF2B5EF4-FFF2-40B4-BE49-F238E27FC236}">
                <a16:creationId xmlns:a16="http://schemas.microsoft.com/office/drawing/2014/main" id="{F3C7AAFA-2AC5-41BF-8CB9-49AEFA5CC381}"/>
              </a:ext>
            </a:extLst>
          </p:cNvPr>
          <p:cNvSpPr/>
          <p:nvPr/>
        </p:nvSpPr>
        <p:spPr>
          <a:xfrm>
            <a:off x="4367808" y="1836767"/>
            <a:ext cx="1165413" cy="276999"/>
          </a:xfrm>
          <a:prstGeom prst="rect">
            <a:avLst/>
          </a:prstGeom>
          <a:solidFill>
            <a:srgbClr val="E8E8EB"/>
          </a:solidFill>
        </p:spPr>
        <p:txBody>
          <a:bodyPr wrap="square">
            <a:spAutoFit/>
          </a:bodyPr>
          <a:lstStyle/>
          <a:p>
            <a:pPr algn="ctr"/>
            <a:r>
              <a:rPr lang="de-DE" sz="1200" b="1" kern="0" dirty="0" err="1">
                <a:solidFill>
                  <a:srgbClr val="670D13"/>
                </a:solidFill>
              </a:rPr>
              <a:t>pada</a:t>
            </a:r>
            <a:r>
              <a:rPr lang="sl-SI" sz="1200" b="1" kern="0" dirty="0">
                <a:solidFill>
                  <a:srgbClr val="670D13"/>
                </a:solidFill>
              </a:rPr>
              <a:t>v</a:t>
            </a:r>
            <a:r>
              <a:rPr lang="de-DE" sz="1200" b="1" kern="0" dirty="0" err="1">
                <a:solidFill>
                  <a:srgbClr val="670D13"/>
                </a:solidFill>
              </a:rPr>
              <a:t>ine</a:t>
            </a:r>
            <a:endParaRPr lang="en-US" sz="1200" dirty="0">
              <a:solidFill>
                <a:srgbClr val="670D13"/>
              </a:solidFill>
            </a:endParaRPr>
          </a:p>
        </p:txBody>
      </p:sp>
      <p:sp>
        <p:nvSpPr>
          <p:cNvPr id="11" name="Rectangle 8">
            <a:extLst>
              <a:ext uri="{FF2B5EF4-FFF2-40B4-BE49-F238E27FC236}">
                <a16:creationId xmlns:a16="http://schemas.microsoft.com/office/drawing/2014/main" id="{36EC385B-FC6E-4817-934D-46F97C134C08}"/>
              </a:ext>
            </a:extLst>
          </p:cNvPr>
          <p:cNvSpPr/>
          <p:nvPr/>
        </p:nvSpPr>
        <p:spPr>
          <a:xfrm>
            <a:off x="2639616" y="3844837"/>
            <a:ext cx="1165413" cy="246221"/>
          </a:xfrm>
          <a:prstGeom prst="rect">
            <a:avLst/>
          </a:prstGeom>
          <a:solidFill>
            <a:schemeClr val="accent3">
              <a:lumMod val="75000"/>
            </a:schemeClr>
          </a:solidFill>
        </p:spPr>
        <p:txBody>
          <a:bodyPr wrap="square">
            <a:spAutoFit/>
          </a:bodyPr>
          <a:lstStyle/>
          <a:p>
            <a:pPr algn="ctr"/>
            <a:r>
              <a:rPr lang="sl-SI" sz="1000" b="1" kern="0" dirty="0"/>
              <a:t>delci</a:t>
            </a:r>
            <a:endParaRPr lang="en-US" sz="1000" dirty="0"/>
          </a:p>
        </p:txBody>
      </p:sp>
      <p:pic>
        <p:nvPicPr>
          <p:cNvPr id="3" name="Graphic 6">
            <a:extLst>
              <a:ext uri="{FF2B5EF4-FFF2-40B4-BE49-F238E27FC236}">
                <a16:creationId xmlns:a16="http://schemas.microsoft.com/office/drawing/2014/main" id="{182F3F8E-B075-6A38-499E-D6C8F4B11EB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418422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Strukturirana računska mreža</a:t>
            </a:r>
          </a:p>
        </p:txBody>
      </p:sp>
      <p:graphicFrame>
        <p:nvGraphicFramePr>
          <p:cNvPr id="5" name="Označba mesta vsebine 4"/>
          <p:cNvGraphicFramePr>
            <a:graphicFrameLocks noGrp="1"/>
          </p:cNvGraphicFramePr>
          <p:nvPr>
            <p:ph idx="1"/>
          </p:nvPr>
        </p:nvGraphicFramePr>
        <p:xfrm>
          <a:off x="730250" y="1688963"/>
          <a:ext cx="5232982" cy="4356000"/>
        </p:xfrm>
        <a:graphic>
          <a:graphicData uri="http://schemas.openxmlformats.org/drawingml/2006/table">
            <a:tbl>
              <a:tblPr firstRow="1" firstCol="1" bandRow="1">
                <a:tableStyleId>{F5AB1C69-6EDB-4FF4-983F-18BD219EF322}</a:tableStyleId>
              </a:tblPr>
              <a:tblGrid>
                <a:gridCol w="2224248">
                  <a:extLst>
                    <a:ext uri="{9D8B030D-6E8A-4147-A177-3AD203B41FA5}">
                      <a16:colId xmlns:a16="http://schemas.microsoft.com/office/drawing/2014/main" val="1442671983"/>
                    </a:ext>
                  </a:extLst>
                </a:gridCol>
                <a:gridCol w="1504367">
                  <a:extLst>
                    <a:ext uri="{9D8B030D-6E8A-4147-A177-3AD203B41FA5}">
                      <a16:colId xmlns:a16="http://schemas.microsoft.com/office/drawing/2014/main" val="3075346207"/>
                    </a:ext>
                  </a:extLst>
                </a:gridCol>
                <a:gridCol w="1504367">
                  <a:extLst>
                    <a:ext uri="{9D8B030D-6E8A-4147-A177-3AD203B41FA5}">
                      <a16:colId xmlns:a16="http://schemas.microsoft.com/office/drawing/2014/main" val="2456640788"/>
                    </a:ext>
                  </a:extLst>
                </a:gridCol>
              </a:tblGrid>
              <a:tr h="396000">
                <a:tc>
                  <a:txBody>
                    <a:bodyPr/>
                    <a:lstStyle/>
                    <a:p>
                      <a:pPr algn="l">
                        <a:lnSpc>
                          <a:spcPct val="150000"/>
                        </a:lnSpc>
                        <a:spcAft>
                          <a:spcPts val="0"/>
                        </a:spcAft>
                      </a:pPr>
                      <a:r>
                        <a:rPr lang="sl-SI" sz="1400">
                          <a:effectLst/>
                        </a:rPr>
                        <a:t>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gridSpan="2">
                  <a:txBody>
                    <a:bodyPr/>
                    <a:lstStyle/>
                    <a:p>
                      <a:pPr algn="ctr">
                        <a:lnSpc>
                          <a:spcPct val="150000"/>
                        </a:lnSpc>
                        <a:spcAft>
                          <a:spcPts val="0"/>
                        </a:spcAft>
                      </a:pPr>
                      <a:r>
                        <a:rPr lang="sl-SI" sz="1400">
                          <a:effectLst/>
                        </a:rPr>
                        <a:t>Vrednost</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sl-SI"/>
                    </a:p>
                  </a:txBody>
                  <a:tcPr/>
                </a:tc>
                <a:extLst>
                  <a:ext uri="{0D108BD9-81ED-4DB2-BD59-A6C34878D82A}">
                    <a16:rowId xmlns:a16="http://schemas.microsoft.com/office/drawing/2014/main" val="414310107"/>
                  </a:ext>
                </a:extLst>
              </a:tr>
              <a:tr h="396000">
                <a:tc>
                  <a:txBody>
                    <a:bodyPr/>
                    <a:lstStyle/>
                    <a:p>
                      <a:pPr algn="l">
                        <a:lnSpc>
                          <a:spcPct val="150000"/>
                        </a:lnSpc>
                        <a:spcAft>
                          <a:spcPts val="0"/>
                        </a:spcAft>
                      </a:pPr>
                      <a:r>
                        <a:rPr lang="sl-SI" sz="1400">
                          <a:effectLst/>
                        </a:rPr>
                        <a:t>Procesni parameter</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Nazivna moč</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Reducirana moč</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49314418"/>
                  </a:ext>
                </a:extLst>
              </a:tr>
              <a:tr h="396000">
                <a:tc>
                  <a:txBody>
                    <a:bodyPr/>
                    <a:lstStyle/>
                    <a:p>
                      <a:pPr algn="just">
                        <a:lnSpc>
                          <a:spcPct val="150000"/>
                        </a:lnSpc>
                        <a:spcAft>
                          <a:spcPts val="0"/>
                        </a:spcAft>
                      </a:pPr>
                      <a:r>
                        <a:rPr lang="sl-SI" sz="1400">
                          <a:effectLst/>
                        </a:rPr>
                        <a:t>Masni tok goriva</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7,09 kg/h</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2,09 kg/h</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27093059"/>
                  </a:ext>
                </a:extLst>
              </a:tr>
              <a:tr h="396000">
                <a:tc>
                  <a:txBody>
                    <a:bodyPr/>
                    <a:lstStyle/>
                    <a:p>
                      <a:pPr algn="just">
                        <a:lnSpc>
                          <a:spcPct val="150000"/>
                        </a:lnSpc>
                        <a:spcAft>
                          <a:spcPts val="0"/>
                        </a:spcAft>
                      </a:pPr>
                      <a:r>
                        <a:rPr lang="sl-SI" sz="1400">
                          <a:effectLst/>
                        </a:rPr>
                        <a:t>Masni tok zraka</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67,7 kg/h</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25,0 kg/h</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142126952"/>
                  </a:ext>
                </a:extLst>
              </a:tr>
              <a:tr h="396000">
                <a:tc>
                  <a:txBody>
                    <a:bodyPr/>
                    <a:lstStyle/>
                    <a:p>
                      <a:pPr algn="just">
                        <a:lnSpc>
                          <a:spcPct val="150000"/>
                        </a:lnSpc>
                        <a:spcAft>
                          <a:spcPts val="0"/>
                        </a:spcAft>
                      </a:pPr>
                      <a:r>
                        <a:rPr lang="sl-SI" sz="1400">
                          <a:effectLst/>
                        </a:rPr>
                        <a:t>Delež prim. zraka</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40 %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50 %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72363807"/>
                  </a:ext>
                </a:extLst>
              </a:tr>
              <a:tr h="396000">
                <a:tc>
                  <a:txBody>
                    <a:bodyPr/>
                    <a:lstStyle/>
                    <a:p>
                      <a:pPr algn="just">
                        <a:lnSpc>
                          <a:spcPct val="150000"/>
                        </a:lnSpc>
                        <a:spcAft>
                          <a:spcPts val="0"/>
                        </a:spcAft>
                      </a:pPr>
                      <a:r>
                        <a:rPr lang="sl-SI" sz="1400">
                          <a:effectLst/>
                        </a:rPr>
                        <a:t>Delež sek. zraka</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60 %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50 %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24111494"/>
                  </a:ext>
                </a:extLst>
              </a:tr>
              <a:tr h="396000">
                <a:tc>
                  <a:txBody>
                    <a:bodyPr/>
                    <a:lstStyle/>
                    <a:p>
                      <a:pPr algn="just">
                        <a:lnSpc>
                          <a:spcPct val="150000"/>
                        </a:lnSpc>
                        <a:spcAft>
                          <a:spcPts val="0"/>
                        </a:spcAft>
                      </a:pPr>
                      <a:r>
                        <a:rPr lang="sl-SI" sz="1400">
                          <a:effectLst/>
                        </a:rPr>
                        <a:t>Delež sek. zraka zgoraj</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29 %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29 %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25452290"/>
                  </a:ext>
                </a:extLst>
              </a:tr>
              <a:tr h="396000">
                <a:tc>
                  <a:txBody>
                    <a:bodyPr/>
                    <a:lstStyle/>
                    <a:p>
                      <a:pPr algn="just">
                        <a:lnSpc>
                          <a:spcPct val="150000"/>
                        </a:lnSpc>
                        <a:spcAft>
                          <a:spcPts val="0"/>
                        </a:spcAft>
                      </a:pPr>
                      <a:r>
                        <a:rPr lang="sl-SI" sz="1400">
                          <a:effectLst/>
                        </a:rPr>
                        <a:t>Delež sek. zraka plašč</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71 %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71 %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71119176"/>
                  </a:ext>
                </a:extLst>
              </a:tr>
              <a:tr h="396000">
                <a:tc>
                  <a:txBody>
                    <a:bodyPr/>
                    <a:lstStyle/>
                    <a:p>
                      <a:pPr algn="just">
                        <a:lnSpc>
                          <a:spcPct val="150000"/>
                        </a:lnSpc>
                        <a:spcAft>
                          <a:spcPts val="0"/>
                        </a:spcAft>
                      </a:pPr>
                      <a:r>
                        <a:rPr lang="sl-SI" sz="1400">
                          <a:effectLst/>
                        </a:rPr>
                        <a:t>Temperatura prim. zraka</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395,15 K</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395,15 K</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73737173"/>
                  </a:ext>
                </a:extLst>
              </a:tr>
              <a:tr h="396000">
                <a:tc>
                  <a:txBody>
                    <a:bodyPr/>
                    <a:lstStyle/>
                    <a:p>
                      <a:pPr algn="just">
                        <a:lnSpc>
                          <a:spcPct val="150000"/>
                        </a:lnSpc>
                        <a:spcAft>
                          <a:spcPts val="0"/>
                        </a:spcAft>
                      </a:pPr>
                      <a:r>
                        <a:rPr lang="sl-SI" sz="1400">
                          <a:effectLst/>
                        </a:rPr>
                        <a:t>Temperatura sek. zraka</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350 K</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550 K</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153145519"/>
                  </a:ext>
                </a:extLst>
              </a:tr>
              <a:tr h="396000">
                <a:tc>
                  <a:txBody>
                    <a:bodyPr/>
                    <a:lstStyle/>
                    <a:p>
                      <a:pPr algn="just">
                        <a:lnSpc>
                          <a:spcPct val="150000"/>
                        </a:lnSpc>
                        <a:spcAft>
                          <a:spcPts val="0"/>
                        </a:spcAft>
                      </a:pPr>
                      <a:r>
                        <a:rPr lang="sl-SI" sz="1400">
                          <a:effectLst/>
                        </a:rPr>
                        <a:t>Temperatura goriva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295,15 K </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sl-SI" sz="1400">
                          <a:effectLst/>
                        </a:rPr>
                        <a:t>295,15 K</a:t>
                      </a:r>
                      <a:endParaRPr lang="sl-SI"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24293017"/>
                  </a:ext>
                </a:extLst>
              </a:tr>
            </a:tbl>
          </a:graphicData>
        </a:graphic>
      </p:graphicFrame>
      <p:pic>
        <p:nvPicPr>
          <p:cNvPr id="4" name="Slika 3"/>
          <p:cNvPicPr/>
          <p:nvPr/>
        </p:nvPicPr>
        <p:blipFill>
          <a:blip r:embed="rId2">
            <a:extLst>
              <a:ext uri="{BEBA8EAE-BF5A-486C-A8C5-ECC9F3942E4B}">
                <a14:imgProps xmlns:a14="http://schemas.microsoft.com/office/drawing/2010/main">
                  <a14:imgLayer r:embed="rId3">
                    <a14:imgEffect>
                      <a14:sharpenSoften amount="10000"/>
                    </a14:imgEffect>
                    <a14:imgEffect>
                      <a14:brightnessContrast bright="10000"/>
                    </a14:imgEffect>
                  </a14:imgLayer>
                </a14:imgProps>
              </a:ext>
            </a:extLst>
          </a:blip>
          <a:stretch>
            <a:fillRect/>
          </a:stretch>
        </p:blipFill>
        <p:spPr>
          <a:xfrm>
            <a:off x="6149589" y="1548261"/>
            <a:ext cx="5760085" cy="4637405"/>
          </a:xfrm>
          <a:prstGeom prst="rect">
            <a:avLst/>
          </a:prstGeom>
          <a:ln>
            <a:solidFill>
              <a:schemeClr val="tx1"/>
            </a:solidFill>
          </a:ln>
        </p:spPr>
      </p:pic>
      <p:pic>
        <p:nvPicPr>
          <p:cNvPr id="6" name="Graphic 6">
            <a:extLst>
              <a:ext uri="{FF2B5EF4-FFF2-40B4-BE49-F238E27FC236}">
                <a16:creationId xmlns:a16="http://schemas.microsoft.com/office/drawing/2014/main" id="{5A112854-7533-D70B-6ECF-54ADB0E64FF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502766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slov 4">
            <a:extLst>
              <a:ext uri="{FF2B5EF4-FFF2-40B4-BE49-F238E27FC236}">
                <a16:creationId xmlns:a16="http://schemas.microsoft.com/office/drawing/2014/main" id="{400433D6-4480-592F-568E-8241DED88D30}"/>
              </a:ext>
            </a:extLst>
          </p:cNvPr>
          <p:cNvSpPr>
            <a:spLocks noGrp="1"/>
          </p:cNvSpPr>
          <p:nvPr>
            <p:ph type="title"/>
          </p:nvPr>
        </p:nvSpPr>
        <p:spPr>
          <a:xfrm>
            <a:off x="1526479" y="2420888"/>
            <a:ext cx="10363200" cy="1362075"/>
          </a:xfrm>
        </p:spPr>
        <p:txBody>
          <a:bodyPr/>
          <a:lstStyle/>
          <a:p>
            <a:r>
              <a:rPr lang="sl-SI" dirty="0"/>
              <a:t>Investicijske podpore v obnovljive vire</a:t>
            </a:r>
          </a:p>
        </p:txBody>
      </p:sp>
      <p:pic>
        <p:nvPicPr>
          <p:cNvPr id="2" name="Graphic 6">
            <a:extLst>
              <a:ext uri="{FF2B5EF4-FFF2-40B4-BE49-F238E27FC236}">
                <a16:creationId xmlns:a16="http://schemas.microsoft.com/office/drawing/2014/main" id="{7A0912A0-E02D-3961-54E9-465E01DA8D5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774274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378571-E17D-19FF-06D1-7EC3174B4110}"/>
              </a:ext>
            </a:extLst>
          </p:cNvPr>
          <p:cNvPicPr>
            <a:picLocks noChangeAspect="1"/>
          </p:cNvPicPr>
          <p:nvPr/>
        </p:nvPicPr>
        <p:blipFill>
          <a:blip r:embed="rId2"/>
          <a:stretch>
            <a:fillRect/>
          </a:stretch>
        </p:blipFill>
        <p:spPr>
          <a:xfrm>
            <a:off x="911424" y="692696"/>
            <a:ext cx="10297144" cy="5465782"/>
          </a:xfrm>
          <a:prstGeom prst="rect">
            <a:avLst/>
          </a:prstGeom>
        </p:spPr>
      </p:pic>
      <p:pic>
        <p:nvPicPr>
          <p:cNvPr id="2" name="Graphic 6">
            <a:extLst>
              <a:ext uri="{FF2B5EF4-FFF2-40B4-BE49-F238E27FC236}">
                <a16:creationId xmlns:a16="http://schemas.microsoft.com/office/drawing/2014/main" id="{094A35DD-A064-7B45-8632-C46751B690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869665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92286210-1288-693B-D69A-4BE669387E44}"/>
              </a:ext>
            </a:extLst>
          </p:cNvPr>
          <p:cNvPicPr>
            <a:picLocks noChangeAspect="1"/>
          </p:cNvPicPr>
          <p:nvPr/>
        </p:nvPicPr>
        <p:blipFill>
          <a:blip r:embed="rId2"/>
          <a:stretch>
            <a:fillRect/>
          </a:stretch>
        </p:blipFill>
        <p:spPr>
          <a:xfrm>
            <a:off x="1255391" y="476672"/>
            <a:ext cx="9665145" cy="5830570"/>
          </a:xfrm>
          <a:prstGeom prst="rect">
            <a:avLst/>
          </a:prstGeom>
        </p:spPr>
      </p:pic>
      <p:pic>
        <p:nvPicPr>
          <p:cNvPr id="3" name="Graphic 6">
            <a:extLst>
              <a:ext uri="{FF2B5EF4-FFF2-40B4-BE49-F238E27FC236}">
                <a16:creationId xmlns:a16="http://schemas.microsoft.com/office/drawing/2014/main" id="{CB7204A3-EE5F-D6D6-270D-9893EEB1B9B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871017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410DD-C6E6-02AB-970B-B4E958C211DB}"/>
            </a:ext>
          </a:extLst>
        </p:cNvPr>
        <p:cNvGrpSpPr/>
        <p:nvPr/>
      </p:nvGrpSpPr>
      <p:grpSpPr>
        <a:xfrm>
          <a:off x="0" y="0"/>
          <a:ext cx="0" cy="0"/>
          <a:chOff x="0" y="0"/>
          <a:chExt cx="0" cy="0"/>
        </a:xfrm>
      </p:grpSpPr>
      <p:pic>
        <p:nvPicPr>
          <p:cNvPr id="4" name="Slika 3">
            <a:extLst>
              <a:ext uri="{FF2B5EF4-FFF2-40B4-BE49-F238E27FC236}">
                <a16:creationId xmlns:a16="http://schemas.microsoft.com/office/drawing/2014/main" id="{F1041C14-0B02-FD1F-1113-36737DC40AEB}"/>
              </a:ext>
            </a:extLst>
          </p:cNvPr>
          <p:cNvPicPr>
            <a:picLocks noChangeAspect="1"/>
          </p:cNvPicPr>
          <p:nvPr/>
        </p:nvPicPr>
        <p:blipFill>
          <a:blip r:embed="rId2"/>
          <a:stretch>
            <a:fillRect/>
          </a:stretch>
        </p:blipFill>
        <p:spPr>
          <a:xfrm>
            <a:off x="1941354" y="8309"/>
            <a:ext cx="8309291" cy="6445027"/>
          </a:xfrm>
          <a:prstGeom prst="rect">
            <a:avLst/>
          </a:prstGeom>
        </p:spPr>
      </p:pic>
      <p:pic>
        <p:nvPicPr>
          <p:cNvPr id="2" name="Graphic 6">
            <a:extLst>
              <a:ext uri="{FF2B5EF4-FFF2-40B4-BE49-F238E27FC236}">
                <a16:creationId xmlns:a16="http://schemas.microsoft.com/office/drawing/2014/main" id="{8617DF4E-9C6C-A961-972A-99D0349FD4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153926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4AEB9-283D-22C5-9ACF-58C52E3798DD}"/>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902243F0-7106-4B23-1A21-3F2A5B62E91C}"/>
              </a:ext>
            </a:extLst>
          </p:cNvPr>
          <p:cNvPicPr>
            <a:picLocks noChangeAspect="1"/>
          </p:cNvPicPr>
          <p:nvPr/>
        </p:nvPicPr>
        <p:blipFill>
          <a:blip r:embed="rId2"/>
          <a:stretch>
            <a:fillRect/>
          </a:stretch>
        </p:blipFill>
        <p:spPr>
          <a:xfrm>
            <a:off x="1964790" y="116632"/>
            <a:ext cx="7731610" cy="6307475"/>
          </a:xfrm>
          <a:prstGeom prst="rect">
            <a:avLst/>
          </a:prstGeom>
        </p:spPr>
      </p:pic>
      <p:pic>
        <p:nvPicPr>
          <p:cNvPr id="2" name="Graphic 6">
            <a:extLst>
              <a:ext uri="{FF2B5EF4-FFF2-40B4-BE49-F238E27FC236}">
                <a16:creationId xmlns:a16="http://schemas.microsoft.com/office/drawing/2014/main" id="{46164BBA-EE07-D4E5-C7C0-63AFE6999FE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654818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898B4-DA06-7FE6-B465-8541F42EE6F0}"/>
            </a:ext>
          </a:extLst>
        </p:cNvPr>
        <p:cNvGrpSpPr/>
        <p:nvPr/>
      </p:nvGrpSpPr>
      <p:grpSpPr>
        <a:xfrm>
          <a:off x="0" y="0"/>
          <a:ext cx="0" cy="0"/>
          <a:chOff x="0" y="0"/>
          <a:chExt cx="0" cy="0"/>
        </a:xfrm>
      </p:grpSpPr>
      <p:pic>
        <p:nvPicPr>
          <p:cNvPr id="6" name="Slika 5">
            <a:extLst>
              <a:ext uri="{FF2B5EF4-FFF2-40B4-BE49-F238E27FC236}">
                <a16:creationId xmlns:a16="http://schemas.microsoft.com/office/drawing/2014/main" id="{B25115A5-51BF-DB8F-E0D6-149548352041}"/>
              </a:ext>
            </a:extLst>
          </p:cNvPr>
          <p:cNvPicPr>
            <a:picLocks noChangeAspect="1"/>
          </p:cNvPicPr>
          <p:nvPr/>
        </p:nvPicPr>
        <p:blipFill>
          <a:blip r:embed="rId2"/>
          <a:stretch>
            <a:fillRect/>
          </a:stretch>
        </p:blipFill>
        <p:spPr>
          <a:xfrm>
            <a:off x="2783632" y="112712"/>
            <a:ext cx="6408712" cy="6416296"/>
          </a:xfrm>
          <a:prstGeom prst="rect">
            <a:avLst/>
          </a:prstGeom>
        </p:spPr>
      </p:pic>
      <p:pic>
        <p:nvPicPr>
          <p:cNvPr id="2" name="Graphic 6">
            <a:extLst>
              <a:ext uri="{FF2B5EF4-FFF2-40B4-BE49-F238E27FC236}">
                <a16:creationId xmlns:a16="http://schemas.microsoft.com/office/drawing/2014/main" id="{9EBAEDE0-C947-995E-F8CE-CF5B4E55784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3147065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90FC2-6F22-69EA-E71B-DAC78F1CE020}"/>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C92ADFEC-4B48-0874-4CF6-7D97D81370AD}"/>
              </a:ext>
            </a:extLst>
          </p:cNvPr>
          <p:cNvPicPr>
            <a:picLocks noChangeAspect="1"/>
          </p:cNvPicPr>
          <p:nvPr/>
        </p:nvPicPr>
        <p:blipFill>
          <a:blip r:embed="rId2"/>
          <a:stretch>
            <a:fillRect/>
          </a:stretch>
        </p:blipFill>
        <p:spPr>
          <a:xfrm>
            <a:off x="2567607" y="105306"/>
            <a:ext cx="6840761" cy="6443898"/>
          </a:xfrm>
          <a:prstGeom prst="rect">
            <a:avLst/>
          </a:prstGeom>
        </p:spPr>
      </p:pic>
      <p:pic>
        <p:nvPicPr>
          <p:cNvPr id="2" name="Graphic 6">
            <a:extLst>
              <a:ext uri="{FF2B5EF4-FFF2-40B4-BE49-F238E27FC236}">
                <a16:creationId xmlns:a16="http://schemas.microsoft.com/office/drawing/2014/main" id="{983D45A2-7D97-D911-3407-00B0A6C09A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171001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slov 4">
            <a:extLst>
              <a:ext uri="{FF2B5EF4-FFF2-40B4-BE49-F238E27FC236}">
                <a16:creationId xmlns:a16="http://schemas.microsoft.com/office/drawing/2014/main" id="{400433D6-4480-592F-568E-8241DED88D30}"/>
              </a:ext>
            </a:extLst>
          </p:cNvPr>
          <p:cNvSpPr>
            <a:spLocks noGrp="1"/>
          </p:cNvSpPr>
          <p:nvPr>
            <p:ph type="title"/>
          </p:nvPr>
        </p:nvSpPr>
        <p:spPr/>
        <p:txBody>
          <a:bodyPr/>
          <a:lstStyle/>
          <a:p>
            <a:r>
              <a:rPr lang="sl-SI" dirty="0"/>
              <a:t>Obnovljivi viri za ogrevanje – zgorevanje trdnih lesnih goriv (TLG)</a:t>
            </a:r>
          </a:p>
        </p:txBody>
      </p:sp>
      <p:sp>
        <p:nvSpPr>
          <p:cNvPr id="6" name="Označba mesta besedila 5">
            <a:extLst>
              <a:ext uri="{FF2B5EF4-FFF2-40B4-BE49-F238E27FC236}">
                <a16:creationId xmlns:a16="http://schemas.microsoft.com/office/drawing/2014/main" id="{31DA8DDC-8194-E4C4-3A1F-48BB2AFA598E}"/>
              </a:ext>
            </a:extLst>
          </p:cNvPr>
          <p:cNvSpPr>
            <a:spLocks noGrp="1"/>
          </p:cNvSpPr>
          <p:nvPr>
            <p:ph type="body" idx="1"/>
          </p:nvPr>
        </p:nvSpPr>
        <p:spPr/>
        <p:txBody>
          <a:bodyPr/>
          <a:lstStyle/>
          <a:p>
            <a:endParaRPr lang="sl-SI"/>
          </a:p>
        </p:txBody>
      </p:sp>
      <p:pic>
        <p:nvPicPr>
          <p:cNvPr id="2" name="Graphic 6">
            <a:extLst>
              <a:ext uri="{FF2B5EF4-FFF2-40B4-BE49-F238E27FC236}">
                <a16:creationId xmlns:a16="http://schemas.microsoft.com/office/drawing/2014/main" id="{7197FBC0-1871-B7C5-FA67-703E754EE3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3663353553"/>
      </p:ext>
    </p:extLst>
  </p:cSld>
  <p:clrMapOvr>
    <a:masterClrMapping/>
  </p:clrMapOvr>
</p:sld>
</file>

<file path=ppt/theme/theme1.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b">
        <a:noAutofit/>
      </a:bodyPr>
      <a:lstStyle>
        <a:defPPr>
          <a:defRPr dirty="0" smtClean="0"/>
        </a:defPPr>
      </a:lstStyle>
    </a:txDef>
  </a:objectDefaults>
  <a:extraClrSchemeLst/>
  <a:extLst>
    <a:ext uri="{05A4C25C-085E-4340-85A3-A5531E510DB2}">
      <thm15:themeFamily xmlns:thm15="http://schemas.microsoft.com/office/thememl/2012/main" name="PPT predloga FS-UM -SI.potx" id="{0A831B43-74DB-4CEF-BD3C-8687393C48A4}" vid="{3E769CCC-650A-45E0-849F-4F1EA55D1140}"/>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PPT%20predloga%20FS-UM%20-SI</Template>
  <TotalTime>1885</TotalTime>
  <Words>707</Words>
  <Application>Microsoft Office PowerPoint</Application>
  <PresentationFormat>Široki ekran</PresentationFormat>
  <Paragraphs>152</Paragraphs>
  <Slides>19</Slides>
  <Notes>0</Notes>
  <HiddenSlides>0</HiddenSlides>
  <MMClips>0</MMClips>
  <ScaleCrop>false</ScaleCrop>
  <HeadingPairs>
    <vt:vector size="6" baseType="variant">
      <vt:variant>
        <vt:lpstr>Korišćeni fontovi</vt:lpstr>
      </vt:variant>
      <vt:variant>
        <vt:i4>2</vt:i4>
      </vt:variant>
      <vt:variant>
        <vt:lpstr>Tema</vt:lpstr>
      </vt:variant>
      <vt:variant>
        <vt:i4>1</vt:i4>
      </vt:variant>
      <vt:variant>
        <vt:lpstr>Naslovi slajdova</vt:lpstr>
      </vt:variant>
      <vt:variant>
        <vt:i4>19</vt:i4>
      </vt:variant>
    </vt:vector>
  </HeadingPairs>
  <TitlesOfParts>
    <vt:vector size="22" baseType="lpstr">
      <vt:lpstr>Arial</vt:lpstr>
      <vt:lpstr>Calibri</vt:lpstr>
      <vt:lpstr>Officeova tema</vt:lpstr>
      <vt:lpstr>Zgorevanje in ekologija:  Proces zgorevanja lesa</vt:lpstr>
      <vt:lpstr>Investicijske podpore v obnovljive vire</vt:lpstr>
      <vt:lpstr>PowerPoint prezentacija</vt:lpstr>
      <vt:lpstr>PowerPoint prezentacija</vt:lpstr>
      <vt:lpstr>PowerPoint prezentacija</vt:lpstr>
      <vt:lpstr>PowerPoint prezentacija</vt:lpstr>
      <vt:lpstr>PowerPoint prezentacija</vt:lpstr>
      <vt:lpstr>PowerPoint prezentacija</vt:lpstr>
      <vt:lpstr>Obnovljivi viri za ogrevanje – zgorevanje trdnih lesnih goriv (TLG)</vt:lpstr>
      <vt:lpstr>Zgorevanje trdnih lesnih goriv – CO2 nevtralno zgorevanje</vt:lpstr>
      <vt:lpstr>Trdna lesna goriva (TLG)</vt:lpstr>
      <vt:lpstr>Kemijska sestava TLG</vt:lpstr>
      <vt:lpstr>Elementna sestava TLG</vt:lpstr>
      <vt:lpstr>Elementna sestava TLG</vt:lpstr>
      <vt:lpstr>Metode redukcije emisij </vt:lpstr>
      <vt:lpstr>Metode redukcije emisij </vt:lpstr>
      <vt:lpstr>Zahteve po izvoru lesne biomase</vt:lpstr>
      <vt:lpstr>Zahteve za zniževanje emisij NOx na mednarodni ravni - učinki polutantov </vt:lpstr>
      <vt:lpstr>Strukturirana računska mreža</vt:lpstr>
    </vt:vector>
  </TitlesOfParts>
  <Company>UM FS Maribor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Jasmin Kaljun</dc:creator>
  <cp:lastModifiedBy>dr Dejan Blagojević</cp:lastModifiedBy>
  <cp:revision>153</cp:revision>
  <cp:lastPrinted>2023-10-02T07:25:53Z</cp:lastPrinted>
  <dcterms:created xsi:type="dcterms:W3CDTF">2017-01-19T12:38:41Z</dcterms:created>
  <dcterms:modified xsi:type="dcterms:W3CDTF">2025-02-19T10:06:41Z</dcterms:modified>
</cp:coreProperties>
</file>