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0058400" cy="7772400"/>
  <p:notesSz cx="10058400" cy="7772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87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2-12-08T11:37:26.9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22548 18112 0</inkml:trace>
  <inkml:trace contextRef="#ctx0" brushRef="#br0" timeOffset="760.04">22628 16492 0,'-20'0'16,"0"0"-1,20 20 110,0 60-109,0 180-16,40 60 15,20-80-15,139 280 16,-179-360 31,0-140-16</inkml:trace>
  <inkml:trace contextRef="#ctx0" brushRef="#br0" timeOffset="7112.65">7516 10475 0,'0'20'204,"20"0"-126,20-20-63,20 60 1,-40-60 15,40 40 16,-20-20-31,20 20 31,-40-20 15,39 20-46,-19-20-16,-20-20 15,0 0 1,0 20 0,0 0 15,0 40 0,40 0-31,-40-40 16,40-20-16,40 60 15,-60-40 1,-40 0 156,20 0-157,0 0-15,0 0 0,20 40 32,-40-40-17,0 0 63,0 20-62,20-40-16,-20 60 31,20-40-15,0 0 0,-20 0-1,0 20 1,20 0-1,20 0 17,-40 0-1,20-20 31,0-20-30,0 20 46,0 0-63,0 0 1,-20 0 15,20 0-15,-20 20 78,20 0-79,-20-20 1,0 0 78,0 0-79,20 0-15,-20 20 78,0-20-62,0 19-16,0 21 16,0-20-1,0-20 1,0 0 0,0 0 30,0 0 1,20 40-47,0 0 16,-20 60 31,0-80 15,0-20-46,0 20 0,0 20-1,0-40 1,0 0-1,0 0 1,0 40 0,0 0-1,0-20 79,0-20-78,0 0-16,0 0 15,-20 0 1,20 0 15,-20 0 0,20 20-15,-20 0 0,-20 60-1,40-40 1,0-20-16,0 0 94,-20 0-16,0-20-63,0 0-15,20 20 16,-40 0 0,40-20 15,-20 0-31,0-20 31,0 20-15,0 0-1,-20 40 17,40-20-17,-20 0 48,-40 0-48,40-20 1,0 0 0,-20 20 15,20-20 0,20 20-31,-40 0 31,40-20-15,-20 0 47,-20 20-32,20-20-16,20 0 1,-20-20 15,0 20-31,0 0 47,0 0-47,0 0 31,0 0-15,0 0 15,0-20 16,0 20-47,0 0 31,0 0-31,0-20 16,20 19 15,-20-19 1,1 20-1,-1 0 31,-40 20-46,20 0 15,20-20-15,0 0 46,20 0-46,-20 0 296</inkml:trace>
  <inkml:trace contextRef="#ctx0" brushRef="#br0" timeOffset="14503.56">12673 10375 0,'40'0'188,"-20"40"-188,0-40 15,20 100-15,0-60 16,0 20-16,-20-40 16,20 20-16,0 0 15,0-20-15,20 20 63,-40-20-32,-20 0 31,20 20-62,0-40 32,20 40-32,80 100 15,-60-80 1,20 20 0,-61-60-1,21 20 220,-20-20-220,-20 0 1,20 0 62,0 0-16,0 0-46,-20 0 0,0 0-16,0 80 31,140 140-15,-100-160-1,-20-60 1,-20 0 140,0 0-140,0 0-16,0 19 31,0-19-31,0 0 31,0 0-31,0 0 31,0 0 1,0 0-17,0 20 1,0-20 0,0 20-1,20-20 48,-20 0-48,0 0 32,0 40 0,0-20-31,0-20-1,-20 20 1,20-20 0,0 20 93,-40 0 16,40-20-109,-20 20-16,20-20 15,0 20 1,0-20-1,0 0 1,-40 40 0,40-40-1,0 100 17,-20-100-32,20 0 78,0 20-47,-40 0-15,40-20-16,0 40 15,0 20 1,-20-60 31,20 0 46,-20 0-61,0 0-17,0 0 32,0 0 0,-20 20-31,40-20-1,-20-20 17,1 20-17,-21 20 16,20-40 16,20 20-31,-20 0-16,0 0 16,20 0-1,-20 40 16,0-40-15,0 0 15,0 0 63,-20 40-78,-20 20-16,60-60 15,-40 40-15,20-40 16,-20 20 0,40-20 30,-20 0-14,-20 20-1,20-40-15,20 20-16,0 0 15,-20 0 1,0 20 15,0-20-31,0-20 31,0 20-31,-20 39 32,20-19-17,-20 20 16,20-40 1,-20 40 108,20-40-140,0-20 16,20 20-16,-20 0 16,0-20-1,0 0 1,20 40-1,-20 40 32,0-80-31,0 0 109,0 0-63,-20 20-46</inkml:trace>
  <inkml:trace contextRef="#ctx0" brushRef="#br0" timeOffset="18705.25">17230 10455 0,'0'20'157,"0"0"-142,0 20 1,0-20-1,20 0 17,20 140-1,0-120 0,-20-20 16,20 20 0,-40-20 31,0 0-62,20 0-1,20 20-15,-40 0 16,40 0 0,-40-20 62,20 0-78,0 20 15,-20-20-15,0 0 16,0 0-16,20 40 16,0-40 77,0 0-77,-20 0 0,20 40 15,-20-20 47,0 0-62,0-20-16,120 120 15,-80-120-15,60 0 31,-80 0-15,0 0 0,0 0 31,20 20-32,-40-20 32,0 0-31,20-20-1,-20 40 1,120 159 0,0-39-1,-100-120 1,0-40 62,0 20-16,0 0-30,0 0-32,0 20 31,-20-20-31,60 40 16,20 40-16,-20-40 15,-20 0 16,-40-40 63,0 20-78,0-20-1,0 20 1,0-20 31,0 20-31,0 0 30,0 40-30,-40-40 0,-40 20-1,60-20 1,0 20 0,0-40-1,0 40 16,0-40-15,0 0 0,0 0-1,-20 20 1,40-20 0,-20 20-1,0 0 1,0-40 31,-20 20-32,20 0 1,-20 40 0,20-20-1,20-20 1,-20 0 15,0 20 0,0-20-15,0 0 0,20 20-16,-60 20 15,60-40 16,-20 0-15,0-20 0,-20 40-1,20 0 1,-40 0 0,60-20-1,-20 60 1,0-1-1,-40-19 17,40-40-1,0 0-15,20 0 62,-20 0-63,0-20-15,-20 40 16,20-20-16,0 40 16,-60 20-1,60 20 1,0-60-1,20-20 1,0 20 15,-20-20 266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92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619" y="7254240"/>
            <a:ext cx="10055860" cy="518159"/>
          </a:xfrm>
          <a:custGeom>
            <a:avLst/>
            <a:gdLst/>
            <a:ahLst/>
            <a:cxnLst/>
            <a:rect l="l" t="t" r="r" b="b"/>
            <a:pathLst>
              <a:path w="10055860" h="518159">
                <a:moveTo>
                  <a:pt x="0" y="518159"/>
                </a:moveTo>
                <a:lnTo>
                  <a:pt x="10055748" y="518159"/>
                </a:lnTo>
                <a:lnTo>
                  <a:pt x="10055748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" y="7178885"/>
            <a:ext cx="10055860" cy="73025"/>
          </a:xfrm>
          <a:custGeom>
            <a:avLst/>
            <a:gdLst/>
            <a:ahLst/>
            <a:cxnLst/>
            <a:rect l="l" t="t" r="r" b="b"/>
            <a:pathLst>
              <a:path w="10055860" h="73025">
                <a:moveTo>
                  <a:pt x="0" y="72544"/>
                </a:moveTo>
                <a:lnTo>
                  <a:pt x="10055748" y="72544"/>
                </a:lnTo>
                <a:lnTo>
                  <a:pt x="10055748" y="0"/>
                </a:lnTo>
                <a:lnTo>
                  <a:pt x="0" y="0"/>
                </a:lnTo>
                <a:lnTo>
                  <a:pt x="0" y="72544"/>
                </a:lnTo>
                <a:close/>
              </a:path>
            </a:pathLst>
          </a:custGeom>
          <a:solidFill>
            <a:srgbClr val="E482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2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6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png"/><Relationship Id="rId7" Type="http://schemas.openxmlformats.org/officeDocument/2006/relationships/image" Target="../media/image4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g"/><Relationship Id="rId5" Type="http://schemas.openxmlformats.org/officeDocument/2006/relationships/image" Target="../media/image47.png"/><Relationship Id="rId10" Type="http://schemas.openxmlformats.org/officeDocument/2006/relationships/image" Target="../media/image2.png"/><Relationship Id="rId4" Type="http://schemas.openxmlformats.org/officeDocument/2006/relationships/image" Target="../media/image46.jp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26" Type="http://schemas.openxmlformats.org/officeDocument/2006/relationships/image" Target="../media/image80.png"/><Relationship Id="rId39" Type="http://schemas.openxmlformats.org/officeDocument/2006/relationships/image" Target="../media/image93.png"/><Relationship Id="rId21" Type="http://schemas.openxmlformats.org/officeDocument/2006/relationships/image" Target="../media/image75.png"/><Relationship Id="rId34" Type="http://schemas.openxmlformats.org/officeDocument/2006/relationships/image" Target="../media/image88.png"/><Relationship Id="rId42" Type="http://schemas.openxmlformats.org/officeDocument/2006/relationships/image" Target="../media/image96.png"/><Relationship Id="rId47" Type="http://schemas.openxmlformats.org/officeDocument/2006/relationships/image" Target="../media/image101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70.png"/><Relationship Id="rId29" Type="http://schemas.openxmlformats.org/officeDocument/2006/relationships/image" Target="../media/image83.png"/><Relationship Id="rId11" Type="http://schemas.openxmlformats.org/officeDocument/2006/relationships/image" Target="../media/image65.png"/><Relationship Id="rId24" Type="http://schemas.openxmlformats.org/officeDocument/2006/relationships/image" Target="../media/image78.png"/><Relationship Id="rId32" Type="http://schemas.openxmlformats.org/officeDocument/2006/relationships/image" Target="../media/image86.png"/><Relationship Id="rId37" Type="http://schemas.openxmlformats.org/officeDocument/2006/relationships/image" Target="../media/image91.png"/><Relationship Id="rId40" Type="http://schemas.openxmlformats.org/officeDocument/2006/relationships/image" Target="../media/image94.png"/><Relationship Id="rId45" Type="http://schemas.openxmlformats.org/officeDocument/2006/relationships/image" Target="../media/image99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28" Type="http://schemas.openxmlformats.org/officeDocument/2006/relationships/image" Target="../media/image82.png"/><Relationship Id="rId36" Type="http://schemas.openxmlformats.org/officeDocument/2006/relationships/image" Target="../media/image90.png"/><Relationship Id="rId49" Type="http://schemas.openxmlformats.org/officeDocument/2006/relationships/image" Target="../media/image2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31" Type="http://schemas.openxmlformats.org/officeDocument/2006/relationships/image" Target="../media/image85.png"/><Relationship Id="rId44" Type="http://schemas.openxmlformats.org/officeDocument/2006/relationships/image" Target="../media/image98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Relationship Id="rId27" Type="http://schemas.openxmlformats.org/officeDocument/2006/relationships/image" Target="../media/image81.png"/><Relationship Id="rId30" Type="http://schemas.openxmlformats.org/officeDocument/2006/relationships/image" Target="../media/image84.png"/><Relationship Id="rId35" Type="http://schemas.openxmlformats.org/officeDocument/2006/relationships/image" Target="../media/image89.png"/><Relationship Id="rId43" Type="http://schemas.openxmlformats.org/officeDocument/2006/relationships/image" Target="../media/image97.png"/><Relationship Id="rId48" Type="http://schemas.openxmlformats.org/officeDocument/2006/relationships/image" Target="../media/image1.png"/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5" Type="http://schemas.openxmlformats.org/officeDocument/2006/relationships/image" Target="../media/image79.png"/><Relationship Id="rId33" Type="http://schemas.openxmlformats.org/officeDocument/2006/relationships/image" Target="../media/image87.png"/><Relationship Id="rId38" Type="http://schemas.openxmlformats.org/officeDocument/2006/relationships/image" Target="../media/image92.png"/><Relationship Id="rId46" Type="http://schemas.openxmlformats.org/officeDocument/2006/relationships/image" Target="../media/image100.png"/><Relationship Id="rId20" Type="http://schemas.openxmlformats.org/officeDocument/2006/relationships/image" Target="../media/image74.png"/><Relationship Id="rId41" Type="http://schemas.openxmlformats.org/officeDocument/2006/relationships/image" Target="../media/image9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42567" y="3727934"/>
            <a:ext cx="4643755" cy="483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spc="-25" dirty="0">
                <a:solidFill>
                  <a:srgbClr val="2D6572"/>
                </a:solidFill>
                <a:latin typeface="Book Antiqua"/>
                <a:cs typeface="Book Antiqua"/>
              </a:rPr>
              <a:t>SE</a:t>
            </a:r>
            <a:r>
              <a:rPr sz="3600" b="1" spc="-5" dirty="0">
                <a:solidFill>
                  <a:srgbClr val="2D6572"/>
                </a:solidFill>
                <a:latin typeface="Book Antiqua"/>
                <a:cs typeface="Book Antiqua"/>
              </a:rPr>
              <a:t>NZ</a:t>
            </a:r>
            <a:r>
              <a:rPr sz="3600" b="1" dirty="0">
                <a:solidFill>
                  <a:srgbClr val="2D6572"/>
                </a:solidFill>
                <a:latin typeface="Book Antiqua"/>
                <a:cs typeface="Book Antiqua"/>
              </a:rPr>
              <a:t>O</a:t>
            </a:r>
            <a:r>
              <a:rPr sz="3600" b="1" spc="20" dirty="0">
                <a:solidFill>
                  <a:srgbClr val="2D6572"/>
                </a:solidFill>
                <a:latin typeface="Book Antiqua"/>
                <a:cs typeface="Book Antiqua"/>
              </a:rPr>
              <a:t>R</a:t>
            </a:r>
            <a:r>
              <a:rPr sz="3600" b="1" dirty="0">
                <a:solidFill>
                  <a:srgbClr val="2D6572"/>
                </a:solidFill>
                <a:latin typeface="Book Antiqua"/>
                <a:cs typeface="Book Antiqua"/>
              </a:rPr>
              <a:t>I</a:t>
            </a:r>
            <a:r>
              <a:rPr sz="3600" b="1" spc="-125" dirty="0">
                <a:solidFill>
                  <a:srgbClr val="2D6572"/>
                </a:solidFill>
                <a:latin typeface="Times New Roman"/>
                <a:cs typeface="Times New Roman"/>
              </a:rPr>
              <a:t> </a:t>
            </a:r>
            <a:r>
              <a:rPr sz="3600" b="1" spc="-30" dirty="0">
                <a:solidFill>
                  <a:srgbClr val="2D6572"/>
                </a:solidFill>
                <a:latin typeface="Book Antiqua"/>
                <a:cs typeface="Book Antiqua"/>
              </a:rPr>
              <a:t>P</a:t>
            </a:r>
            <a:r>
              <a:rPr sz="3600" b="1" spc="20" dirty="0">
                <a:solidFill>
                  <a:srgbClr val="2D6572"/>
                </a:solidFill>
                <a:latin typeface="Book Antiqua"/>
                <a:cs typeface="Book Antiqua"/>
              </a:rPr>
              <a:t>R</a:t>
            </a:r>
            <a:r>
              <a:rPr sz="3600" b="1" dirty="0">
                <a:solidFill>
                  <a:srgbClr val="2D6572"/>
                </a:solidFill>
                <a:latin typeface="Book Antiqua"/>
                <a:cs typeface="Book Antiqua"/>
              </a:rPr>
              <a:t>O</a:t>
            </a:r>
            <a:r>
              <a:rPr sz="3600" b="1" spc="-5" dirty="0">
                <a:solidFill>
                  <a:srgbClr val="2D6572"/>
                </a:solidFill>
                <a:latin typeface="Book Antiqua"/>
                <a:cs typeface="Book Antiqua"/>
              </a:rPr>
              <a:t>T</a:t>
            </a:r>
            <a:r>
              <a:rPr sz="3600" b="1" dirty="0">
                <a:solidFill>
                  <a:srgbClr val="2D6572"/>
                </a:solidFill>
                <a:latin typeface="Book Antiqua"/>
                <a:cs typeface="Book Antiqua"/>
              </a:rPr>
              <a:t>O</a:t>
            </a:r>
            <a:r>
              <a:rPr sz="3600" b="1" spc="-30" dirty="0">
                <a:solidFill>
                  <a:srgbClr val="2D6572"/>
                </a:solidFill>
                <a:latin typeface="Book Antiqua"/>
                <a:cs typeface="Book Antiqua"/>
              </a:rPr>
              <a:t>K</a:t>
            </a:r>
            <a:r>
              <a:rPr sz="3600" b="1" dirty="0">
                <a:solidFill>
                  <a:srgbClr val="2D6572"/>
                </a:solidFill>
                <a:latin typeface="Book Antiqua"/>
                <a:cs typeface="Book Antiqua"/>
              </a:rPr>
              <a:t>A</a:t>
            </a:r>
            <a:endParaRPr sz="3600" dirty="0">
              <a:latin typeface="Book Antiqua"/>
              <a:cs typeface="Book Antiqua"/>
            </a:endParaRPr>
          </a:p>
        </p:txBody>
      </p:sp>
      <p:pic>
        <p:nvPicPr>
          <p:cNvPr id="3" name="Slika 2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BB063DE-4025-97F6-DF72-D985760A3A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CA2D992C-EF17-64F8-74FF-C50537167E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96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0" y="1145467"/>
            <a:ext cx="8940165" cy="1465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>
              <a:lnSpc>
                <a:spcPct val="1104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(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spc="-30" dirty="0">
                <a:latin typeface="Book Antiqua"/>
                <a:cs typeface="Book Antiqua"/>
              </a:rPr>
              <a:t>r</a:t>
            </a:r>
            <a:r>
              <a:rPr sz="1800" i="1" spc="-5" dirty="0">
                <a:latin typeface="Book Antiqua"/>
                <a:cs typeface="Book Antiqua"/>
              </a:rPr>
              <a:t>t</a:t>
            </a:r>
            <a:r>
              <a:rPr sz="1800" i="1" spc="-25" dirty="0">
                <a:latin typeface="Book Antiqua"/>
                <a:cs typeface="Book Antiqua"/>
              </a:rPr>
              <a:t>e</a:t>
            </a:r>
            <a:r>
              <a:rPr sz="1800" i="1" spc="-5" dirty="0">
                <a:latin typeface="Book Antiqua"/>
                <a:cs typeface="Book Antiqua"/>
              </a:rPr>
              <a:t>x</a:t>
            </a:r>
            <a:r>
              <a:rPr sz="1800" i="1" dirty="0">
                <a:latin typeface="Book Antiqua"/>
                <a:cs typeface="Book Antiqua"/>
              </a:rPr>
              <a:t>)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U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v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lna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iln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sm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99432" y="3922776"/>
            <a:ext cx="4139183" cy="20726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3103" y="3453384"/>
            <a:ext cx="2700528" cy="27523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3DD05C46-7332-807D-B830-FE13D93C0A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1DD68B5-6067-D71C-BB86-649A930F4D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14214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0" y="1145467"/>
            <a:ext cx="8457565" cy="1771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>
              <a:lnSpc>
                <a:spcPct val="1106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nalna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a.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ala,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do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1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2872" y="3563111"/>
            <a:ext cx="2916935" cy="23561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98591" y="3922776"/>
            <a:ext cx="2304288" cy="190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3196BE8-92EE-5122-C9EE-F7F1FA8F47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889" y="166352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1260017"/>
            <a:ext cx="7814945" cy="1465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>
              <a:lnSpc>
                <a:spcPct val="1104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-25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4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23544" y="2840735"/>
            <a:ext cx="1914144" cy="2103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61176" y="2590800"/>
            <a:ext cx="1920239" cy="24505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1320" y="5248205"/>
            <a:ext cx="9281160" cy="1780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5285" marR="1498600" indent="-266700" algn="just">
              <a:lnSpc>
                <a:spcPct val="109500"/>
              </a:lnSpc>
              <a:buFont typeface="Book Antiqua"/>
              <a:buChar char="•"/>
              <a:tabLst>
                <a:tab pos="375285" algn="l"/>
              </a:tabLst>
            </a:pPr>
            <a:r>
              <a:rPr sz="1800" spc="-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5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5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2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75" dirty="0">
                <a:latin typeface="Book Antiqua"/>
                <a:cs typeface="Book Antiqua"/>
              </a:rPr>
              <a:t>h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2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e </a:t>
            </a:r>
            <a:r>
              <a:rPr sz="1800" spc="-195" dirty="0">
                <a:latin typeface="Book Antiqua"/>
                <a:cs typeface="Book Antiqua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2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204" dirty="0">
                <a:latin typeface="Times New Roman"/>
                <a:cs typeface="Times New Roman"/>
              </a:rPr>
              <a:t> </a:t>
            </a:r>
            <a:r>
              <a:rPr sz="1800" spc="5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75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85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 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9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65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5" dirty="0">
                <a:latin typeface="Book Antiqua"/>
                <a:cs typeface="Book Antiqua"/>
              </a:rPr>
              <a:t>u</a:t>
            </a:r>
            <a:r>
              <a:rPr sz="1800" spc="18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21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18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1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j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-40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l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12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lo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-5" dirty="0">
                <a:latin typeface="Book Antiqua"/>
                <a:cs typeface="Book Antiqua"/>
              </a:rPr>
              <a:t>aj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endParaRPr sz="18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375285" algn="l"/>
                <a:tab pos="9267825" algn="l"/>
              </a:tabLst>
            </a:pPr>
            <a:r>
              <a:rPr sz="1800" u="sng" dirty="0">
                <a:latin typeface="Book Antiqua"/>
                <a:cs typeface="Book Antiqua"/>
              </a:rPr>
              <a:t> </a:t>
            </a:r>
            <a:r>
              <a:rPr sz="1800" u="sng" dirty="0">
                <a:latin typeface="Times New Roman"/>
                <a:cs typeface="Times New Roman"/>
              </a:rPr>
              <a:t>	</a:t>
            </a:r>
            <a:r>
              <a:rPr sz="1800" u="sng" spc="25" dirty="0">
                <a:latin typeface="Book Antiqua"/>
                <a:cs typeface="Book Antiqua"/>
              </a:rPr>
              <a:t>d</a:t>
            </a:r>
            <a:r>
              <a:rPr sz="1800" u="sng" spc="35" dirty="0">
                <a:latin typeface="Book Antiqua"/>
                <a:cs typeface="Book Antiqua"/>
              </a:rPr>
              <a:t>e</a:t>
            </a:r>
            <a:r>
              <a:rPr sz="1800" u="sng" spc="10" dirty="0">
                <a:latin typeface="Book Antiqua"/>
                <a:cs typeface="Book Antiqua"/>
              </a:rPr>
              <a:t>t</a:t>
            </a:r>
            <a:r>
              <a:rPr sz="1800" u="sng" spc="35" dirty="0">
                <a:latin typeface="Book Antiqua"/>
                <a:cs typeface="Book Antiqua"/>
              </a:rPr>
              <a:t>e</a:t>
            </a:r>
            <a:r>
              <a:rPr sz="1800" u="sng" spc="-30" dirty="0">
                <a:latin typeface="Book Antiqua"/>
                <a:cs typeface="Book Antiqua"/>
              </a:rPr>
              <a:t>k</a:t>
            </a:r>
            <a:r>
              <a:rPr sz="1800" u="sng" spc="10" dirty="0">
                <a:latin typeface="Book Antiqua"/>
                <a:cs typeface="Book Antiqua"/>
              </a:rPr>
              <a:t>t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30" dirty="0">
                <a:latin typeface="Book Antiqua"/>
                <a:cs typeface="Book Antiqua"/>
              </a:rPr>
              <a:t>v</a:t>
            </a:r>
            <a:r>
              <a:rPr sz="1800" u="sng" spc="-5" dirty="0">
                <a:latin typeface="Book Antiqua"/>
                <a:cs typeface="Book Antiqua"/>
              </a:rPr>
              <a:t>a</a:t>
            </a:r>
            <a:r>
              <a:rPr sz="1800" u="sng" spc="10" dirty="0">
                <a:latin typeface="Book Antiqua"/>
                <a:cs typeface="Book Antiqua"/>
              </a:rPr>
              <a:t>t</a:t>
            </a:r>
            <a:r>
              <a:rPr sz="1800" u="sng" dirty="0">
                <a:latin typeface="Book Antiqua"/>
                <a:cs typeface="Book Antiqua"/>
              </a:rPr>
              <a:t>i</a:t>
            </a:r>
            <a:r>
              <a:rPr sz="1800" u="sng" spc="-155" dirty="0">
                <a:latin typeface="Book Antiqua"/>
                <a:cs typeface="Book Antiqua"/>
              </a:rPr>
              <a:t> </a:t>
            </a:r>
            <a:r>
              <a:rPr sz="1800" u="sng" spc="-35" dirty="0">
                <a:latin typeface="Book Antiqua"/>
                <a:cs typeface="Book Antiqua"/>
              </a:rPr>
              <a:t>p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-20" dirty="0">
                <a:latin typeface="Book Antiqua"/>
                <a:cs typeface="Book Antiqua"/>
              </a:rPr>
              <a:t>m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20" dirty="0">
                <a:latin typeface="Book Antiqua"/>
                <a:cs typeface="Book Antiqua"/>
              </a:rPr>
              <a:t>ć</a:t>
            </a:r>
            <a:r>
              <a:rPr sz="1800" u="sng" dirty="0">
                <a:latin typeface="Book Antiqua"/>
                <a:cs typeface="Book Antiqua"/>
              </a:rPr>
              <a:t>u</a:t>
            </a:r>
            <a:r>
              <a:rPr sz="1800" u="sng" spc="40" dirty="0">
                <a:latin typeface="Book Antiqua"/>
                <a:cs typeface="Book Antiqua"/>
              </a:rPr>
              <a:t> </a:t>
            </a:r>
            <a:r>
              <a:rPr sz="1800" u="sng" dirty="0">
                <a:latin typeface="Book Antiqua"/>
                <a:cs typeface="Book Antiqua"/>
              </a:rPr>
              <a:t>H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dirty="0">
                <a:latin typeface="Book Antiqua"/>
                <a:cs typeface="Book Antiqua"/>
              </a:rPr>
              <a:t>l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30" dirty="0">
                <a:latin typeface="Book Antiqua"/>
                <a:cs typeface="Book Antiqua"/>
              </a:rPr>
              <a:t>v</a:t>
            </a:r>
            <a:r>
              <a:rPr sz="1800" u="sng" dirty="0">
                <a:latin typeface="Book Antiqua"/>
                <a:cs typeface="Book Antiqua"/>
              </a:rPr>
              <a:t>ih</a:t>
            </a:r>
            <a:r>
              <a:rPr sz="1800" u="sng" spc="-80" dirty="0">
                <a:latin typeface="Book Antiqua"/>
                <a:cs typeface="Book Antiqua"/>
              </a:rPr>
              <a:t> </a:t>
            </a:r>
            <a:r>
              <a:rPr sz="1800" u="sng" spc="-15" dirty="0">
                <a:latin typeface="Book Antiqua"/>
                <a:cs typeface="Book Antiqua"/>
              </a:rPr>
              <a:t>s</a:t>
            </a:r>
            <a:r>
              <a:rPr sz="1800" u="sng" spc="35" dirty="0">
                <a:latin typeface="Book Antiqua"/>
                <a:cs typeface="Book Antiqua"/>
              </a:rPr>
              <a:t>e</a:t>
            </a:r>
            <a:r>
              <a:rPr sz="1800" u="sng" dirty="0">
                <a:latin typeface="Book Antiqua"/>
                <a:cs typeface="Book Antiqua"/>
              </a:rPr>
              <a:t>n</a:t>
            </a:r>
            <a:r>
              <a:rPr sz="1800" u="sng" spc="-5" dirty="0">
                <a:latin typeface="Book Antiqua"/>
                <a:cs typeface="Book Antiqua"/>
              </a:rPr>
              <a:t>z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-40" dirty="0">
                <a:latin typeface="Book Antiqua"/>
                <a:cs typeface="Book Antiqua"/>
              </a:rPr>
              <a:t>r</a:t>
            </a:r>
            <a:r>
              <a:rPr sz="1800" u="sng" spc="-5" dirty="0">
                <a:latin typeface="Book Antiqua"/>
                <a:cs typeface="Book Antiqua"/>
              </a:rPr>
              <a:t>a</a:t>
            </a:r>
            <a:r>
              <a:rPr sz="1800" u="sng" dirty="0">
                <a:latin typeface="Book Antiqua"/>
                <a:cs typeface="Book Antiqua"/>
              </a:rPr>
              <a:t>. </a:t>
            </a:r>
            <a:r>
              <a:rPr sz="1800" u="sng" dirty="0">
                <a:latin typeface="Times New Roman"/>
                <a:cs typeface="Times New Roman"/>
              </a:rPr>
              <a:t>	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13632" y="2660904"/>
            <a:ext cx="2273807" cy="2377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5F2E4A3-7123-855C-BED4-9B68C8AB5B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0545B36-D1DA-85AE-A6AE-3BC3E4AB26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051" y="156530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25" y="1164517"/>
            <a:ext cx="7123430" cy="2152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8765" indent="-266065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nih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47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4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ip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L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j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na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5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278765" marR="5080" indent="-266065">
              <a:lnSpc>
                <a:spcPct val="110100"/>
              </a:lnSpc>
              <a:spcBef>
                <a:spcPts val="39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C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a.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C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5" dirty="0">
                <a:latin typeface="Book Antiqua"/>
                <a:cs typeface="Book Antiqua"/>
              </a:rPr>
              <a:t>Ď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10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1</a:t>
            </a:r>
            <a:r>
              <a:rPr sz="1800" spc="-5" dirty="0">
                <a:latin typeface="Book Antiqua"/>
                <a:cs typeface="Book Antiqua"/>
              </a:rPr>
              <a:t>00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Hz.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7200" y="3416808"/>
            <a:ext cx="2627376" cy="3313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80815" y="3633215"/>
            <a:ext cx="5907024" cy="30906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82711" y="1042416"/>
            <a:ext cx="1414272" cy="21244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02974" y="7468326"/>
            <a:ext cx="1508125" cy="151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5" dirty="0">
                <a:solidFill>
                  <a:srgbClr val="FFFFFF"/>
                </a:solidFill>
                <a:latin typeface="Calibri"/>
                <a:cs typeface="Calibri"/>
              </a:rPr>
              <a:t>Z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5" dirty="0">
                <a:solidFill>
                  <a:srgbClr val="FFFFFF"/>
                </a:solidFill>
                <a:latin typeface="Book Antiqua"/>
                <a:cs typeface="Book Antiqua"/>
              </a:rPr>
              <a:t>Č</a:t>
            </a:r>
            <a:r>
              <a:rPr sz="950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10" dirty="0">
                <a:solidFill>
                  <a:srgbClr val="FFFFFF"/>
                </a:solidFill>
                <a:latin typeface="Book Antiqua"/>
                <a:cs typeface="Book Antiqua"/>
              </a:rPr>
              <a:t>Č</a:t>
            </a:r>
            <a:r>
              <a:rPr sz="950" spc="2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12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950" spc="-1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950" spc="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42459" y="7468326"/>
            <a:ext cx="1600835" cy="151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2009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95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2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-5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10" dirty="0">
                <a:solidFill>
                  <a:srgbClr val="FFFFFF"/>
                </a:solidFill>
                <a:latin typeface="Book Antiqua"/>
                <a:cs typeface="Book Antiqua"/>
              </a:rPr>
              <a:t>Ć</a:t>
            </a:r>
            <a:endParaRPr sz="950">
              <a:latin typeface="Book Antiqua"/>
              <a:cs typeface="Book Antiqua"/>
            </a:endParaRPr>
          </a:p>
        </p:txBody>
      </p:sp>
      <p:pic>
        <p:nvPicPr>
          <p:cNvPr id="9" name="Slika 8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6057BEDF-4FC1-F24C-A5CF-F3406FE1E9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1B743D10-DE27-DF9A-8A92-5D88281C3C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13797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64095" y="3739896"/>
            <a:ext cx="2414015" cy="2953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383" y="1164517"/>
            <a:ext cx="8896350" cy="2705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8765" indent="-266065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30" dirty="0">
                <a:latin typeface="Book Antiqua"/>
                <a:cs typeface="Book Antiqua"/>
              </a:rPr>
              <a:t>Dv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278765" marR="5080" indent="-266065">
              <a:lnSpc>
                <a:spcPct val="110300"/>
              </a:lnSpc>
              <a:spcBef>
                <a:spcPts val="24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azi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5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-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30" dirty="0">
                <a:latin typeface="Book Antiqua"/>
                <a:cs typeface="Book Antiqua"/>
              </a:rPr>
              <a:t>k.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c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45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°</a:t>
            </a:r>
            <a:r>
              <a:rPr sz="1800" spc="-45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if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aj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F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1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5" dirty="0">
                <a:latin typeface="Book Antiqua"/>
                <a:cs typeface="Book Antiqua"/>
              </a:rPr>
              <a:t>h</a:t>
            </a:r>
            <a:r>
              <a:rPr sz="1800" spc="-20" dirty="0">
                <a:latin typeface="Book Antiqua"/>
                <a:cs typeface="Book Antiqua"/>
              </a:rPr>
              <a:t>ov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a).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0455" y="4568952"/>
            <a:ext cx="2953512" cy="18409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13632" y="4572000"/>
            <a:ext cx="2557272" cy="18897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3959D071-BA44-C2A7-A2B3-582ACB6576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CD87DD65-3229-E4FC-DC4E-0E875DA0F2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75" y="168399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7136" y="4642103"/>
            <a:ext cx="2859024" cy="2087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24600" y="4788408"/>
            <a:ext cx="2859024" cy="20147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32603" y="5843778"/>
            <a:ext cx="589280" cy="0"/>
          </a:xfrm>
          <a:custGeom>
            <a:avLst/>
            <a:gdLst/>
            <a:ahLst/>
            <a:cxnLst/>
            <a:rect l="l" t="t" r="r" b="b"/>
            <a:pathLst>
              <a:path w="589279">
                <a:moveTo>
                  <a:pt x="0" y="0"/>
                </a:moveTo>
                <a:lnTo>
                  <a:pt x="589025" y="0"/>
                </a:lnTo>
              </a:path>
            </a:pathLst>
          </a:custGeom>
          <a:ln w="110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1222247"/>
            <a:ext cx="3240024" cy="12893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50208" y="1149096"/>
            <a:ext cx="3075431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4342" y="1240237"/>
            <a:ext cx="8804275" cy="3100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  <a:tabLst>
                <a:tab pos="1751964" algn="l"/>
              </a:tabLst>
            </a:pPr>
            <a:r>
              <a:rPr sz="2550" baseline="-27777" dirty="0">
                <a:latin typeface="Symbol"/>
                <a:cs typeface="Symbol"/>
              </a:rPr>
              <a:t></a:t>
            </a:r>
            <a:r>
              <a:rPr sz="2550" i="1" spc="7" baseline="-27777" dirty="0">
                <a:latin typeface="Times New Roman"/>
                <a:cs typeface="Times New Roman"/>
              </a:rPr>
              <a:t>T</a:t>
            </a:r>
            <a:r>
              <a:rPr sz="2550" i="1" spc="284" baseline="-27777" dirty="0">
                <a:latin typeface="Times New Roman"/>
                <a:cs typeface="Times New Roman"/>
              </a:rPr>
              <a:t> </a:t>
            </a:r>
            <a:r>
              <a:rPr sz="2550" spc="7" baseline="-27777" dirty="0">
                <a:latin typeface="Symbol"/>
                <a:cs typeface="Symbol"/>
              </a:rPr>
              <a:t></a:t>
            </a:r>
            <a:r>
              <a:rPr sz="2550" spc="-15" baseline="-27777" dirty="0">
                <a:latin typeface="Times New Roman"/>
                <a:cs typeface="Times New Roman"/>
              </a:rPr>
              <a:t> </a:t>
            </a:r>
            <a:r>
              <a:rPr sz="1700" u="sng" dirty="0">
                <a:latin typeface="Times New Roman"/>
                <a:cs typeface="Times New Roman"/>
              </a:rPr>
              <a:t>  </a:t>
            </a:r>
            <a:r>
              <a:rPr sz="1700" u="sng" spc="-175" dirty="0">
                <a:latin typeface="Times New Roman"/>
                <a:cs typeface="Times New Roman"/>
              </a:rPr>
              <a:t> </a:t>
            </a:r>
            <a:r>
              <a:rPr sz="1700" u="sng" spc="40" dirty="0">
                <a:latin typeface="Times New Roman"/>
                <a:cs typeface="Times New Roman"/>
              </a:rPr>
              <a:t>2</a:t>
            </a:r>
            <a:r>
              <a:rPr sz="1700" i="1" u="sng" spc="40" dirty="0">
                <a:latin typeface="Times New Roman"/>
                <a:cs typeface="Times New Roman"/>
              </a:rPr>
              <a:t>D</a:t>
            </a:r>
            <a:r>
              <a:rPr sz="1700" i="1" u="sng" spc="5" dirty="0">
                <a:latin typeface="Times New Roman"/>
                <a:cs typeface="Times New Roman"/>
              </a:rPr>
              <a:t>v</a:t>
            </a:r>
            <a:r>
              <a:rPr sz="1700" i="1" u="sng" spc="-225" dirty="0">
                <a:latin typeface="Times New Roman"/>
                <a:cs typeface="Times New Roman"/>
              </a:rPr>
              <a:t> </a:t>
            </a:r>
            <a:r>
              <a:rPr sz="1700" u="sng" spc="-15" dirty="0">
                <a:latin typeface="Times New Roman"/>
                <a:cs typeface="Times New Roman"/>
              </a:rPr>
              <a:t>c</a:t>
            </a:r>
            <a:r>
              <a:rPr sz="1700" u="sng" spc="40" dirty="0">
                <a:latin typeface="Times New Roman"/>
                <a:cs typeface="Times New Roman"/>
              </a:rPr>
              <a:t>o</a:t>
            </a:r>
            <a:r>
              <a:rPr sz="1700" u="sng" spc="80" dirty="0">
                <a:latin typeface="Times New Roman"/>
                <a:cs typeface="Times New Roman"/>
              </a:rPr>
              <a:t>s</a:t>
            </a:r>
            <a:r>
              <a:rPr sz="1900" i="1" u="sng" spc="-70" dirty="0">
                <a:latin typeface="Symbol"/>
                <a:cs typeface="Symbol"/>
              </a:rPr>
              <a:t></a:t>
            </a:r>
            <a:r>
              <a:rPr sz="1900" i="1" u="sng" spc="-30" dirty="0">
                <a:latin typeface="Times New Roman"/>
                <a:cs typeface="Times New Roman"/>
              </a:rPr>
              <a:t> </a:t>
            </a:r>
            <a:r>
              <a:rPr sz="1900" i="1" u="sng" dirty="0">
                <a:latin typeface="Times New Roman"/>
                <a:cs typeface="Times New Roman"/>
              </a:rPr>
              <a:t>	</a:t>
            </a:r>
            <a:endParaRPr sz="1900">
              <a:latin typeface="Times New Roman"/>
              <a:cs typeface="Times New Roman"/>
            </a:endParaRPr>
          </a:p>
          <a:p>
            <a:pPr marR="45720" algn="r">
              <a:lnSpc>
                <a:spcPct val="100000"/>
              </a:lnSpc>
              <a:spcBef>
                <a:spcPts val="420"/>
              </a:spcBef>
            </a:pPr>
            <a:r>
              <a:rPr sz="1700" i="1" spc="60" dirty="0">
                <a:latin typeface="Times New Roman"/>
                <a:cs typeface="Times New Roman"/>
              </a:rPr>
              <a:t>c</a:t>
            </a:r>
            <a:r>
              <a:rPr sz="1800" baseline="30092" dirty="0">
                <a:latin typeface="Times New Roman"/>
                <a:cs typeface="Times New Roman"/>
              </a:rPr>
              <a:t>2 </a:t>
            </a:r>
            <a:r>
              <a:rPr sz="1800" spc="-112" baseline="30092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</a:t>
            </a:r>
            <a:r>
              <a:rPr sz="1700" spc="-175" dirty="0">
                <a:latin typeface="Times New Roman"/>
                <a:cs typeface="Times New Roman"/>
              </a:rPr>
              <a:t> </a:t>
            </a:r>
            <a:r>
              <a:rPr sz="1700" i="1" spc="60" dirty="0">
                <a:latin typeface="Times New Roman"/>
                <a:cs typeface="Times New Roman"/>
              </a:rPr>
              <a:t>v</a:t>
            </a:r>
            <a:r>
              <a:rPr sz="1800" baseline="30092" dirty="0">
                <a:latin typeface="Times New Roman"/>
                <a:cs typeface="Times New Roman"/>
              </a:rPr>
              <a:t>2 </a:t>
            </a:r>
            <a:r>
              <a:rPr sz="1800" spc="-225" baseline="30092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c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85" dirty="0">
                <a:latin typeface="Times New Roman"/>
                <a:cs typeface="Times New Roman"/>
              </a:rPr>
              <a:t>s</a:t>
            </a:r>
            <a:r>
              <a:rPr sz="1900" i="1" spc="-70" dirty="0">
                <a:latin typeface="Symbol"/>
                <a:cs typeface="Symbol"/>
              </a:rPr>
              <a:t></a:t>
            </a:r>
            <a:endParaRPr sz="1900">
              <a:latin typeface="Symbol"/>
              <a:cs typeface="Symbol"/>
            </a:endParaRPr>
          </a:p>
          <a:p>
            <a:pPr marR="62230" algn="r">
              <a:lnSpc>
                <a:spcPct val="100000"/>
              </a:lnSpc>
              <a:spcBef>
                <a:spcPts val="275"/>
              </a:spcBef>
              <a:tabLst>
                <a:tab pos="1417955" algn="l"/>
              </a:tabLst>
            </a:pPr>
            <a:r>
              <a:rPr sz="2550" spc="7" baseline="-29411" dirty="0">
                <a:latin typeface="Symbol"/>
                <a:cs typeface="Symbol"/>
              </a:rPr>
              <a:t></a:t>
            </a:r>
            <a:r>
              <a:rPr sz="2550" spc="-7" baseline="-29411" dirty="0">
                <a:latin typeface="Times New Roman"/>
                <a:cs typeface="Times New Roman"/>
              </a:rPr>
              <a:t> </a:t>
            </a:r>
            <a:r>
              <a:rPr sz="1700" u="sng" dirty="0">
                <a:latin typeface="Times New Roman"/>
                <a:cs typeface="Times New Roman"/>
              </a:rPr>
              <a:t>  </a:t>
            </a:r>
            <a:r>
              <a:rPr sz="1700" u="sng" spc="-175" dirty="0">
                <a:latin typeface="Times New Roman"/>
                <a:cs typeface="Times New Roman"/>
              </a:rPr>
              <a:t> </a:t>
            </a:r>
            <a:r>
              <a:rPr sz="1700" u="sng" spc="40" dirty="0">
                <a:latin typeface="Times New Roman"/>
                <a:cs typeface="Times New Roman"/>
              </a:rPr>
              <a:t>2</a:t>
            </a:r>
            <a:r>
              <a:rPr sz="1700" i="1" u="sng" spc="35" dirty="0">
                <a:latin typeface="Times New Roman"/>
                <a:cs typeface="Times New Roman"/>
              </a:rPr>
              <a:t>D</a:t>
            </a:r>
            <a:r>
              <a:rPr sz="1700" i="1" u="sng" spc="5" dirty="0">
                <a:latin typeface="Times New Roman"/>
                <a:cs typeface="Times New Roman"/>
              </a:rPr>
              <a:t>v</a:t>
            </a:r>
            <a:r>
              <a:rPr sz="1700" i="1" u="sng" spc="-220" dirty="0">
                <a:latin typeface="Times New Roman"/>
                <a:cs typeface="Times New Roman"/>
              </a:rPr>
              <a:t> </a:t>
            </a:r>
            <a:r>
              <a:rPr sz="1700" u="sng" spc="-10" dirty="0">
                <a:latin typeface="Times New Roman"/>
                <a:cs typeface="Times New Roman"/>
              </a:rPr>
              <a:t>c</a:t>
            </a:r>
            <a:r>
              <a:rPr sz="1700" u="sng" spc="40" dirty="0">
                <a:latin typeface="Times New Roman"/>
                <a:cs typeface="Times New Roman"/>
              </a:rPr>
              <a:t>o</a:t>
            </a:r>
            <a:r>
              <a:rPr sz="1700" u="sng" spc="5" dirty="0">
                <a:latin typeface="Times New Roman"/>
                <a:cs typeface="Times New Roman"/>
              </a:rPr>
              <a:t>s</a:t>
            </a:r>
            <a:r>
              <a:rPr sz="1700" u="sng" spc="-280" dirty="0">
                <a:latin typeface="Times New Roman"/>
                <a:cs typeface="Times New Roman"/>
              </a:rPr>
              <a:t> </a:t>
            </a:r>
            <a:r>
              <a:rPr sz="1900" i="1" u="sng" spc="-70" dirty="0">
                <a:latin typeface="Symbol"/>
                <a:cs typeface="Symbol"/>
              </a:rPr>
              <a:t></a:t>
            </a:r>
            <a:r>
              <a:rPr sz="1900" i="1" u="sng" spc="-30" dirty="0">
                <a:latin typeface="Times New Roman"/>
                <a:cs typeface="Times New Roman"/>
              </a:rPr>
              <a:t> </a:t>
            </a:r>
            <a:r>
              <a:rPr sz="1900" i="1" u="sng" dirty="0">
                <a:latin typeface="Times New Roman"/>
                <a:cs typeface="Times New Roman"/>
              </a:rPr>
              <a:t>	</a:t>
            </a:r>
            <a:endParaRPr sz="1900">
              <a:latin typeface="Times New Roman"/>
              <a:cs typeface="Times New Roman"/>
            </a:endParaRPr>
          </a:p>
          <a:p>
            <a:pPr marR="93345" algn="r">
              <a:lnSpc>
                <a:spcPct val="100000"/>
              </a:lnSpc>
              <a:spcBef>
                <a:spcPts val="345"/>
              </a:spcBef>
            </a:pPr>
            <a:r>
              <a:rPr sz="1700" i="1" spc="60" dirty="0">
                <a:latin typeface="Times New Roman"/>
                <a:cs typeface="Times New Roman"/>
              </a:rPr>
              <a:t>c</a:t>
            </a:r>
            <a:r>
              <a:rPr sz="1800" baseline="30092" dirty="0">
                <a:latin typeface="Times New Roman"/>
                <a:cs typeface="Times New Roman"/>
              </a:rPr>
              <a:t>2 </a:t>
            </a:r>
            <a:r>
              <a:rPr sz="1800" spc="-112" baseline="30092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</a:t>
            </a:r>
            <a:r>
              <a:rPr sz="1700" spc="-175" dirty="0">
                <a:latin typeface="Times New Roman"/>
                <a:cs typeface="Times New Roman"/>
              </a:rPr>
              <a:t> </a:t>
            </a:r>
            <a:r>
              <a:rPr sz="1700" i="1" spc="60" dirty="0">
                <a:latin typeface="Times New Roman"/>
                <a:cs typeface="Times New Roman"/>
              </a:rPr>
              <a:t>v</a:t>
            </a:r>
            <a:r>
              <a:rPr sz="1800" baseline="30092" dirty="0">
                <a:latin typeface="Times New Roman"/>
                <a:cs typeface="Times New Roman"/>
              </a:rPr>
              <a:t>2 </a:t>
            </a:r>
            <a:r>
              <a:rPr sz="1800" spc="-225" baseline="30092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c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80" dirty="0">
                <a:latin typeface="Times New Roman"/>
                <a:cs typeface="Times New Roman"/>
              </a:rPr>
              <a:t>s</a:t>
            </a:r>
            <a:r>
              <a:rPr sz="1900" i="1" spc="-70" dirty="0">
                <a:latin typeface="Symbol"/>
                <a:cs typeface="Symbol"/>
              </a:rPr>
              <a:t></a:t>
            </a:r>
            <a:endParaRPr sz="19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3"/>
              </a:spcBef>
            </a:pPr>
            <a:endParaRPr sz="1700">
              <a:latin typeface="Times New Roman"/>
              <a:cs typeface="Times New Roman"/>
            </a:endParaRPr>
          </a:p>
          <a:p>
            <a:pPr marL="279400" marR="589280" indent="-266700">
              <a:lnSpc>
                <a:spcPct val="1112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nih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3</a:t>
            </a:r>
            <a:r>
              <a:rPr sz="1800" dirty="0">
                <a:latin typeface="Book Antiqua"/>
                <a:cs typeface="Book Antiqua"/>
              </a:rPr>
              <a:t>5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85" dirty="0">
                <a:latin typeface="Book Antiqua"/>
                <a:cs typeface="Book Antiqua"/>
              </a:rPr>
              <a:t>µ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).</a:t>
            </a:r>
            <a:endParaRPr sz="1800">
              <a:latin typeface="Book Antiqua"/>
              <a:cs typeface="Book Antiqua"/>
            </a:endParaRPr>
          </a:p>
          <a:p>
            <a:pPr marL="279400" marR="21590" indent="-266700">
              <a:lnSpc>
                <a:spcPct val="109500"/>
              </a:lnSpc>
              <a:spcBef>
                <a:spcPts val="409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nalna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zl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la.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alno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9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pu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34483" y="5225328"/>
            <a:ext cx="1685925" cy="948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spc="7" baseline="11437" dirty="0">
                <a:latin typeface="Symbol"/>
                <a:cs typeface="Symbol"/>
              </a:rPr>
              <a:t></a:t>
            </a:r>
            <a:r>
              <a:rPr sz="2550" i="1" baseline="11437" dirty="0">
                <a:latin typeface="Times New Roman"/>
                <a:cs typeface="Times New Roman"/>
              </a:rPr>
              <a:t>f </a:t>
            </a:r>
            <a:r>
              <a:rPr sz="2550" i="1" spc="22" baseline="11437" dirty="0">
                <a:latin typeface="Times New Roman"/>
                <a:cs typeface="Times New Roman"/>
              </a:rPr>
              <a:t> </a:t>
            </a:r>
            <a:r>
              <a:rPr sz="2550" spc="7" baseline="11437" dirty="0">
                <a:latin typeface="Symbol"/>
                <a:cs typeface="Symbol"/>
              </a:rPr>
              <a:t></a:t>
            </a:r>
            <a:r>
              <a:rPr sz="2550" baseline="11437" dirty="0">
                <a:latin typeface="Times New Roman"/>
                <a:cs typeface="Times New Roman"/>
              </a:rPr>
              <a:t> </a:t>
            </a:r>
            <a:r>
              <a:rPr sz="2550" spc="-112" baseline="11437" dirty="0">
                <a:latin typeface="Times New Roman"/>
                <a:cs typeface="Times New Roman"/>
              </a:rPr>
              <a:t> </a:t>
            </a:r>
            <a:r>
              <a:rPr sz="2550" i="1" spc="60" baseline="11437" dirty="0">
                <a:latin typeface="Times New Roman"/>
                <a:cs typeface="Times New Roman"/>
              </a:rPr>
              <a:t>f</a:t>
            </a:r>
            <a:r>
              <a:rPr sz="1200" i="1" spc="-20" dirty="0">
                <a:latin typeface="Times New Roman"/>
                <a:cs typeface="Times New Roman"/>
              </a:rPr>
              <a:t>s</a:t>
            </a:r>
            <a:r>
              <a:rPr sz="1200" i="1" spc="-10" dirty="0">
                <a:latin typeface="Times New Roman"/>
                <a:cs typeface="Times New Roman"/>
              </a:rPr>
              <a:t>e</a:t>
            </a:r>
            <a:r>
              <a:rPr sz="1200" i="1" spc="-5" dirty="0">
                <a:latin typeface="Times New Roman"/>
                <a:cs typeface="Times New Roman"/>
              </a:rPr>
              <a:t>n</a:t>
            </a:r>
            <a:r>
              <a:rPr sz="1200" i="1" dirty="0">
                <a:latin typeface="Times New Roman"/>
                <a:cs typeface="Times New Roman"/>
              </a:rPr>
              <a:t>d </a:t>
            </a:r>
            <a:r>
              <a:rPr sz="1200" i="1" spc="75" dirty="0">
                <a:latin typeface="Times New Roman"/>
                <a:cs typeface="Times New Roman"/>
              </a:rPr>
              <a:t> </a:t>
            </a:r>
            <a:r>
              <a:rPr sz="2550" spc="7" baseline="11437" dirty="0">
                <a:latin typeface="Symbol"/>
                <a:cs typeface="Symbol"/>
              </a:rPr>
              <a:t></a:t>
            </a:r>
            <a:r>
              <a:rPr sz="2550" baseline="11437" dirty="0">
                <a:latin typeface="Times New Roman"/>
                <a:cs typeface="Times New Roman"/>
              </a:rPr>
              <a:t> </a:t>
            </a:r>
            <a:r>
              <a:rPr sz="2550" spc="-225" baseline="11437" dirty="0">
                <a:latin typeface="Times New Roman"/>
                <a:cs typeface="Times New Roman"/>
              </a:rPr>
              <a:t> </a:t>
            </a:r>
            <a:r>
              <a:rPr sz="2550" i="1" spc="60" baseline="11437" dirty="0">
                <a:latin typeface="Times New Roman"/>
                <a:cs typeface="Times New Roman"/>
              </a:rPr>
              <a:t>f</a:t>
            </a:r>
            <a:r>
              <a:rPr sz="1200" i="1" spc="-95" dirty="0">
                <a:latin typeface="Times New Roman"/>
                <a:cs typeface="Times New Roman"/>
              </a:rPr>
              <a:t>r</a:t>
            </a:r>
            <a:r>
              <a:rPr sz="1200" i="1" spc="-10" dirty="0">
                <a:latin typeface="Times New Roman"/>
                <a:cs typeface="Times New Roman"/>
              </a:rPr>
              <a:t>ece</a:t>
            </a:r>
            <a:r>
              <a:rPr sz="1200" i="1" spc="-35" dirty="0">
                <a:latin typeface="Times New Roman"/>
                <a:cs typeface="Times New Roman"/>
              </a:rPr>
              <a:t>i</a:t>
            </a:r>
            <a:r>
              <a:rPr sz="1200" i="1" spc="65" dirty="0">
                <a:latin typeface="Times New Roman"/>
                <a:cs typeface="Times New Roman"/>
              </a:rPr>
              <a:t>v</a:t>
            </a:r>
            <a:r>
              <a:rPr sz="1200" i="1" dirty="0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665"/>
              </a:spcBef>
            </a:pPr>
            <a:r>
              <a:rPr sz="2550" spc="7" baseline="-17973" dirty="0">
                <a:latin typeface="Symbol"/>
                <a:cs typeface="Symbol"/>
              </a:rPr>
              <a:t></a:t>
            </a:r>
            <a:r>
              <a:rPr sz="2550" spc="75" baseline="-17973" dirty="0">
                <a:latin typeface="Times New Roman"/>
                <a:cs typeface="Times New Roman"/>
              </a:rPr>
              <a:t> </a:t>
            </a:r>
            <a:r>
              <a:rPr sz="2550" spc="7" baseline="-17973" dirty="0">
                <a:latin typeface="Symbol"/>
                <a:cs typeface="Symbol"/>
              </a:rPr>
              <a:t></a:t>
            </a:r>
            <a:r>
              <a:rPr sz="2550" spc="-37" baseline="-17973" dirty="0">
                <a:latin typeface="Times New Roman"/>
                <a:cs typeface="Times New Roman"/>
              </a:rPr>
              <a:t> </a:t>
            </a:r>
            <a:r>
              <a:rPr sz="2550" spc="7" baseline="13071" dirty="0">
                <a:latin typeface="Times New Roman"/>
                <a:cs typeface="Times New Roman"/>
              </a:rPr>
              <a:t>2</a:t>
            </a:r>
            <a:r>
              <a:rPr sz="2550" spc="-22" baseline="13071" dirty="0">
                <a:latin typeface="Times New Roman"/>
                <a:cs typeface="Times New Roman"/>
              </a:rPr>
              <a:t> </a:t>
            </a:r>
            <a:r>
              <a:rPr sz="2550" i="1" spc="67" baseline="13071" dirty="0">
                <a:latin typeface="Times New Roman"/>
                <a:cs typeface="Times New Roman"/>
              </a:rPr>
              <a:t>f</a:t>
            </a:r>
            <a:r>
              <a:rPr sz="1200" i="1" spc="-20" dirty="0">
                <a:latin typeface="Times New Roman"/>
                <a:cs typeface="Times New Roman"/>
              </a:rPr>
              <a:t>s</a:t>
            </a:r>
            <a:r>
              <a:rPr sz="1200" i="1" spc="-10" dirty="0">
                <a:latin typeface="Times New Roman"/>
                <a:cs typeface="Times New Roman"/>
              </a:rPr>
              <a:t>e</a:t>
            </a:r>
            <a:r>
              <a:rPr sz="1200" i="1" spc="-5" dirty="0">
                <a:latin typeface="Times New Roman"/>
                <a:cs typeface="Times New Roman"/>
              </a:rPr>
              <a:t>n</a:t>
            </a:r>
            <a:r>
              <a:rPr sz="1200" i="1" dirty="0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  <a:p>
            <a:pPr marL="302260" algn="ctr">
              <a:lnSpc>
                <a:spcPct val="100000"/>
              </a:lnSpc>
              <a:spcBef>
                <a:spcPts val="325"/>
              </a:spcBef>
            </a:pPr>
            <a:r>
              <a:rPr sz="1700" i="1" spc="5" dirty="0">
                <a:latin typeface="Times New Roman"/>
                <a:cs typeface="Times New Roman"/>
              </a:rPr>
              <a:t>c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901695" y="2055754"/>
            <a:ext cx="1873885" cy="252095"/>
          </a:xfrm>
          <a:custGeom>
            <a:avLst/>
            <a:gdLst/>
            <a:ahLst/>
            <a:cxnLst/>
            <a:rect l="l" t="t" r="r" b="b"/>
            <a:pathLst>
              <a:path w="1873885" h="252094">
                <a:moveTo>
                  <a:pt x="1872630" y="0"/>
                </a:moveTo>
                <a:lnTo>
                  <a:pt x="3047" y="242437"/>
                </a:lnTo>
                <a:lnTo>
                  <a:pt x="0" y="245485"/>
                </a:lnTo>
                <a:lnTo>
                  <a:pt x="3047" y="251581"/>
                </a:lnTo>
                <a:lnTo>
                  <a:pt x="1873757" y="9387"/>
                </a:lnTo>
                <a:lnTo>
                  <a:pt x="18726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75453" y="2054352"/>
            <a:ext cx="65405" cy="43180"/>
          </a:xfrm>
          <a:custGeom>
            <a:avLst/>
            <a:gdLst/>
            <a:ahLst/>
            <a:cxnLst/>
            <a:rect l="l" t="t" r="r" b="b"/>
            <a:pathLst>
              <a:path w="65404" h="43180">
                <a:moveTo>
                  <a:pt x="65166" y="0"/>
                </a:moveTo>
                <a:lnTo>
                  <a:pt x="9905" y="0"/>
                </a:lnTo>
                <a:lnTo>
                  <a:pt x="16001" y="3047"/>
                </a:lnTo>
                <a:lnTo>
                  <a:pt x="12953" y="9143"/>
                </a:lnTo>
                <a:lnTo>
                  <a:pt x="0" y="10789"/>
                </a:lnTo>
                <a:lnTo>
                  <a:pt x="3809" y="42671"/>
                </a:lnTo>
                <a:lnTo>
                  <a:pt x="651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74326" y="2054352"/>
            <a:ext cx="17145" cy="10795"/>
          </a:xfrm>
          <a:custGeom>
            <a:avLst/>
            <a:gdLst/>
            <a:ahLst/>
            <a:cxnLst/>
            <a:rect l="l" t="t" r="r" b="b"/>
            <a:pathLst>
              <a:path w="17145" h="10794">
                <a:moveTo>
                  <a:pt x="11033" y="0"/>
                </a:moveTo>
                <a:lnTo>
                  <a:pt x="0" y="1402"/>
                </a:lnTo>
                <a:lnTo>
                  <a:pt x="1127" y="10789"/>
                </a:lnTo>
                <a:lnTo>
                  <a:pt x="14081" y="9143"/>
                </a:lnTo>
                <a:lnTo>
                  <a:pt x="17129" y="3047"/>
                </a:lnTo>
                <a:lnTo>
                  <a:pt x="110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70120" y="2020824"/>
            <a:ext cx="79375" cy="34925"/>
          </a:xfrm>
          <a:custGeom>
            <a:avLst/>
            <a:gdLst/>
            <a:ahLst/>
            <a:cxnLst/>
            <a:rect l="l" t="t" r="r" b="b"/>
            <a:pathLst>
              <a:path w="79375" h="34925">
                <a:moveTo>
                  <a:pt x="0" y="0"/>
                </a:moveTo>
                <a:lnTo>
                  <a:pt x="4206" y="34930"/>
                </a:lnTo>
                <a:lnTo>
                  <a:pt x="15239" y="33527"/>
                </a:lnTo>
                <a:lnTo>
                  <a:pt x="70500" y="33527"/>
                </a:lnTo>
                <a:lnTo>
                  <a:pt x="79247" y="2743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7B466D3-B534-7796-6624-87090BFED4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215196"/>
            <a:ext cx="2095238" cy="438095"/>
          </a:xfrm>
          <a:prstGeom prst="rect">
            <a:avLst/>
          </a:prstGeom>
        </p:spPr>
      </p:pic>
      <p:pic>
        <p:nvPicPr>
          <p:cNvPr id="15" name="Slika 1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27451A0-0DF9-00D4-ECE3-CF7C8C87CD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0080" y="2916935"/>
            <a:ext cx="2453640" cy="19354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300984" y="2877311"/>
            <a:ext cx="1225295" cy="20391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53711" y="2554223"/>
            <a:ext cx="941832" cy="24566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5145023"/>
            <a:ext cx="5690616" cy="15697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3373" y="1145467"/>
            <a:ext cx="8901430" cy="5864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og</a:t>
            </a:r>
            <a:endParaRPr sz="1800" dirty="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i.</a:t>
            </a:r>
          </a:p>
          <a:p>
            <a:pPr marL="279400" marR="5080" indent="-266700">
              <a:lnSpc>
                <a:spcPct val="109500"/>
              </a:lnSpc>
              <a:spcBef>
                <a:spcPts val="41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fi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alno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c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i.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5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a.</a:t>
            </a:r>
          </a:p>
          <a:p>
            <a:pPr marL="5942330" marR="166370" lvl="1" indent="-266700">
              <a:lnSpc>
                <a:spcPts val="2250"/>
              </a:lnSpc>
              <a:spcBef>
                <a:spcPts val="15"/>
              </a:spcBef>
              <a:buFont typeface="Book Antiqua"/>
              <a:buChar char="•"/>
              <a:tabLst>
                <a:tab pos="5942965" algn="l"/>
              </a:tabLst>
            </a:pPr>
            <a:r>
              <a:rPr sz="1800" spc="-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 err="1">
                <a:latin typeface="Book Antiqua"/>
                <a:cs typeface="Book Antiqua"/>
              </a:rPr>
              <a:t>n</a:t>
            </a:r>
            <a:r>
              <a:rPr sz="1800" spc="35" dirty="0" err="1">
                <a:latin typeface="Book Antiqua"/>
                <a:cs typeface="Book Antiqua"/>
              </a:rPr>
              <a:t>e</a:t>
            </a:r>
            <a:r>
              <a:rPr sz="1800" spc="-40" dirty="0" err="1">
                <a:latin typeface="Book Antiqua"/>
                <a:cs typeface="Book Antiqua"/>
              </a:rPr>
              <a:t>r</a:t>
            </a:r>
            <a:r>
              <a:rPr lang="sr-Latn-RS" dirty="0" err="1">
                <a:latin typeface="Book Antiqua"/>
                <a:cs typeface="Book Antiqua"/>
              </a:rPr>
              <a:t>đaju</a:t>
            </a:r>
            <a:r>
              <a:rPr sz="1800" dirty="0" err="1">
                <a:latin typeface="Book Antiqua"/>
                <a:cs typeface="Book Antiqua"/>
              </a:rPr>
              <a:t>ćeg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</a:p>
          <a:p>
            <a:pPr marR="300355" algn="r">
              <a:lnSpc>
                <a:spcPct val="100000"/>
              </a:lnSpc>
              <a:spcBef>
                <a:spcPts val="150"/>
              </a:spcBef>
            </a:pP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</a:p>
          <a:p>
            <a:pPr marR="1158240" algn="r">
              <a:lnSpc>
                <a:spcPct val="100000"/>
              </a:lnSpc>
              <a:spcBef>
                <a:spcPts val="170"/>
              </a:spcBef>
            </a:pP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i.</a:t>
            </a:r>
          </a:p>
          <a:p>
            <a:pPr marL="5942330" marR="219075" lvl="1" indent="-266700">
              <a:lnSpc>
                <a:spcPct val="110100"/>
              </a:lnSpc>
              <a:spcBef>
                <a:spcPts val="395"/>
              </a:spcBef>
              <a:buFont typeface="Book Antiqua"/>
              <a:buChar char="•"/>
              <a:tabLst>
                <a:tab pos="5942965" algn="l"/>
              </a:tabLst>
            </a:pPr>
            <a:r>
              <a:rPr sz="1800" spc="-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hani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</a:p>
          <a:p>
            <a:pPr marL="5942330" marR="490855" lvl="1" indent="-266700">
              <a:lnSpc>
                <a:spcPct val="110400"/>
              </a:lnSpc>
              <a:spcBef>
                <a:spcPts val="395"/>
              </a:spcBef>
              <a:buFont typeface="Book Antiqua"/>
              <a:buChar char="•"/>
              <a:tabLst>
                <a:tab pos="5942965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naf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1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i.</a:t>
            </a:r>
          </a:p>
        </p:txBody>
      </p:sp>
      <p:pic>
        <p:nvPicPr>
          <p:cNvPr id="8" name="Slika 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FEF4D0A-177A-8254-9FBB-A57BE1AB51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86DDCBE-C994-C5EB-EF94-D947408593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75" y="111661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0016" y="2194560"/>
            <a:ext cx="4020312" cy="20208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396" y="1164517"/>
            <a:ext cx="8863330" cy="5661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U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lno</a:t>
            </a:r>
            <a:r>
              <a:rPr sz="1800" spc="1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2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fazna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z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Ė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laz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izlaz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buFont typeface="Book Antiqua"/>
              <a:buChar char="•"/>
            </a:pPr>
            <a:endParaRPr sz="1800">
              <a:latin typeface="Times New Roman"/>
              <a:cs typeface="Times New Roman"/>
            </a:endParaRPr>
          </a:p>
          <a:p>
            <a:pPr marL="4789170" marR="253365" lvl="1" indent="-267335">
              <a:lnSpc>
                <a:spcPct val="111300"/>
              </a:lnSpc>
              <a:spcBef>
                <a:spcPts val="1080"/>
              </a:spcBef>
              <a:buFont typeface="Book Antiqua"/>
              <a:buChar char="•"/>
              <a:tabLst>
                <a:tab pos="4789170" algn="l"/>
              </a:tabLst>
            </a:pP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.</a:t>
            </a:r>
            <a:r>
              <a:rPr sz="1800" dirty="0">
                <a:latin typeface="Book Antiqua"/>
                <a:cs typeface="Book Antiqua"/>
              </a:rPr>
              <a:t>9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kg</a:t>
            </a:r>
            <a:r>
              <a:rPr sz="1800" spc="30" dirty="0">
                <a:latin typeface="Book Antiqua"/>
                <a:cs typeface="Book Antiqua"/>
              </a:rPr>
              <a:t>/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1</a:t>
            </a:r>
            <a:r>
              <a:rPr sz="1800" spc="-5" dirty="0">
                <a:latin typeface="Book Antiqua"/>
                <a:cs typeface="Book Antiqua"/>
              </a:rPr>
              <a:t>80</a:t>
            </a:r>
            <a:r>
              <a:rPr sz="1800" dirty="0">
                <a:latin typeface="Book Antiqua"/>
                <a:cs typeface="Book Antiqua"/>
              </a:rPr>
              <a:t>00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30" dirty="0">
                <a:latin typeface="Book Antiqua"/>
                <a:cs typeface="Book Antiqua"/>
              </a:rPr>
              <a:t>/</a:t>
            </a:r>
            <a:r>
              <a:rPr sz="1800" dirty="0">
                <a:latin typeface="Book Antiqua"/>
                <a:cs typeface="Book Antiqua"/>
              </a:rPr>
              <a:t>h.</a:t>
            </a:r>
            <a:endParaRPr sz="1800">
              <a:latin typeface="Book Antiqua"/>
              <a:cs typeface="Book Antiqua"/>
            </a:endParaRPr>
          </a:p>
          <a:p>
            <a:pPr marL="4789170" marR="165100" lvl="1" indent="-267335">
              <a:lnSpc>
                <a:spcPct val="110100"/>
              </a:lnSpc>
              <a:spcBef>
                <a:spcPts val="545"/>
              </a:spcBef>
              <a:buFont typeface="Book Antiqua"/>
              <a:buChar char="•"/>
              <a:tabLst>
                <a:tab pos="4789170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8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up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7</a:t>
            </a:r>
            <a:r>
              <a:rPr sz="1800" spc="-5" dirty="0">
                <a:latin typeface="Book Antiqua"/>
                <a:cs typeface="Book Antiqua"/>
              </a:rPr>
              <a:t>00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27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$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er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naf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lvl="1">
              <a:lnSpc>
                <a:spcPct val="100000"/>
              </a:lnSpc>
              <a:spcBef>
                <a:spcPts val="56"/>
              </a:spcBef>
              <a:buFont typeface="Book Antiqua"/>
              <a:buChar char="•"/>
            </a:pPr>
            <a:endParaRPr sz="2500">
              <a:latin typeface="Times New Roman"/>
              <a:cs typeface="Times New Roman"/>
            </a:endParaRPr>
          </a:p>
          <a:p>
            <a:pPr marL="279400" marR="5080" indent="-266700">
              <a:lnSpc>
                <a:spcPct val="1112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ala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9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30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lin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a.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i="1" spc="25" dirty="0">
                <a:latin typeface="Book Antiqua"/>
                <a:cs typeface="Book Antiqua"/>
              </a:rPr>
              <a:t>Q</a:t>
            </a:r>
            <a:r>
              <a:rPr sz="1800" spc="-22" baseline="-16203" dirty="0">
                <a:latin typeface="Book Antiqua"/>
                <a:cs typeface="Book Antiqua"/>
              </a:rPr>
              <a:t>m</a:t>
            </a:r>
            <a:r>
              <a:rPr sz="1800" spc="-7" baseline="-16203" dirty="0">
                <a:latin typeface="Book Antiqua"/>
                <a:cs typeface="Book Antiqua"/>
              </a:rPr>
              <a:t>a</a:t>
            </a:r>
            <a:r>
              <a:rPr sz="1800" baseline="-16203" dirty="0">
                <a:latin typeface="Book Antiqua"/>
                <a:cs typeface="Book Antiqua"/>
              </a:rPr>
              <a:t>x</a:t>
            </a:r>
            <a:r>
              <a:rPr sz="1800" spc="195" baseline="-16203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: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i="1" spc="25" dirty="0">
                <a:latin typeface="Book Antiqua"/>
                <a:cs typeface="Book Antiqua"/>
              </a:rPr>
              <a:t>Q</a:t>
            </a:r>
            <a:r>
              <a:rPr sz="1800" spc="-22" baseline="-16203" dirty="0">
                <a:latin typeface="Book Antiqua"/>
                <a:cs typeface="Book Antiqua"/>
              </a:rPr>
              <a:t>m</a:t>
            </a:r>
            <a:r>
              <a:rPr sz="1800" spc="37" baseline="-16203" dirty="0">
                <a:latin typeface="Book Antiqua"/>
                <a:cs typeface="Book Antiqua"/>
              </a:rPr>
              <a:t>i</a:t>
            </a:r>
            <a:r>
              <a:rPr sz="1800" baseline="-16203" dirty="0">
                <a:latin typeface="Book Antiqua"/>
                <a:cs typeface="Book Antiqua"/>
              </a:rPr>
              <a:t>n</a:t>
            </a:r>
            <a:r>
              <a:rPr sz="1800" spc="75" baseline="-16203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1</a:t>
            </a:r>
            <a:r>
              <a:rPr sz="1800" spc="-5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: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1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30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nih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2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9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nim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9913360-99BA-13A9-C0C2-D69620DCF9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76FE004-431C-4360-8346-60C3A4BDB4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43" y="151672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0080" y="1874520"/>
            <a:ext cx="5684520" cy="1935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6176" y="4008120"/>
            <a:ext cx="5644895" cy="27218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02108" y="6440042"/>
            <a:ext cx="1052830" cy="0"/>
          </a:xfrm>
          <a:custGeom>
            <a:avLst/>
            <a:gdLst/>
            <a:ahLst/>
            <a:cxnLst/>
            <a:rect l="l" t="t" r="r" b="b"/>
            <a:pathLst>
              <a:path w="1052829">
                <a:moveTo>
                  <a:pt x="0" y="0"/>
                </a:moveTo>
                <a:lnTo>
                  <a:pt x="1052687" y="0"/>
                </a:lnTo>
              </a:path>
            </a:pathLst>
          </a:custGeom>
          <a:ln w="11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3400" y="1145467"/>
            <a:ext cx="8968105" cy="5322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 err="1">
                <a:latin typeface="Book Antiqua"/>
                <a:cs typeface="Book Antiqua"/>
              </a:rPr>
              <a:t>p</a:t>
            </a:r>
            <a:r>
              <a:rPr sz="1800" spc="-10" dirty="0" err="1">
                <a:latin typeface="Book Antiqua"/>
                <a:cs typeface="Book Antiqua"/>
              </a:rPr>
              <a:t>o</a:t>
            </a:r>
            <a:r>
              <a:rPr sz="1800" spc="-25" dirty="0" err="1">
                <a:latin typeface="Book Antiqua"/>
                <a:cs typeface="Book Antiqua"/>
              </a:rPr>
              <a:t>b</a:t>
            </a:r>
            <a:r>
              <a:rPr sz="1800" spc="-35" dirty="0" err="1">
                <a:latin typeface="Book Antiqua"/>
                <a:cs typeface="Book Antiqua"/>
              </a:rPr>
              <a:t>u</a:t>
            </a:r>
            <a:r>
              <a:rPr lang="sr-Latn-RS" sz="1800" dirty="0">
                <a:latin typeface="Book Antiqua"/>
                <a:cs typeface="Book Antiqua"/>
              </a:rPr>
              <a:t>đ</a:t>
            </a:r>
            <a:r>
              <a:rPr sz="1800" dirty="0" err="1">
                <a:latin typeface="Book Antiqua"/>
                <a:cs typeface="Book Antiqua"/>
              </a:rPr>
              <a:t>uje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Book Antiqua"/>
                <a:cs typeface="Book Antiqua"/>
              </a:rPr>
              <a:t>F</a:t>
            </a:r>
            <a:r>
              <a:rPr sz="1800" i="1" spc="22" baseline="-18518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oj</a:t>
            </a:r>
            <a:endParaRPr sz="1800" dirty="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ila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75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e.</a:t>
            </a:r>
            <a:endParaRPr sz="1800" dirty="0">
              <a:latin typeface="Book Antiqua"/>
              <a:cs typeface="Book Antiqua"/>
            </a:endParaRPr>
          </a:p>
          <a:p>
            <a:pPr marL="6009005" lvl="1" indent="-266700">
              <a:lnSpc>
                <a:spcPct val="100000"/>
              </a:lnSpc>
              <a:spcBef>
                <a:spcPts val="919"/>
              </a:spcBef>
              <a:buFont typeface="Book Antiqua"/>
              <a:buChar char="•"/>
              <a:tabLst>
                <a:tab pos="6009640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ila:</a:t>
            </a:r>
          </a:p>
          <a:p>
            <a:pPr marR="781685" algn="r">
              <a:lnSpc>
                <a:spcPct val="100000"/>
              </a:lnSpc>
              <a:spcBef>
                <a:spcPts val="890"/>
              </a:spcBef>
            </a:pPr>
            <a:r>
              <a:rPr sz="1700" i="1" spc="-150" dirty="0">
                <a:latin typeface="Times New Roman"/>
                <a:cs typeface="Times New Roman"/>
              </a:rPr>
              <a:t>F</a:t>
            </a:r>
            <a:r>
              <a:rPr sz="1800" i="1" baseline="-13888" dirty="0">
                <a:latin typeface="Times New Roman"/>
                <a:cs typeface="Times New Roman"/>
              </a:rPr>
              <a:t>C  </a:t>
            </a:r>
            <a:r>
              <a:rPr sz="1800" i="1" spc="-187" baseline="-13888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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-35" dirty="0">
                <a:latin typeface="Times New Roman"/>
                <a:cs typeface="Times New Roman"/>
              </a:rPr>
              <a:t>2</a:t>
            </a:r>
            <a:r>
              <a:rPr sz="1700" i="1" spc="35" dirty="0">
                <a:latin typeface="Times New Roman"/>
                <a:cs typeface="Times New Roman"/>
              </a:rPr>
              <a:t>m</a:t>
            </a:r>
            <a:r>
              <a:rPr sz="1700" i="1" spc="5" dirty="0">
                <a:latin typeface="Times New Roman"/>
                <a:cs typeface="Times New Roman"/>
              </a:rPr>
              <a:t>v</a:t>
            </a:r>
            <a:r>
              <a:rPr sz="1700" i="1" spc="-14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</a:t>
            </a:r>
            <a:r>
              <a:rPr sz="1700" spc="-250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Symbol"/>
                <a:cs typeface="Symbol"/>
              </a:rPr>
              <a:t></a:t>
            </a:r>
            <a:endParaRPr sz="1900" dirty="0">
              <a:latin typeface="Symbol"/>
              <a:cs typeface="Symbol"/>
            </a:endParaRPr>
          </a:p>
          <a:p>
            <a:pPr marL="6009005" marR="5080" lvl="1" indent="-266700">
              <a:lnSpc>
                <a:spcPct val="109500"/>
              </a:lnSpc>
              <a:spcBef>
                <a:spcPts val="620"/>
              </a:spcBef>
              <a:buFont typeface="Book Antiqua"/>
              <a:buChar char="•"/>
              <a:tabLst>
                <a:tab pos="6009640" algn="l"/>
              </a:tabLst>
            </a:pP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ar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F</a:t>
            </a:r>
            <a:r>
              <a:rPr sz="1800" i="1" spc="-15" baseline="-18518" dirty="0">
                <a:latin typeface="Book Antiqua"/>
                <a:cs typeface="Book Antiqua"/>
              </a:rPr>
              <a:t>C</a:t>
            </a:r>
            <a:r>
              <a:rPr sz="1800" i="1" baseline="-18518" dirty="0">
                <a:latin typeface="Times New Roman"/>
                <a:cs typeface="Times New Roman"/>
              </a:rPr>
              <a:t> </a:t>
            </a:r>
            <a:r>
              <a:rPr sz="1800" i="1" spc="-187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=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lnu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ω</a:t>
            </a:r>
            <a:r>
              <a:rPr sz="1800" i="1" spc="-45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=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║</a:t>
            </a:r>
            <a:r>
              <a:rPr sz="1800" spc="-10" dirty="0">
                <a:latin typeface="Book Antiqua"/>
                <a:cs typeface="Book Antiqua"/>
              </a:rPr>
              <a:t> </a:t>
            </a:r>
            <a:r>
              <a:rPr sz="1800" i="1" spc="30" dirty="0">
                <a:latin typeface="Book Antiqua"/>
                <a:cs typeface="Book Antiqua"/>
              </a:rPr>
              <a:t>ω</a:t>
            </a:r>
            <a:r>
              <a:rPr sz="1800" dirty="0">
                <a:latin typeface="Book Antiqua"/>
                <a:cs typeface="Book Antiqua"/>
              </a:rPr>
              <a:t>.</a:t>
            </a:r>
          </a:p>
          <a:p>
            <a:pPr marL="5923280" marR="176530" lvl="1" indent="-180975">
              <a:lnSpc>
                <a:spcPct val="110400"/>
              </a:lnSpc>
              <a:spcBef>
                <a:spcPts val="395"/>
              </a:spcBef>
              <a:buFont typeface="Book Antiqua"/>
              <a:buChar char="•"/>
              <a:tabLst>
                <a:tab pos="5923915" algn="l"/>
              </a:tabLst>
            </a:pPr>
            <a:r>
              <a:rPr sz="1800" spc="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Book Antiqua"/>
                <a:cs typeface="Book Antiqua"/>
              </a:rPr>
              <a:t>s</a:t>
            </a:r>
            <a:r>
              <a:rPr sz="1800" baseline="-18518" dirty="0">
                <a:latin typeface="Book Antiqua"/>
                <a:cs typeface="Book Antiqua"/>
              </a:rPr>
              <a:t>1</a:t>
            </a:r>
            <a:r>
              <a:rPr sz="1800" baseline="-18518" dirty="0">
                <a:latin typeface="Times New Roman"/>
                <a:cs typeface="Times New Roman"/>
              </a:rPr>
              <a:t> </a:t>
            </a:r>
            <a:r>
              <a:rPr sz="1800" spc="-225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s</a:t>
            </a:r>
            <a:r>
              <a:rPr sz="1800" baseline="-18518" dirty="0">
                <a:latin typeface="Book Antiqua"/>
                <a:cs typeface="Book Antiqua"/>
              </a:rPr>
              <a:t>2</a:t>
            </a:r>
            <a:r>
              <a:rPr sz="1800" baseline="-18518" dirty="0">
                <a:latin typeface="Times New Roman"/>
                <a:cs typeface="Times New Roman"/>
              </a:rPr>
              <a:t> </a:t>
            </a:r>
            <a:r>
              <a:rPr sz="1800" spc="-225" baseline="-18518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up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:</a:t>
            </a:r>
          </a:p>
          <a:p>
            <a:pPr marR="242570" algn="r">
              <a:lnSpc>
                <a:spcPct val="100000"/>
              </a:lnSpc>
              <a:spcBef>
                <a:spcPts val="1295"/>
              </a:spcBef>
            </a:pPr>
            <a:r>
              <a:rPr sz="2700" i="1" spc="-7" baseline="12345" dirty="0">
                <a:latin typeface="Book Antiqua"/>
                <a:cs typeface="Book Antiqua"/>
              </a:rPr>
              <a:t>y</a:t>
            </a:r>
            <a:r>
              <a:rPr sz="1200" i="1" spc="-20" dirty="0">
                <a:latin typeface="Book Antiqua"/>
                <a:cs typeface="Book Antiqua"/>
              </a:rPr>
              <a:t>s</a:t>
            </a:r>
            <a:r>
              <a:rPr sz="1200" dirty="0">
                <a:latin typeface="Book Antiqua"/>
                <a:cs typeface="Book Antiqua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2700" baseline="12345" dirty="0">
                <a:latin typeface="Book Antiqua"/>
                <a:cs typeface="Book Antiqua"/>
              </a:rPr>
              <a:t>=</a:t>
            </a:r>
            <a:r>
              <a:rPr sz="2700" spc="-67" baseline="12345" dirty="0">
                <a:latin typeface="Times New Roman"/>
                <a:cs typeface="Times New Roman"/>
              </a:rPr>
              <a:t> </a:t>
            </a:r>
            <a:r>
              <a:rPr sz="2700" i="1" baseline="12345" dirty="0">
                <a:latin typeface="Book Antiqua"/>
                <a:cs typeface="Book Antiqua"/>
              </a:rPr>
              <a:t>y</a:t>
            </a:r>
            <a:r>
              <a:rPr sz="1200" spc="15" dirty="0">
                <a:latin typeface="Book Antiqua"/>
                <a:cs typeface="Book Antiqua"/>
              </a:rPr>
              <a:t>E</a:t>
            </a:r>
            <a:r>
              <a:rPr sz="1200" dirty="0">
                <a:latin typeface="Book Antiqua"/>
                <a:cs typeface="Book Antiqua"/>
              </a:rPr>
              <a:t>1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2700" baseline="12345" dirty="0">
                <a:latin typeface="Book Antiqua"/>
                <a:cs typeface="Book Antiqua"/>
              </a:rPr>
              <a:t>+</a:t>
            </a:r>
            <a:r>
              <a:rPr sz="2700" spc="-60" baseline="12345" dirty="0">
                <a:latin typeface="Times New Roman"/>
                <a:cs typeface="Times New Roman"/>
              </a:rPr>
              <a:t> </a:t>
            </a:r>
            <a:r>
              <a:rPr sz="2700" i="1" spc="-7" baseline="12345" dirty="0">
                <a:latin typeface="Book Antiqua"/>
                <a:cs typeface="Book Antiqua"/>
              </a:rPr>
              <a:t>y</a:t>
            </a:r>
            <a:r>
              <a:rPr sz="1200" spc="-25" dirty="0">
                <a:latin typeface="Book Antiqua"/>
                <a:cs typeface="Book Antiqua"/>
              </a:rPr>
              <a:t>C</a:t>
            </a:r>
            <a:r>
              <a:rPr sz="1200" spc="-5" dirty="0">
                <a:latin typeface="Book Antiqua"/>
                <a:cs typeface="Book Antiqua"/>
              </a:rPr>
              <a:t>1</a:t>
            </a:r>
            <a:r>
              <a:rPr sz="2700" baseline="12345" dirty="0">
                <a:latin typeface="Book Antiqua"/>
                <a:cs typeface="Book Antiqua"/>
              </a:rPr>
              <a:t>,</a:t>
            </a:r>
            <a:r>
              <a:rPr sz="2700" spc="104" baseline="12345" dirty="0">
                <a:latin typeface="Times New Roman"/>
                <a:cs typeface="Times New Roman"/>
              </a:rPr>
              <a:t> </a:t>
            </a:r>
            <a:r>
              <a:rPr sz="2700" i="1" baseline="12345" dirty="0">
                <a:latin typeface="Book Antiqua"/>
                <a:cs typeface="Book Antiqua"/>
              </a:rPr>
              <a:t>y</a:t>
            </a:r>
            <a:r>
              <a:rPr sz="1200" i="1" spc="-20" dirty="0">
                <a:latin typeface="Book Antiqua"/>
                <a:cs typeface="Book Antiqua"/>
              </a:rPr>
              <a:t>s</a:t>
            </a:r>
            <a:r>
              <a:rPr sz="1200" dirty="0">
                <a:latin typeface="Book Antiqua"/>
                <a:cs typeface="Book Antiqua"/>
              </a:rPr>
              <a:t>2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2700" baseline="12345" dirty="0">
                <a:latin typeface="Book Antiqua"/>
                <a:cs typeface="Book Antiqua"/>
              </a:rPr>
              <a:t>=</a:t>
            </a:r>
            <a:r>
              <a:rPr sz="2700" spc="-60" baseline="12345" dirty="0">
                <a:latin typeface="Times New Roman"/>
                <a:cs typeface="Times New Roman"/>
              </a:rPr>
              <a:t> </a:t>
            </a:r>
            <a:r>
              <a:rPr sz="2700" i="1" spc="-7" baseline="12345" dirty="0">
                <a:latin typeface="Book Antiqua"/>
                <a:cs typeface="Book Antiqua"/>
              </a:rPr>
              <a:t>y</a:t>
            </a:r>
            <a:r>
              <a:rPr sz="1200" spc="15" dirty="0">
                <a:latin typeface="Book Antiqua"/>
                <a:cs typeface="Book Antiqua"/>
              </a:rPr>
              <a:t>E</a:t>
            </a:r>
            <a:r>
              <a:rPr sz="1200" dirty="0">
                <a:latin typeface="Book Antiqua"/>
                <a:cs typeface="Book Antiqua"/>
              </a:rPr>
              <a:t>2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2700" baseline="12345" dirty="0">
                <a:latin typeface="Book Antiqua"/>
                <a:cs typeface="Book Antiqua"/>
              </a:rPr>
              <a:t>+</a:t>
            </a:r>
            <a:r>
              <a:rPr sz="2700" spc="-67" baseline="12345" dirty="0">
                <a:latin typeface="Times New Roman"/>
                <a:cs typeface="Times New Roman"/>
              </a:rPr>
              <a:t> </a:t>
            </a:r>
            <a:r>
              <a:rPr sz="2700" i="1" baseline="12345" dirty="0">
                <a:latin typeface="Book Antiqua"/>
                <a:cs typeface="Book Antiqua"/>
              </a:rPr>
              <a:t>y</a:t>
            </a:r>
            <a:r>
              <a:rPr sz="1200" spc="-30" dirty="0">
                <a:latin typeface="Book Antiqua"/>
                <a:cs typeface="Book Antiqua"/>
              </a:rPr>
              <a:t>C</a:t>
            </a:r>
            <a:r>
              <a:rPr sz="1200" dirty="0">
                <a:latin typeface="Book Antiqua"/>
                <a:cs typeface="Book Antiqua"/>
              </a:rPr>
              <a:t>2</a:t>
            </a:r>
          </a:p>
          <a:p>
            <a:pPr marL="6009005" marR="243204" lvl="1" indent="-266700" algn="r">
              <a:lnSpc>
                <a:spcPct val="100000"/>
              </a:lnSpc>
              <a:spcBef>
                <a:spcPts val="90"/>
              </a:spcBef>
              <a:buFont typeface="Book Antiqua"/>
              <a:buChar char="•"/>
              <a:tabLst>
                <a:tab pos="266700" algn="l"/>
                <a:tab pos="6009640" algn="l"/>
              </a:tabLst>
            </a:pP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10" dirty="0">
                <a:latin typeface="Book Antiqua"/>
                <a:cs typeface="Book Antiqua"/>
              </a:rPr>
              <a:t>e</a:t>
            </a:r>
            <a:r>
              <a:rPr sz="1800" spc="45" dirty="0">
                <a:latin typeface="Book Antiqua"/>
                <a:cs typeface="Book Antiqua"/>
              </a:rPr>
              <a:t>Ė</a:t>
            </a:r>
            <a:r>
              <a:rPr sz="1800" dirty="0">
                <a:latin typeface="Book Antiqua"/>
                <a:cs typeface="Book Antiqua"/>
              </a:rPr>
              <a:t>u</a:t>
            </a:r>
          </a:p>
          <a:p>
            <a:pPr marR="243204" algn="r">
              <a:lnSpc>
                <a:spcPct val="100000"/>
              </a:lnSpc>
              <a:spcBef>
                <a:spcPts val="240"/>
              </a:spcBef>
            </a:pP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s</a:t>
            </a:r>
            <a:r>
              <a:rPr sz="1800" baseline="-18518" dirty="0">
                <a:latin typeface="Book Antiqua"/>
                <a:cs typeface="Book Antiqua"/>
              </a:rPr>
              <a:t>1</a:t>
            </a:r>
            <a:r>
              <a:rPr sz="1800" spc="217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s</a:t>
            </a:r>
            <a:r>
              <a:rPr sz="1800" baseline="-18518" dirty="0">
                <a:latin typeface="Book Antiqua"/>
                <a:cs typeface="Book Antiqua"/>
              </a:rPr>
              <a:t>2</a:t>
            </a:r>
            <a:r>
              <a:rPr sz="1800" spc="217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i:</a:t>
            </a:r>
          </a:p>
          <a:p>
            <a:pPr marR="867410" algn="r">
              <a:lnSpc>
                <a:spcPct val="100000"/>
              </a:lnSpc>
              <a:spcBef>
                <a:spcPts val="790"/>
              </a:spcBef>
            </a:pPr>
            <a:r>
              <a:rPr sz="1575" i="1" spc="-22" baseline="10582" dirty="0">
                <a:latin typeface="Times New Roman"/>
                <a:cs typeface="Times New Roman"/>
              </a:rPr>
              <a:t>y</a:t>
            </a:r>
            <a:r>
              <a:rPr sz="1550" i="1" spc="65" dirty="0">
                <a:latin typeface="Times New Roman"/>
                <a:cs typeface="Times New Roman"/>
              </a:rPr>
              <a:t>s</a:t>
            </a:r>
            <a:r>
              <a:rPr sz="1550" spc="114" dirty="0">
                <a:latin typeface="Times New Roman"/>
                <a:cs typeface="Times New Roman"/>
              </a:rPr>
              <a:t>2</a:t>
            </a:r>
            <a:r>
              <a:rPr sz="1550" spc="-20" dirty="0">
                <a:latin typeface="Times New Roman"/>
                <a:cs typeface="Times New Roman"/>
              </a:rPr>
              <a:t>,</a:t>
            </a:r>
            <a:r>
              <a:rPr sz="1550" spc="5" dirty="0">
                <a:latin typeface="Times New Roman"/>
                <a:cs typeface="Times New Roman"/>
              </a:rPr>
              <a:t>0</a:t>
            </a:r>
            <a:r>
              <a:rPr sz="1550" dirty="0">
                <a:latin typeface="Times New Roman"/>
                <a:cs typeface="Times New Roman"/>
              </a:rPr>
              <a:t> </a:t>
            </a:r>
            <a:r>
              <a:rPr sz="1550" spc="10" dirty="0">
                <a:latin typeface="Times New Roman"/>
                <a:cs typeface="Times New Roman"/>
              </a:rPr>
              <a:t> </a:t>
            </a:r>
            <a:r>
              <a:rPr sz="1575" baseline="10582" dirty="0">
                <a:latin typeface="Symbol"/>
                <a:cs typeface="Symbol"/>
              </a:rPr>
              <a:t></a:t>
            </a:r>
            <a:r>
              <a:rPr sz="1575" spc="82" baseline="10582" dirty="0">
                <a:latin typeface="Times New Roman"/>
                <a:cs typeface="Times New Roman"/>
              </a:rPr>
              <a:t> </a:t>
            </a:r>
            <a:r>
              <a:rPr sz="1575" i="1" spc="-30" baseline="10582" dirty="0">
                <a:latin typeface="Times New Roman"/>
                <a:cs typeface="Times New Roman"/>
              </a:rPr>
              <a:t>y</a:t>
            </a:r>
            <a:r>
              <a:rPr sz="1550" i="1" spc="-10" dirty="0">
                <a:latin typeface="Times New Roman"/>
                <a:cs typeface="Times New Roman"/>
              </a:rPr>
              <a:t>s</a:t>
            </a:r>
            <a:r>
              <a:rPr sz="1550" spc="-35" dirty="0">
                <a:latin typeface="Times New Roman"/>
                <a:cs typeface="Times New Roman"/>
              </a:rPr>
              <a:t>1</a:t>
            </a:r>
            <a:r>
              <a:rPr sz="1550" spc="-20" dirty="0">
                <a:latin typeface="Times New Roman"/>
                <a:cs typeface="Times New Roman"/>
              </a:rPr>
              <a:t>,</a:t>
            </a:r>
            <a:r>
              <a:rPr sz="1550" spc="5" dirty="0">
                <a:latin typeface="Times New Roman"/>
                <a:cs typeface="Times New Roman"/>
              </a:rPr>
              <a:t>0</a:t>
            </a:r>
            <a:endParaRPr sz="155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01846" y="6330049"/>
            <a:ext cx="854075" cy="387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5" dirty="0">
                <a:latin typeface="Symbol"/>
                <a:cs typeface="Symbol"/>
              </a:rPr>
              <a:t></a:t>
            </a:r>
            <a:r>
              <a:rPr sz="1900" i="1" spc="-50" dirty="0">
                <a:latin typeface="Symbol"/>
                <a:cs typeface="Symbol"/>
              </a:rPr>
              <a:t></a:t>
            </a:r>
            <a:r>
              <a:rPr sz="1900" i="1" spc="229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</a:t>
            </a:r>
            <a:r>
              <a:rPr sz="1700" spc="55" dirty="0">
                <a:latin typeface="Times New Roman"/>
                <a:cs typeface="Times New Roman"/>
              </a:rPr>
              <a:t> </a:t>
            </a:r>
            <a:r>
              <a:rPr sz="1700" i="1" spc="10" dirty="0">
                <a:latin typeface="Times New Roman"/>
                <a:cs typeface="Times New Roman"/>
              </a:rPr>
              <a:t>K</a:t>
            </a:r>
            <a:r>
              <a:rPr sz="1700" i="1" spc="195" dirty="0">
                <a:latin typeface="Times New Roman"/>
                <a:cs typeface="Times New Roman"/>
              </a:rPr>
              <a:t> </a:t>
            </a:r>
            <a:r>
              <a:rPr sz="2550" i="1" spc="7" baseline="-29411" dirty="0">
                <a:latin typeface="Times New Roman"/>
                <a:cs typeface="Times New Roman"/>
              </a:rPr>
              <a:t>y</a:t>
            </a:r>
            <a:endParaRPr sz="2550" baseline="-29411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27952" y="6571813"/>
            <a:ext cx="282575" cy="179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55" dirty="0">
                <a:latin typeface="Times New Roman"/>
                <a:cs typeface="Times New Roman"/>
              </a:rPr>
              <a:t>s</a:t>
            </a:r>
            <a:r>
              <a:rPr sz="1200" dirty="0">
                <a:latin typeface="Times New Roman"/>
                <a:cs typeface="Times New Roman"/>
              </a:rPr>
              <a:t>2,0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71245" y="6460789"/>
            <a:ext cx="304165" cy="256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3675" indent="-180975">
              <a:lnSpc>
                <a:spcPct val="100000"/>
              </a:lnSpc>
              <a:buFont typeface="Symbol"/>
              <a:buChar char=""/>
              <a:tabLst>
                <a:tab pos="193675" algn="l"/>
              </a:tabLst>
            </a:pPr>
            <a:r>
              <a:rPr sz="1700" i="1" spc="5" dirty="0">
                <a:latin typeface="Times New Roman"/>
                <a:cs typeface="Times New Roman"/>
              </a:rPr>
              <a:t>y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47732" y="6571813"/>
            <a:ext cx="254000" cy="179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95" dirty="0">
                <a:latin typeface="Times New Roman"/>
                <a:cs typeface="Times New Roman"/>
              </a:rPr>
              <a:t>s</a:t>
            </a:r>
            <a:r>
              <a:rPr sz="1200" spc="-75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,0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11" name="Slika 10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BD86F1A-0302-90B9-77A4-E4805A6CC5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4F9E7C9B-C644-BDFE-AFEF-0708904961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937" y="173742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9270" y="545391"/>
            <a:ext cx="8816340" cy="3801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138430" indent="-266700">
              <a:lnSpc>
                <a:spcPct val="1113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K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i.</a:t>
            </a:r>
          </a:p>
          <a:p>
            <a:pPr>
              <a:lnSpc>
                <a:spcPct val="100000"/>
              </a:lnSpc>
              <a:buFont typeface="Book Antiqua"/>
              <a:buChar char="•"/>
            </a:pPr>
            <a:endParaRPr sz="1800" dirty="0">
              <a:latin typeface="Times New Roman"/>
              <a:cs typeface="Times New Roman"/>
            </a:endParaRPr>
          </a:p>
          <a:p>
            <a:pPr marL="279400" marR="5080" indent="-266700">
              <a:lnSpc>
                <a:spcPct val="111200"/>
              </a:lnSpc>
              <a:spcBef>
                <a:spcPts val="116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K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la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i),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i).</a:t>
            </a:r>
          </a:p>
          <a:p>
            <a:pPr marL="279400" marR="405130" indent="-266700">
              <a:lnSpc>
                <a:spcPct val="110100"/>
              </a:lnSpc>
              <a:spcBef>
                <a:spcPts val="39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Book Antiqua"/>
                <a:cs typeface="Book Antiqua"/>
              </a:rPr>
              <a:t>Ė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le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af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al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nu</a:t>
            </a:r>
            <a:r>
              <a:rPr sz="1800" spc="-1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af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nim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</a:p>
          <a:p>
            <a:pPr marL="336550" indent="-32385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337185" algn="l"/>
              </a:tabLst>
            </a:pP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š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ak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a</a:t>
            </a: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dirty="0">
                <a:latin typeface="Book Antiqua"/>
                <a:cs typeface="Book Antiqua"/>
              </a:rPr>
              <a:t>15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°</a:t>
            </a:r>
            <a:r>
              <a:rPr sz="1800" spc="-15" dirty="0">
                <a:latin typeface="Book Antiqua"/>
                <a:cs typeface="Book Antiqua"/>
              </a:rPr>
              <a:t>C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10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-7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).</a:t>
            </a:r>
          </a:p>
        </p:txBody>
      </p:sp>
      <p:sp>
        <p:nvSpPr>
          <p:cNvPr id="4" name="object 4"/>
          <p:cNvSpPr/>
          <p:nvPr/>
        </p:nvSpPr>
        <p:spPr>
          <a:xfrm>
            <a:off x="2798064" y="4608576"/>
            <a:ext cx="2377440" cy="2194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01511" y="4605528"/>
            <a:ext cx="2410967" cy="21976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Slika 5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DDC22022-EBD2-0B72-F435-80E415D4E8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8673E80-3B95-ADEB-BDAE-260E07A9FD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182" y="64903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9102" y="652565"/>
            <a:ext cx="8576945" cy="2611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om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a.</a:t>
            </a:r>
          </a:p>
          <a:p>
            <a:pPr marL="279400" marR="23495" indent="-266700">
              <a:lnSpc>
                <a:spcPct val="107800"/>
              </a:lnSpc>
              <a:spcBef>
                <a:spcPts val="45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0" dirty="0">
                <a:latin typeface="Book Antiqua"/>
                <a:cs typeface="Book Antiqua"/>
              </a:rPr>
              <a:t>Ď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</a:p>
          <a:p>
            <a:pPr marL="279400" indent="-266700">
              <a:lnSpc>
                <a:spcPct val="100000"/>
              </a:lnSpc>
              <a:spcBef>
                <a:spcPts val="54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naf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nzina,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az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ha,</a:t>
            </a: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ana,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20" dirty="0">
                <a:latin typeface="Book Antiqua"/>
                <a:cs typeface="Book Antiqua"/>
              </a:rPr>
              <a:t>d.</a:t>
            </a:r>
            <a:endParaRPr sz="1800" dirty="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5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.</a:t>
            </a:r>
          </a:p>
          <a:p>
            <a:pPr marL="279400" indent="-266700">
              <a:lnSpc>
                <a:spcPct val="100000"/>
              </a:lnSpc>
              <a:spcBef>
                <a:spcPts val="62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-30" dirty="0">
                <a:latin typeface="Times New Roman"/>
                <a:cs typeface="Times New Roman"/>
              </a:rPr>
              <a:t>D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l</a:t>
            </a:r>
            <a:r>
              <a:rPr sz="1800" dirty="0">
                <a:latin typeface="Times New Roman"/>
                <a:cs typeface="Times New Roman"/>
              </a:rPr>
              <a:t>i</a:t>
            </a:r>
            <a:r>
              <a:rPr sz="1800" spc="95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j</a:t>
            </a:r>
            <a:r>
              <a:rPr sz="1800" dirty="0">
                <a:latin typeface="Times New Roman"/>
                <a:cs typeface="Times New Roman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br</a:t>
            </a:r>
            <a:r>
              <a:rPr sz="1800" spc="-50" dirty="0">
                <a:latin typeface="Times New Roman"/>
                <a:cs typeface="Times New Roman"/>
              </a:rPr>
              <a:t>z</a:t>
            </a:r>
            <a:r>
              <a:rPr sz="1800" spc="-55" dirty="0">
                <a:latin typeface="Times New Roman"/>
                <a:cs typeface="Times New Roman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na</a:t>
            </a:r>
            <a:r>
              <a:rPr sz="1800" spc="1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kr</a:t>
            </a:r>
            <a:r>
              <a:rPr sz="1800" spc="25" dirty="0">
                <a:latin typeface="Times New Roman"/>
                <a:cs typeface="Times New Roman"/>
              </a:rPr>
              <a:t>e</a:t>
            </a:r>
            <a:r>
              <a:rPr sz="1800" spc="20" dirty="0">
                <a:latin typeface="Times New Roman"/>
                <a:cs typeface="Times New Roman"/>
              </a:rPr>
              <a:t>ta</a:t>
            </a:r>
            <a:r>
              <a:rPr sz="1800" dirty="0">
                <a:latin typeface="Times New Roman"/>
                <a:cs typeface="Times New Roman"/>
              </a:rPr>
              <a:t>n</a:t>
            </a:r>
            <a:r>
              <a:rPr sz="1800" spc="-55" dirty="0">
                <a:latin typeface="Times New Roman"/>
                <a:cs typeface="Times New Roman"/>
              </a:rPr>
              <a:t>j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0" dirty="0">
                <a:latin typeface="Book Antiqua"/>
                <a:cs typeface="Book Antiqua"/>
              </a:rPr>
              <a:t>?</a:t>
            </a:r>
            <a:endParaRPr sz="1800" dirty="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000500" y="3712591"/>
            <a:ext cx="2057400" cy="2097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43166" y="3747515"/>
            <a:ext cx="1972055" cy="20970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1617" y="3747515"/>
            <a:ext cx="2700528" cy="19354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8AABD05-82CD-7518-3EAE-B60005ED82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A97B814-876F-FDDD-3541-28EA016F1B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728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0" y="1164517"/>
            <a:ext cx="565086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: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3103" y="1508760"/>
            <a:ext cx="3493007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6863" y="3816096"/>
            <a:ext cx="1917192" cy="26273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32120" y="1618488"/>
            <a:ext cx="3493007" cy="15727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04744" y="5254752"/>
            <a:ext cx="2340863" cy="15483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74135" y="3416808"/>
            <a:ext cx="1645919" cy="17282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35167" y="3922776"/>
            <a:ext cx="3816095" cy="27035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Slika 9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B76CBA21-2216-ECA0-5484-B06870A43E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58F5230-5770-60EF-B821-6D9A01E071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75" y="94934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7136" y="4319015"/>
            <a:ext cx="4358640" cy="24140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393" y="1145467"/>
            <a:ext cx="8963025" cy="3328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>
              <a:lnSpc>
                <a:spcPct val="1113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nih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),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marR="643255" indent="-266700">
              <a:lnSpc>
                <a:spcPct val="107700"/>
              </a:lnSpc>
              <a:spcBef>
                <a:spcPts val="45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10" dirty="0">
                <a:latin typeface="Book Antiqua"/>
                <a:cs typeface="Book Antiqua"/>
              </a:rPr>
              <a:t>e</a:t>
            </a:r>
            <a:r>
              <a:rPr sz="1800" spc="45" dirty="0">
                <a:latin typeface="Book Antiqua"/>
                <a:cs typeface="Book Antiqua"/>
              </a:rPr>
              <a:t>Ė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5" dirty="0">
                <a:latin typeface="Book Antiqua"/>
                <a:cs typeface="Book Antiqua"/>
              </a:rPr>
              <a:t>jč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av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marR="27305" indent="-266700">
              <a:lnSpc>
                <a:spcPct val="110400"/>
              </a:lnSpc>
              <a:spcBef>
                <a:spcPts val="39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baseline="-18518" dirty="0">
                <a:latin typeface="Book Antiqua"/>
                <a:cs typeface="Book Antiqua"/>
              </a:rPr>
              <a:t>0</a:t>
            </a:r>
            <a:r>
              <a:rPr sz="1800" baseline="-18518" dirty="0">
                <a:latin typeface="Times New Roman"/>
                <a:cs typeface="Times New Roman"/>
              </a:rPr>
              <a:t> </a:t>
            </a:r>
            <a:r>
              <a:rPr sz="1800" spc="-225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i="1" spc="-30" baseline="-18518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alno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sm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70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č</a:t>
            </a:r>
            <a:r>
              <a:rPr sz="1800" spc="25" dirty="0">
                <a:latin typeface="Book Antiqua"/>
                <a:cs typeface="Book Antiqua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i="1" baseline="-18518" dirty="0">
                <a:latin typeface="Book Antiqua"/>
                <a:cs typeface="Book Antiqua"/>
              </a:rPr>
              <a:t>s</a:t>
            </a:r>
            <a:r>
              <a:rPr sz="1800" i="1" spc="195" baseline="-18518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spc="-7" baseline="-18518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6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i="1" baseline="-16203" dirty="0">
                <a:latin typeface="Book Antiqua"/>
                <a:cs typeface="Book Antiqua"/>
              </a:rPr>
              <a:t>s</a:t>
            </a:r>
            <a:r>
              <a:rPr sz="1800" i="1" spc="195" baseline="-16203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5001895" lvl="1" indent="-266700">
              <a:lnSpc>
                <a:spcPts val="1975"/>
              </a:lnSpc>
              <a:buFont typeface="Book Antiqua"/>
              <a:buChar char="•"/>
              <a:tabLst>
                <a:tab pos="5002530" algn="l"/>
              </a:tabLst>
            </a:pPr>
            <a:r>
              <a:rPr sz="1800" spc="10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i: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55899" y="5290123"/>
            <a:ext cx="4153535" cy="1513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K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ρ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marR="5080" indent="-266700">
              <a:lnSpc>
                <a:spcPct val="109500"/>
              </a:lnSpc>
              <a:spcBef>
                <a:spcPts val="414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150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76918" y="4521498"/>
            <a:ext cx="2927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1.87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13974" y="4926681"/>
            <a:ext cx="1387475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65125" algn="l"/>
              </a:tabLst>
            </a:pPr>
            <a:r>
              <a:rPr sz="1900" i="1" spc="-65" dirty="0">
                <a:latin typeface="Symbol"/>
                <a:cs typeface="Symbol"/>
              </a:rPr>
              <a:t></a:t>
            </a:r>
            <a:r>
              <a:rPr sz="1900" i="1" spc="-65" dirty="0">
                <a:latin typeface="Times New Roman"/>
                <a:cs typeface="Times New Roman"/>
              </a:rPr>
              <a:t>	</a:t>
            </a:r>
            <a:r>
              <a:rPr sz="1700" i="1" spc="40" dirty="0">
                <a:latin typeface="Times New Roman"/>
                <a:cs typeface="Times New Roman"/>
              </a:rPr>
              <a:t>d</a:t>
            </a:r>
            <a:r>
              <a:rPr sz="1700" i="1" dirty="0">
                <a:latin typeface="Times New Roman"/>
                <a:cs typeface="Times New Roman"/>
              </a:rPr>
              <a:t>t </a:t>
            </a:r>
            <a:r>
              <a:rPr sz="1700" i="1" spc="15" dirty="0">
                <a:latin typeface="Times New Roman"/>
                <a:cs typeface="Times New Roman"/>
              </a:rPr>
              <a:t> </a:t>
            </a:r>
            <a:r>
              <a:rPr sz="1700" i="1" spc="-55" dirty="0">
                <a:latin typeface="Times New Roman"/>
                <a:cs typeface="Times New Roman"/>
              </a:rPr>
              <a:t>T</a:t>
            </a:r>
            <a:r>
              <a:rPr sz="1800" i="1" baseline="-13888" dirty="0">
                <a:latin typeface="Times New Roman"/>
                <a:cs typeface="Times New Roman"/>
              </a:rPr>
              <a:t>s </a:t>
            </a:r>
            <a:r>
              <a:rPr sz="1800" i="1" spc="-142" baseline="-13888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</a:t>
            </a:r>
            <a:r>
              <a:rPr sz="1700" spc="-250" dirty="0">
                <a:latin typeface="Times New Roman"/>
                <a:cs typeface="Times New Roman"/>
              </a:rPr>
              <a:t> </a:t>
            </a:r>
            <a:r>
              <a:rPr sz="1700" i="1" spc="-135" dirty="0">
                <a:latin typeface="Times New Roman"/>
                <a:cs typeface="Times New Roman"/>
              </a:rPr>
              <a:t>T</a:t>
            </a:r>
            <a:r>
              <a:rPr sz="1800" baseline="-13888" dirty="0">
                <a:latin typeface="Times New Roman"/>
                <a:cs typeface="Times New Roman"/>
              </a:rPr>
              <a:t>0 </a:t>
            </a:r>
            <a:r>
              <a:rPr sz="1800" spc="-7" baseline="-13888" dirty="0">
                <a:latin typeface="Times New Roman"/>
                <a:cs typeface="Times New Roman"/>
              </a:rPr>
              <a:t> </a:t>
            </a:r>
            <a:r>
              <a:rPr sz="2550" spc="7" baseline="-13071" dirty="0">
                <a:latin typeface="Symbol"/>
                <a:cs typeface="Symbol"/>
              </a:rPr>
              <a:t></a:t>
            </a:r>
            <a:endParaRPr sz="2550" baseline="-13071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98302" y="4600484"/>
            <a:ext cx="1816735" cy="381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318260" algn="l"/>
                <a:tab pos="1718945" algn="l"/>
              </a:tabLst>
            </a:pPr>
            <a:r>
              <a:rPr sz="2550" i="1" spc="7" baseline="-27777" dirty="0">
                <a:latin typeface="Times New Roman"/>
                <a:cs typeface="Times New Roman"/>
              </a:rPr>
              <a:t>v</a:t>
            </a:r>
            <a:r>
              <a:rPr sz="2550" i="1" spc="15" baseline="-27777" dirty="0">
                <a:latin typeface="Times New Roman"/>
                <a:cs typeface="Times New Roman"/>
              </a:rPr>
              <a:t> </a:t>
            </a:r>
            <a:r>
              <a:rPr sz="2550" spc="7" baseline="-27777" dirty="0">
                <a:latin typeface="Symbol"/>
                <a:cs typeface="Symbol"/>
              </a:rPr>
              <a:t></a:t>
            </a:r>
            <a:r>
              <a:rPr sz="2550" baseline="-27777" dirty="0">
                <a:latin typeface="Times New Roman"/>
                <a:cs typeface="Times New Roman"/>
              </a:rPr>
              <a:t> </a:t>
            </a:r>
            <a:r>
              <a:rPr sz="2550" spc="-225" baseline="-27777" dirty="0">
                <a:latin typeface="Times New Roman"/>
                <a:cs typeface="Times New Roman"/>
              </a:rPr>
              <a:t> </a:t>
            </a:r>
            <a:r>
              <a:rPr sz="1700" i="1" u="sng" spc="10" dirty="0">
                <a:latin typeface="Times New Roman"/>
                <a:cs typeface="Times New Roman"/>
              </a:rPr>
              <a:t>K</a:t>
            </a:r>
            <a:r>
              <a:rPr sz="1700" i="1" spc="70" dirty="0">
                <a:latin typeface="Times New Roman"/>
                <a:cs typeface="Times New Roman"/>
              </a:rPr>
              <a:t> </a:t>
            </a:r>
            <a:r>
              <a:rPr sz="2550" spc="7" baseline="4901" dirty="0">
                <a:latin typeface="Symbol"/>
                <a:cs typeface="Symbol"/>
              </a:rPr>
              <a:t></a:t>
            </a:r>
            <a:r>
              <a:rPr sz="2550" spc="52" baseline="4901" dirty="0">
                <a:latin typeface="Times New Roman"/>
                <a:cs typeface="Times New Roman"/>
              </a:rPr>
              <a:t> </a:t>
            </a:r>
            <a:r>
              <a:rPr sz="1700" i="1" u="sng" spc="40" dirty="0">
                <a:latin typeface="Times New Roman"/>
                <a:cs typeface="Times New Roman"/>
              </a:rPr>
              <a:t>d</a:t>
            </a:r>
            <a:r>
              <a:rPr sz="1700" i="1" u="sng" spc="10" dirty="0">
                <a:latin typeface="Times New Roman"/>
                <a:cs typeface="Times New Roman"/>
              </a:rPr>
              <a:t>Q</a:t>
            </a:r>
            <a:r>
              <a:rPr sz="1700" i="1" spc="-80" dirty="0">
                <a:latin typeface="Times New Roman"/>
                <a:cs typeface="Times New Roman"/>
              </a:rPr>
              <a:t> </a:t>
            </a:r>
            <a:r>
              <a:rPr sz="1700" u="sng" dirty="0">
                <a:latin typeface="Times New Roman"/>
                <a:cs typeface="Times New Roman"/>
              </a:rPr>
              <a:t> 	</a:t>
            </a:r>
            <a:r>
              <a:rPr sz="1700" u="sng" spc="5" dirty="0">
                <a:latin typeface="Times New Roman"/>
                <a:cs typeface="Times New Roman"/>
              </a:rPr>
              <a:t>1 </a:t>
            </a:r>
            <a:r>
              <a:rPr sz="1700" u="sng" dirty="0">
                <a:latin typeface="Times New Roman"/>
                <a:cs typeface="Times New Roman"/>
              </a:rPr>
              <a:t>	</a:t>
            </a:r>
            <a:r>
              <a:rPr sz="2550" spc="7" baseline="4901" dirty="0">
                <a:latin typeface="Symbol"/>
                <a:cs typeface="Symbol"/>
              </a:rPr>
              <a:t></a:t>
            </a:r>
            <a:endParaRPr sz="2550" baseline="4901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81233" y="4818039"/>
            <a:ext cx="1235075" cy="245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137285" algn="l"/>
              </a:tabLst>
            </a:pPr>
            <a:r>
              <a:rPr sz="1700" spc="5" dirty="0">
                <a:latin typeface="Symbol"/>
                <a:cs typeface="Symbol"/>
              </a:rPr>
              <a:t></a:t>
            </a:r>
            <a:r>
              <a:rPr sz="1700" spc="5" dirty="0">
                <a:latin typeface="Times New Roman"/>
                <a:cs typeface="Times New Roman"/>
              </a:rPr>
              <a:t>	</a:t>
            </a:r>
            <a:r>
              <a:rPr sz="1700" spc="5" dirty="0">
                <a:latin typeface="Symbol"/>
                <a:cs typeface="Symbol"/>
              </a:rPr>
              <a:t></a:t>
            </a:r>
            <a:endParaRPr sz="1700">
              <a:latin typeface="Symbol"/>
              <a:cs typeface="Symbol"/>
            </a:endParaRPr>
          </a:p>
        </p:txBody>
      </p:sp>
      <p:pic>
        <p:nvPicPr>
          <p:cNvPr id="10" name="Slika 9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FAFBC8C9-4E25-C6A1-04EE-68420EBD05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983D36EF-7B40-E658-D93E-28C4BDC3EB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770" y="11654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380" y="1145467"/>
            <a:ext cx="8672830" cy="1885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i="1" baseline="-18518" dirty="0">
                <a:latin typeface="Book Antiqua"/>
                <a:cs typeface="Book Antiqua"/>
              </a:rPr>
              <a:t>s</a:t>
            </a:r>
            <a:r>
              <a:rPr sz="1800" i="1" spc="195" baseline="-18518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ža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i="1" spc="20" dirty="0">
                <a:latin typeface="Book Antiqua"/>
                <a:cs typeface="Book Antiqua"/>
              </a:rPr>
              <a:t>T</a:t>
            </a:r>
            <a:r>
              <a:rPr sz="1800" i="1" spc="-142" baseline="-18518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l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20" dirty="0">
                <a:latin typeface="Book Antiqua"/>
                <a:cs typeface="Book Antiqua"/>
              </a:rPr>
              <a:t>R</a:t>
            </a:r>
            <a:r>
              <a:rPr sz="1800" i="1" spc="-30" baseline="-18518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marR="5080" indent="-266700">
              <a:lnSpc>
                <a:spcPct val="109500"/>
              </a:lnSpc>
              <a:spcBef>
                <a:spcPts val="41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i="1" spc="-30" baseline="-18518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77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e: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22347" y="3743828"/>
            <a:ext cx="212090" cy="0"/>
          </a:xfrm>
          <a:custGeom>
            <a:avLst/>
            <a:gdLst/>
            <a:ahLst/>
            <a:cxnLst/>
            <a:rect l="l" t="t" r="r" b="b"/>
            <a:pathLst>
              <a:path w="212089">
                <a:moveTo>
                  <a:pt x="0" y="0"/>
                </a:moveTo>
                <a:lnTo>
                  <a:pt x="211704" y="0"/>
                </a:lnTo>
              </a:path>
            </a:pathLst>
          </a:custGeom>
          <a:ln w="111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84928" y="3743828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5">
                <a:moveTo>
                  <a:pt x="0" y="0"/>
                </a:moveTo>
                <a:lnTo>
                  <a:pt x="262259" y="0"/>
                </a:lnTo>
              </a:path>
            </a:pathLst>
          </a:custGeom>
          <a:ln w="111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88966" y="3743828"/>
            <a:ext cx="622300" cy="0"/>
          </a:xfrm>
          <a:custGeom>
            <a:avLst/>
            <a:gdLst/>
            <a:ahLst/>
            <a:cxnLst/>
            <a:rect l="l" t="t" r="r" b="b"/>
            <a:pathLst>
              <a:path w="622300">
                <a:moveTo>
                  <a:pt x="0" y="0"/>
                </a:moveTo>
                <a:lnTo>
                  <a:pt x="622044" y="0"/>
                </a:lnTo>
              </a:path>
            </a:pathLst>
          </a:custGeom>
          <a:ln w="111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07044" y="3358555"/>
            <a:ext cx="2927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1.87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2974" y="7468326"/>
            <a:ext cx="1508125" cy="151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5" dirty="0">
                <a:solidFill>
                  <a:srgbClr val="FFFFFF"/>
                </a:solidFill>
                <a:latin typeface="Calibri"/>
                <a:cs typeface="Calibri"/>
              </a:rPr>
              <a:t>Z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5" dirty="0">
                <a:solidFill>
                  <a:srgbClr val="FFFFFF"/>
                </a:solidFill>
                <a:latin typeface="Book Antiqua"/>
                <a:cs typeface="Book Antiqua"/>
              </a:rPr>
              <a:t>Č</a:t>
            </a:r>
            <a:r>
              <a:rPr sz="950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-10" dirty="0">
                <a:solidFill>
                  <a:srgbClr val="FFFFFF"/>
                </a:solidFill>
                <a:latin typeface="Book Antiqua"/>
                <a:cs typeface="Book Antiqua"/>
              </a:rPr>
              <a:t>Č</a:t>
            </a:r>
            <a:r>
              <a:rPr sz="950" spc="2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12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950" spc="-1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950" spc="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42459" y="7468326"/>
            <a:ext cx="1600835" cy="151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2009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95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2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-5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9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950" spc="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50" spc="3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950" spc="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950" spc="10" dirty="0">
                <a:solidFill>
                  <a:srgbClr val="FFFFFF"/>
                </a:solidFill>
                <a:latin typeface="Book Antiqua"/>
                <a:cs typeface="Book Antiqua"/>
              </a:rPr>
              <a:t>Ć</a:t>
            </a:r>
            <a:endParaRPr sz="950">
              <a:latin typeface="Book Antiqua"/>
              <a:cs typeface="Book Antiq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34287" y="3411773"/>
            <a:ext cx="568960" cy="294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i="1" spc="10" dirty="0">
                <a:latin typeface="Times New Roman"/>
                <a:cs typeface="Times New Roman"/>
              </a:rPr>
              <a:t>K</a:t>
            </a:r>
            <a:r>
              <a:rPr sz="1700" i="1" spc="150" dirty="0">
                <a:latin typeface="Times New Roman"/>
                <a:cs typeface="Times New Roman"/>
              </a:rPr>
              <a:t> </a:t>
            </a:r>
            <a:r>
              <a:rPr sz="2550" spc="7" baseline="9803" dirty="0">
                <a:latin typeface="Symbol"/>
                <a:cs typeface="Symbol"/>
              </a:rPr>
              <a:t></a:t>
            </a:r>
            <a:r>
              <a:rPr sz="2550" spc="52" baseline="9803" dirty="0">
                <a:latin typeface="Times New Roman"/>
                <a:cs typeface="Times New Roman"/>
              </a:rPr>
              <a:t> </a:t>
            </a:r>
            <a:r>
              <a:rPr sz="1700" i="1" spc="65" dirty="0">
                <a:latin typeface="Times New Roman"/>
                <a:cs typeface="Times New Roman"/>
              </a:rPr>
              <a:t>e</a:t>
            </a:r>
            <a:r>
              <a:rPr sz="1800" baseline="30092" dirty="0">
                <a:latin typeface="Times New Roman"/>
                <a:cs typeface="Times New Roman"/>
              </a:rPr>
              <a:t>2</a:t>
            </a:r>
            <a:endParaRPr sz="1800" baseline="30092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30531" y="3456601"/>
            <a:ext cx="509905" cy="251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2115" algn="l"/>
              </a:tabLst>
            </a:pPr>
            <a:r>
              <a:rPr sz="2550" spc="7" baseline="1633" dirty="0">
                <a:latin typeface="Times New Roman"/>
                <a:cs typeface="Times New Roman"/>
              </a:rPr>
              <a:t>1	</a:t>
            </a:r>
            <a:r>
              <a:rPr sz="1700" spc="5" dirty="0">
                <a:latin typeface="Symbol"/>
                <a:cs typeface="Symbol"/>
              </a:rPr>
              <a:t>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50416" y="3803562"/>
            <a:ext cx="563245" cy="331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i="1" spc="-455" dirty="0">
                <a:latin typeface="Symbol"/>
                <a:cs typeface="Symbol"/>
              </a:rPr>
              <a:t></a:t>
            </a:r>
            <a:r>
              <a:rPr sz="2550" spc="7" baseline="14705" dirty="0">
                <a:latin typeface="Symbol"/>
                <a:cs typeface="Symbol"/>
              </a:rPr>
              <a:t></a:t>
            </a:r>
            <a:r>
              <a:rPr sz="2550" spc="-172" baseline="14705" dirty="0">
                <a:latin typeface="Times New Roman"/>
                <a:cs typeface="Times New Roman"/>
              </a:rPr>
              <a:t> </a:t>
            </a:r>
            <a:r>
              <a:rPr sz="2550" spc="7" baseline="-8169" dirty="0">
                <a:latin typeface="Symbol"/>
                <a:cs typeface="Symbol"/>
              </a:rPr>
              <a:t></a:t>
            </a:r>
            <a:r>
              <a:rPr sz="2550" spc="-60" baseline="-8169" dirty="0">
                <a:latin typeface="Times New Roman"/>
                <a:cs typeface="Times New Roman"/>
              </a:rPr>
              <a:t> </a:t>
            </a:r>
            <a:r>
              <a:rPr sz="1700" i="1" spc="90" dirty="0">
                <a:latin typeface="Times New Roman"/>
                <a:cs typeface="Times New Roman"/>
              </a:rPr>
              <a:t>R</a:t>
            </a:r>
            <a:r>
              <a:rPr sz="1800" i="1" baseline="-11574" dirty="0">
                <a:latin typeface="Times New Roman"/>
                <a:cs typeface="Times New Roman"/>
              </a:rPr>
              <a:t>s</a:t>
            </a:r>
            <a:endParaRPr sz="1800" baseline="-11574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89223" y="3860712"/>
            <a:ext cx="759460" cy="283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i="1" spc="-120" dirty="0">
                <a:latin typeface="Times New Roman"/>
                <a:cs typeface="Times New Roman"/>
              </a:rPr>
              <a:t>T</a:t>
            </a:r>
            <a:r>
              <a:rPr sz="1800" i="1" baseline="-11574" dirty="0">
                <a:latin typeface="Times New Roman"/>
                <a:cs typeface="Times New Roman"/>
              </a:rPr>
              <a:t>s </a:t>
            </a:r>
            <a:r>
              <a:rPr sz="1800" i="1" spc="-44" baseline="-11574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</a:t>
            </a:r>
            <a:r>
              <a:rPr sz="1700" spc="-250" dirty="0">
                <a:latin typeface="Times New Roman"/>
                <a:cs typeface="Times New Roman"/>
              </a:rPr>
              <a:t> </a:t>
            </a:r>
            <a:r>
              <a:rPr sz="1700" i="1" spc="-45" dirty="0">
                <a:latin typeface="Times New Roman"/>
                <a:cs typeface="Times New Roman"/>
              </a:rPr>
              <a:t>T</a:t>
            </a:r>
            <a:r>
              <a:rPr sz="1800" baseline="-11574" dirty="0">
                <a:latin typeface="Times New Roman"/>
                <a:cs typeface="Times New Roman"/>
              </a:rPr>
              <a:t>0  </a:t>
            </a:r>
            <a:r>
              <a:rPr sz="2550" spc="7" baseline="-9803" dirty="0">
                <a:latin typeface="Symbol"/>
                <a:cs typeface="Symbol"/>
              </a:rPr>
              <a:t></a:t>
            </a:r>
            <a:endParaRPr sz="2550" baseline="-9803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30644" y="3651791"/>
            <a:ext cx="4819015" cy="26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dirty="0">
                <a:latin typeface="Times New Roman"/>
                <a:cs typeface="Times New Roman"/>
              </a:rPr>
              <a:t>, </a:t>
            </a:r>
            <a:r>
              <a:rPr sz="1700" spc="-160" dirty="0">
                <a:latin typeface="Times New Roman"/>
                <a:cs typeface="Times New Roman"/>
              </a:rPr>
              <a:t> </a:t>
            </a:r>
            <a:r>
              <a:rPr sz="1700" spc="-35" dirty="0">
                <a:latin typeface="Times New Roman"/>
                <a:cs typeface="Times New Roman"/>
              </a:rPr>
              <a:t>g</a:t>
            </a:r>
            <a:r>
              <a:rPr sz="1700" spc="40" dirty="0">
                <a:latin typeface="Times New Roman"/>
                <a:cs typeface="Times New Roman"/>
              </a:rPr>
              <a:t>d</a:t>
            </a:r>
            <a:r>
              <a:rPr sz="1700" spc="5" dirty="0">
                <a:latin typeface="Times New Roman"/>
                <a:cs typeface="Times New Roman"/>
              </a:rPr>
              <a:t>e </a:t>
            </a:r>
            <a:r>
              <a:rPr sz="1700" spc="-35" dirty="0">
                <a:latin typeface="Times New Roman"/>
                <a:cs typeface="Times New Roman"/>
              </a:rPr>
              <a:t>j</a:t>
            </a:r>
            <a:r>
              <a:rPr sz="1700" spc="5" dirty="0">
                <a:latin typeface="Times New Roman"/>
                <a:cs typeface="Times New Roman"/>
              </a:rPr>
              <a:t>e</a:t>
            </a:r>
            <a:r>
              <a:rPr sz="1700" spc="85" dirty="0">
                <a:latin typeface="Times New Roman"/>
                <a:cs typeface="Times New Roman"/>
              </a:rPr>
              <a:t> </a:t>
            </a:r>
            <a:r>
              <a:rPr sz="1700" i="1" spc="5" dirty="0">
                <a:latin typeface="Times New Roman"/>
                <a:cs typeface="Times New Roman"/>
              </a:rPr>
              <a:t>e</a:t>
            </a:r>
            <a:r>
              <a:rPr sz="1700" i="1" spc="8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n</a:t>
            </a:r>
            <a:r>
              <a:rPr sz="1700" spc="-15" dirty="0">
                <a:latin typeface="Times New Roman"/>
                <a:cs typeface="Times New Roman"/>
              </a:rPr>
              <a:t>a</a:t>
            </a:r>
            <a:r>
              <a:rPr sz="1700" spc="40" dirty="0">
                <a:latin typeface="Times New Roman"/>
                <a:cs typeface="Times New Roman"/>
              </a:rPr>
              <a:t>po</a:t>
            </a:r>
            <a:r>
              <a:rPr sz="1700" spc="5" dirty="0">
                <a:latin typeface="Times New Roman"/>
                <a:cs typeface="Times New Roman"/>
              </a:rPr>
              <a:t>n</a:t>
            </a:r>
            <a:r>
              <a:rPr sz="1700" spc="-9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n</a:t>
            </a:r>
            <a:r>
              <a:rPr sz="1700" spc="5" dirty="0">
                <a:latin typeface="Times New Roman"/>
                <a:cs typeface="Times New Roman"/>
              </a:rPr>
              <a:t>a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d</a:t>
            </a:r>
            <a:r>
              <a:rPr sz="1700" spc="-10" dirty="0">
                <a:latin typeface="Times New Roman"/>
                <a:cs typeface="Times New Roman"/>
              </a:rPr>
              <a:t>e</a:t>
            </a:r>
            <a:r>
              <a:rPr sz="1700" spc="-35" dirty="0">
                <a:latin typeface="Times New Roman"/>
                <a:cs typeface="Times New Roman"/>
              </a:rPr>
              <a:t>t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40" dirty="0">
                <a:latin typeface="Times New Roman"/>
                <a:cs typeface="Times New Roman"/>
              </a:rPr>
              <a:t>k</a:t>
            </a:r>
            <a:r>
              <a:rPr sz="1700" spc="-35" dirty="0">
                <a:latin typeface="Times New Roman"/>
                <a:cs typeface="Times New Roman"/>
              </a:rPr>
              <a:t>t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25" dirty="0">
                <a:latin typeface="Times New Roman"/>
                <a:cs typeface="Times New Roman"/>
              </a:rPr>
              <a:t>r</a:t>
            </a:r>
            <a:r>
              <a:rPr sz="1700" spc="40" dirty="0">
                <a:latin typeface="Times New Roman"/>
                <a:cs typeface="Times New Roman"/>
              </a:rPr>
              <a:t>u</a:t>
            </a:r>
            <a:r>
              <a:rPr sz="1700" dirty="0">
                <a:latin typeface="Times New Roman"/>
                <a:cs typeface="Times New Roman"/>
              </a:rPr>
              <a:t>,</a:t>
            </a:r>
            <a:r>
              <a:rPr sz="1700" spc="-3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a </a:t>
            </a:r>
            <a:r>
              <a:rPr sz="1700" i="1" spc="-70" dirty="0">
                <a:latin typeface="Times New Roman"/>
                <a:cs typeface="Times New Roman"/>
              </a:rPr>
              <a:t>R</a:t>
            </a:r>
            <a:r>
              <a:rPr sz="1800" i="1" baseline="-13888" dirty="0">
                <a:latin typeface="Times New Roman"/>
                <a:cs typeface="Times New Roman"/>
              </a:rPr>
              <a:t>s  </a:t>
            </a:r>
            <a:r>
              <a:rPr sz="1800" i="1" spc="-142" baseline="-13888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n</a:t>
            </a:r>
            <a:r>
              <a:rPr sz="1700" spc="-35" dirty="0">
                <a:latin typeface="Times New Roman"/>
                <a:cs typeface="Times New Roman"/>
              </a:rPr>
              <a:t>j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-35" dirty="0">
                <a:latin typeface="Times New Roman"/>
                <a:cs typeface="Times New Roman"/>
              </a:rPr>
              <a:t>g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-35" dirty="0">
                <a:latin typeface="Times New Roman"/>
                <a:cs typeface="Times New Roman"/>
              </a:rPr>
              <a:t>v</a:t>
            </a:r>
            <a:r>
              <a:rPr sz="1700" spc="5" dirty="0">
                <a:latin typeface="Times New Roman"/>
                <a:cs typeface="Times New Roman"/>
              </a:rPr>
              <a:t>a</a:t>
            </a:r>
            <a:r>
              <a:rPr sz="1700" spc="8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-35" dirty="0">
                <a:latin typeface="Times New Roman"/>
                <a:cs typeface="Times New Roman"/>
              </a:rPr>
              <a:t>t</a:t>
            </a:r>
            <a:r>
              <a:rPr sz="1700" spc="40" dirty="0">
                <a:latin typeface="Times New Roman"/>
                <a:cs typeface="Times New Roman"/>
              </a:rPr>
              <a:t>po</a:t>
            </a:r>
            <a:r>
              <a:rPr sz="1700" spc="30" dirty="0">
                <a:latin typeface="Times New Roman"/>
                <a:cs typeface="Times New Roman"/>
              </a:rPr>
              <a:t>r</a:t>
            </a:r>
            <a:r>
              <a:rPr sz="1700" spc="40" dirty="0">
                <a:latin typeface="Times New Roman"/>
                <a:cs typeface="Times New Roman"/>
              </a:rPr>
              <a:t>no</a:t>
            </a:r>
            <a:r>
              <a:rPr sz="1700" spc="10" dirty="0">
                <a:latin typeface="Times New Roman"/>
                <a:cs typeface="Times New Roman"/>
              </a:rPr>
              <a:t>s</a:t>
            </a:r>
            <a:r>
              <a:rPr sz="1700" spc="-35" dirty="0">
                <a:latin typeface="Times New Roman"/>
                <a:cs typeface="Times New Roman"/>
              </a:rPr>
              <a:t>t</a:t>
            </a:r>
            <a:r>
              <a:rPr sz="1700" dirty="0">
                <a:latin typeface="Times New Roman"/>
                <a:cs typeface="Times New Roman"/>
              </a:rPr>
              <a:t>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69162" y="3631862"/>
            <a:ext cx="691515" cy="256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93725" algn="l"/>
              </a:tabLst>
            </a:pPr>
            <a:r>
              <a:rPr sz="2550" i="1" spc="7" baseline="1633" dirty="0">
                <a:latin typeface="Times New Roman"/>
                <a:cs typeface="Times New Roman"/>
              </a:rPr>
              <a:t>v</a:t>
            </a:r>
            <a:r>
              <a:rPr sz="2550" i="1" spc="120" baseline="1633" dirty="0">
                <a:latin typeface="Times New Roman"/>
                <a:cs typeface="Times New Roman"/>
              </a:rPr>
              <a:t> </a:t>
            </a:r>
            <a:r>
              <a:rPr sz="2550" spc="7" baseline="1633" dirty="0">
                <a:latin typeface="Symbol"/>
                <a:cs typeface="Symbol"/>
              </a:rPr>
              <a:t></a:t>
            </a:r>
            <a:r>
              <a:rPr sz="2550" baseline="1633" dirty="0">
                <a:latin typeface="Times New Roman"/>
                <a:cs typeface="Times New Roman"/>
              </a:rPr>
              <a:t>	</a:t>
            </a:r>
            <a:r>
              <a:rPr sz="1700" spc="5" dirty="0">
                <a:latin typeface="Symbol"/>
                <a:cs typeface="Symbol"/>
              </a:rPr>
              <a:t>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30578" y="3724564"/>
            <a:ext cx="109855" cy="245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5" dirty="0">
                <a:latin typeface="Symbol"/>
                <a:cs typeface="Symbol"/>
              </a:rPr>
              <a:t>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33400" y="4418260"/>
            <a:ext cx="8669020" cy="2218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273050" indent="-266700">
              <a:lnSpc>
                <a:spcPct val="1078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76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:</a:t>
            </a:r>
            <a:endParaRPr sz="1800">
              <a:latin typeface="Book Antiqua"/>
              <a:cs typeface="Book Antiqua"/>
            </a:endParaRPr>
          </a:p>
          <a:p>
            <a:pPr marL="641350" marR="5080" lvl="1" indent="-180975">
              <a:lnSpc>
                <a:spcPct val="111400"/>
              </a:lnSpc>
              <a:spcBef>
                <a:spcPts val="220"/>
              </a:spcBef>
              <a:buFont typeface="Book Antiqua"/>
              <a:buChar char="–"/>
              <a:tabLst>
                <a:tab pos="641985" algn="l"/>
              </a:tabLst>
            </a:pP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zli</a:t>
            </a:r>
            <a:r>
              <a:rPr sz="1800" spc="-30" dirty="0">
                <a:latin typeface="Book Antiqua"/>
                <a:cs typeface="Book Antiqua"/>
              </a:rPr>
              <a:t>ka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i="1" spc="25" dirty="0">
                <a:latin typeface="Book Antiqua"/>
                <a:cs typeface="Book Antiqua"/>
              </a:rPr>
              <a:t>T</a:t>
            </a:r>
            <a:r>
              <a:rPr sz="1800" i="1" baseline="-18518" dirty="0">
                <a:latin typeface="Book Antiqua"/>
                <a:cs typeface="Book Antiqua"/>
              </a:rPr>
              <a:t>s</a:t>
            </a:r>
            <a:r>
              <a:rPr sz="1800" i="1" spc="195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</a:t>
            </a:r>
            <a:r>
              <a:rPr sz="1800" i="1" spc="20" dirty="0">
                <a:latin typeface="Book Antiqua"/>
                <a:cs typeface="Book Antiqua"/>
              </a:rPr>
              <a:t>T</a:t>
            </a:r>
            <a:r>
              <a:rPr sz="1800" baseline="-18518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),</a:t>
            </a:r>
            <a:endParaRPr sz="1800">
              <a:latin typeface="Book Antiqua"/>
              <a:cs typeface="Book Antiqua"/>
            </a:endParaRPr>
          </a:p>
          <a:p>
            <a:pPr marL="641350" marR="515620" lvl="1" indent="-180975">
              <a:lnSpc>
                <a:spcPct val="111200"/>
              </a:lnSpc>
              <a:spcBef>
                <a:spcPts val="375"/>
              </a:spcBef>
              <a:buFont typeface="Book Antiqua"/>
              <a:buChar char="–"/>
              <a:tabLst>
                <a:tab pos="641985" algn="l"/>
              </a:tabLst>
            </a:pP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pic>
        <p:nvPicPr>
          <p:cNvPr id="18" name="Slika 17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E98C352-5A36-4EFC-E235-37A87328D0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448A6691-81AF-C53B-45F3-0CD57599E5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119301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1145467"/>
            <a:ext cx="8538845" cy="589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-5" dirty="0">
                <a:latin typeface="Book Antiqua"/>
                <a:cs typeface="Book Antiqua"/>
              </a:rPr>
              <a:t>Iz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spc="10" dirty="0">
                <a:latin typeface="Book Antiqua"/>
                <a:cs typeface="Book Antiqua"/>
              </a:rPr>
              <a:t>T</a:t>
            </a:r>
            <a:r>
              <a:rPr sz="1800" i="1" baseline="-18518" dirty="0">
                <a:latin typeface="Book Antiqua"/>
                <a:cs typeface="Book Antiqua"/>
              </a:rPr>
              <a:t>s</a:t>
            </a:r>
            <a:r>
              <a:rPr sz="1800" i="1" spc="82" baseline="-18518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19911" y="1831848"/>
            <a:ext cx="2916936" cy="2237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59935" y="1652016"/>
            <a:ext cx="2228088" cy="25938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67143" y="1655064"/>
            <a:ext cx="2078736" cy="24109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4500" y="4381417"/>
            <a:ext cx="9224010" cy="2534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0" marR="481330" indent="-266700">
              <a:lnSpc>
                <a:spcPct val="109500"/>
              </a:lnSpc>
              <a:buFont typeface="Book Antiqua"/>
              <a:buChar char="•"/>
              <a:tabLst>
                <a:tab pos="368300" algn="l"/>
              </a:tabLst>
            </a:pPr>
            <a:r>
              <a:rPr sz="1800" spc="30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1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če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Book Antiqua"/>
                <a:cs typeface="Book Antiqua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laze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i="1" spc="-20" dirty="0">
                <a:latin typeface="Book Antiqua"/>
                <a:cs typeface="Book Antiqua"/>
              </a:rPr>
              <a:t>R</a:t>
            </a:r>
            <a:r>
              <a:rPr sz="1800" i="1" spc="-30" baseline="-18518" dirty="0">
                <a:latin typeface="Book Antiqua"/>
                <a:cs typeface="Book Antiqua"/>
              </a:rPr>
              <a:t>s</a:t>
            </a:r>
            <a:r>
              <a:rPr sz="1800" i="1" dirty="0">
                <a:latin typeface="Book Antiqua"/>
                <a:cs typeface="Book Antiqua"/>
              </a:rPr>
              <a:t>,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s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h,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14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spc="-37" baseline="-18518" dirty="0">
                <a:latin typeface="Book Antiqua"/>
                <a:cs typeface="Book Antiqua"/>
              </a:rPr>
              <a:t>m</a:t>
            </a:r>
            <a:r>
              <a:rPr sz="1800" baseline="-18518" dirty="0">
                <a:latin typeface="Book Antiqua"/>
                <a:cs typeface="Book Antiqua"/>
              </a:rPr>
              <a:t>ax</a:t>
            </a:r>
            <a:r>
              <a:rPr sz="1800" spc="195" baseline="-18518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=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60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0" dirty="0">
                <a:latin typeface="Book Antiqua"/>
                <a:cs typeface="Book Antiqua"/>
              </a:rPr>
              <a:t>/</a:t>
            </a:r>
            <a:r>
              <a:rPr sz="1800" spc="-15" dirty="0">
                <a:latin typeface="Book Antiqua"/>
                <a:cs typeface="Book Antiqua"/>
              </a:rPr>
              <a:t>s.</a:t>
            </a:r>
            <a:endParaRPr sz="1800">
              <a:latin typeface="Book Antiqua"/>
              <a:cs typeface="Book Antiqua"/>
            </a:endParaRPr>
          </a:p>
          <a:p>
            <a:pPr marL="368300" marR="438150" indent="-266700">
              <a:lnSpc>
                <a:spcPct val="111200"/>
              </a:lnSpc>
              <a:spcBef>
                <a:spcPts val="375"/>
              </a:spcBef>
              <a:buFont typeface="Book Antiqua"/>
              <a:buChar char="•"/>
              <a:tabLst>
                <a:tab pos="368935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i="1" baseline="-18518" dirty="0">
                <a:latin typeface="Book Antiqua"/>
                <a:cs typeface="Book Antiqua"/>
              </a:rPr>
              <a:t>s</a:t>
            </a:r>
            <a:r>
              <a:rPr sz="1800" i="1" spc="195" baseline="-18518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R</a:t>
            </a: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C,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marL="368300" indent="-266700">
              <a:lnSpc>
                <a:spcPct val="100000"/>
              </a:lnSpc>
              <a:spcBef>
                <a:spcPts val="765"/>
              </a:spcBef>
              <a:buFont typeface="Book Antiqua"/>
              <a:buChar char="•"/>
              <a:tabLst>
                <a:tab pos="368935" algn="l"/>
              </a:tabLst>
            </a:pPr>
            <a:r>
              <a:rPr sz="1800" i="1" spc="25" dirty="0">
                <a:latin typeface="Book Antiqua"/>
                <a:cs typeface="Book Antiqua"/>
              </a:rPr>
              <a:t>Ma</a:t>
            </a:r>
            <a:r>
              <a:rPr sz="1800" i="1" spc="-25" dirty="0">
                <a:latin typeface="Book Antiqua"/>
                <a:cs typeface="Book Antiqua"/>
              </a:rPr>
              <a:t>s</a:t>
            </a:r>
            <a:r>
              <a:rPr sz="1800" i="1" dirty="0">
                <a:latin typeface="Book Antiqua"/>
                <a:cs typeface="Book Antiqua"/>
              </a:rPr>
              <a:t>s</a:t>
            </a:r>
            <a:r>
              <a:rPr sz="1800" i="1" spc="-30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e</a:t>
            </a:r>
            <a:r>
              <a:rPr sz="1800" i="1" spc="-10" dirty="0">
                <a:latin typeface="Book Antiqua"/>
                <a:cs typeface="Book Antiqua"/>
              </a:rPr>
              <a:t>q</a:t>
            </a:r>
            <a:r>
              <a:rPr sz="1800" i="1" spc="-30" dirty="0">
                <a:latin typeface="Book Antiqua"/>
                <a:cs typeface="Book Antiqua"/>
              </a:rPr>
              <a:t>u</a:t>
            </a:r>
            <a:r>
              <a:rPr sz="1800" i="1" spc="20" dirty="0">
                <a:latin typeface="Book Antiqua"/>
                <a:cs typeface="Book Antiqua"/>
              </a:rPr>
              <a:t>i</a:t>
            </a:r>
            <a:r>
              <a:rPr sz="1800" i="1" spc="25" dirty="0">
                <a:latin typeface="Book Antiqua"/>
                <a:cs typeface="Book Antiqua"/>
              </a:rPr>
              <a:t>laz</a:t>
            </a:r>
            <a:r>
              <a:rPr sz="1800" i="1" spc="-25" dirty="0">
                <a:latin typeface="Book Antiqua"/>
                <a:cs typeface="Book Antiqua"/>
              </a:rPr>
              <a:t>e</a:t>
            </a: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i="1" spc="-1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ilo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368300" indent="-266700">
              <a:lnSpc>
                <a:spcPct val="100000"/>
              </a:lnSpc>
              <a:spcBef>
                <a:spcPts val="545"/>
              </a:spcBef>
              <a:buFont typeface="Book Antiqua"/>
              <a:buChar char="•"/>
              <a:tabLst>
                <a:tab pos="368300" algn="l"/>
              </a:tabLst>
            </a:pP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endParaRPr sz="18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  <a:tabLst>
                <a:tab pos="367665" algn="l"/>
                <a:tab pos="9210675" algn="l"/>
              </a:tabLst>
            </a:pPr>
            <a:r>
              <a:rPr sz="1800" u="sng" dirty="0">
                <a:latin typeface="Book Antiqua"/>
                <a:cs typeface="Book Antiqua"/>
              </a:rPr>
              <a:t> </a:t>
            </a:r>
            <a:r>
              <a:rPr sz="1800" u="sng" dirty="0">
                <a:latin typeface="Times New Roman"/>
                <a:cs typeface="Times New Roman"/>
              </a:rPr>
              <a:t>	</a:t>
            </a:r>
            <a:r>
              <a:rPr sz="1800" u="sng" dirty="0">
                <a:latin typeface="Book Antiqua"/>
                <a:cs typeface="Book Antiqua"/>
              </a:rPr>
              <a:t>n</a:t>
            </a:r>
            <a:r>
              <a:rPr sz="1800" u="sng" spc="35" dirty="0">
                <a:latin typeface="Book Antiqua"/>
                <a:cs typeface="Book Antiqua"/>
              </a:rPr>
              <a:t>e</a:t>
            </a:r>
            <a:r>
              <a:rPr sz="1800" u="sng" spc="-15" dirty="0">
                <a:latin typeface="Book Antiqua"/>
                <a:cs typeface="Book Antiqua"/>
              </a:rPr>
              <a:t>m</a:t>
            </a:r>
            <a:r>
              <a:rPr sz="1800" u="sng" spc="-5" dirty="0">
                <a:latin typeface="Book Antiqua"/>
                <a:cs typeface="Book Antiqua"/>
              </a:rPr>
              <a:t>a</a:t>
            </a:r>
            <a:r>
              <a:rPr sz="1800" u="sng" spc="25" dirty="0">
                <a:latin typeface="Book Antiqua"/>
                <a:cs typeface="Book Antiqua"/>
              </a:rPr>
              <a:t>j</a:t>
            </a:r>
            <a:r>
              <a:rPr sz="1800" u="sng" dirty="0">
                <a:latin typeface="Book Antiqua"/>
                <a:cs typeface="Book Antiqua"/>
              </a:rPr>
              <a:t>u</a:t>
            </a:r>
            <a:r>
              <a:rPr sz="1800" u="sng" spc="-40" dirty="0">
                <a:latin typeface="Book Antiqua"/>
                <a:cs typeface="Book Antiqua"/>
              </a:rPr>
              <a:t> </a:t>
            </a:r>
            <a:r>
              <a:rPr sz="1800" u="sng" spc="-35" dirty="0">
                <a:latin typeface="Book Antiqua"/>
                <a:cs typeface="Book Antiqua"/>
              </a:rPr>
              <a:t>p</a:t>
            </a:r>
            <a:r>
              <a:rPr sz="1800" u="sng" spc="-10" dirty="0">
                <a:latin typeface="Book Antiqua"/>
                <a:cs typeface="Book Antiqua"/>
              </a:rPr>
              <a:t>o</a:t>
            </a:r>
            <a:r>
              <a:rPr sz="1800" u="sng" spc="-30" dirty="0">
                <a:latin typeface="Book Antiqua"/>
                <a:cs typeface="Book Antiqua"/>
              </a:rPr>
              <a:t>k</a:t>
            </a:r>
            <a:r>
              <a:rPr sz="1800" u="sng" spc="-40" dirty="0">
                <a:latin typeface="Book Antiqua"/>
                <a:cs typeface="Book Antiqua"/>
              </a:rPr>
              <a:t>r</a:t>
            </a:r>
            <a:r>
              <a:rPr sz="1800" u="sng" spc="35" dirty="0">
                <a:latin typeface="Book Antiqua"/>
                <a:cs typeface="Book Antiqua"/>
              </a:rPr>
              <a:t>e</a:t>
            </a:r>
            <a:r>
              <a:rPr sz="1800" u="sng" spc="15" dirty="0">
                <a:latin typeface="Book Antiqua"/>
                <a:cs typeface="Book Antiqua"/>
              </a:rPr>
              <a:t>t</a:t>
            </a:r>
            <a:r>
              <a:rPr sz="1800" u="sng" dirty="0">
                <a:latin typeface="Book Antiqua"/>
                <a:cs typeface="Book Antiqua"/>
              </a:rPr>
              <a:t>nih </a:t>
            </a:r>
            <a:r>
              <a:rPr sz="1800" u="sng" spc="20" dirty="0">
                <a:latin typeface="Book Antiqua"/>
                <a:cs typeface="Book Antiqua"/>
              </a:rPr>
              <a:t>d</a:t>
            </a:r>
            <a:r>
              <a:rPr sz="1800" u="sng" spc="30" dirty="0">
                <a:latin typeface="Book Antiqua"/>
                <a:cs typeface="Book Antiqua"/>
              </a:rPr>
              <a:t>e</a:t>
            </a:r>
            <a:r>
              <a:rPr sz="1800" u="sng" dirty="0">
                <a:latin typeface="Book Antiqua"/>
                <a:cs typeface="Book Antiqua"/>
              </a:rPr>
              <a:t>l</a:t>
            </a:r>
            <a:r>
              <a:rPr sz="1800" u="sng" spc="-5" dirty="0">
                <a:latin typeface="Book Antiqua"/>
                <a:cs typeface="Book Antiqua"/>
              </a:rPr>
              <a:t>o</a:t>
            </a:r>
            <a:r>
              <a:rPr sz="1800" u="sng" spc="30" dirty="0">
                <a:latin typeface="Book Antiqua"/>
                <a:cs typeface="Book Antiqua"/>
              </a:rPr>
              <a:t>v</a:t>
            </a:r>
            <a:r>
              <a:rPr sz="1800" u="sng" spc="-5" dirty="0">
                <a:latin typeface="Book Antiqua"/>
                <a:cs typeface="Book Antiqua"/>
              </a:rPr>
              <a:t>a</a:t>
            </a:r>
            <a:r>
              <a:rPr sz="1800" u="sng" dirty="0">
                <a:latin typeface="Book Antiqua"/>
                <a:cs typeface="Book Antiqua"/>
              </a:rPr>
              <a:t>. </a:t>
            </a:r>
            <a:r>
              <a:rPr sz="1800" u="sng" dirty="0">
                <a:latin typeface="Times New Roman"/>
                <a:cs typeface="Times New Roman"/>
              </a:rPr>
              <a:t>	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452111D-D499-6BE2-649E-455A771814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97BDCFF-1774-7245-AFC9-13D16BEECD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511" y="175601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0" y="1145467"/>
            <a:ext cx="8729980" cy="1513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h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ini.</a:t>
            </a:r>
            <a:endParaRPr sz="1800">
              <a:latin typeface="Book Antiqua"/>
              <a:cs typeface="Book Antiqua"/>
            </a:endParaRPr>
          </a:p>
          <a:p>
            <a:pPr marL="279400" marR="5080" indent="-266700">
              <a:lnSpc>
                <a:spcPct val="109500"/>
              </a:lnSpc>
              <a:spcBef>
                <a:spcPts val="41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ip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lnih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fil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3712" y="2660904"/>
            <a:ext cx="3456431" cy="23103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3398" y="5284654"/>
            <a:ext cx="8882380" cy="1259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ip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od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165"/>
              </a:spcBef>
            </a:pP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sm</a:t>
            </a:r>
            <a:r>
              <a:rPr sz="1800" spc="-1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Book Antiqua"/>
                <a:cs typeface="Book Antiqua"/>
              </a:rPr>
              <a:t>z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77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5" dirty="0">
                <a:latin typeface="Book Antiqua"/>
                <a:cs typeface="Book Antiqua"/>
              </a:rPr>
              <a:t>Raz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0" dirty="0">
                <a:latin typeface="Book Antiqua"/>
                <a:cs typeface="Book Antiqua"/>
              </a:rPr>
              <a:t>Ď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nim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46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-110" dirty="0">
                <a:latin typeface="Calibri"/>
                <a:cs typeface="Calibri"/>
              </a:rPr>
              <a:t>z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r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70" dirty="0">
                <a:latin typeface="Calibri"/>
                <a:cs typeface="Calibri"/>
              </a:rPr>
              <a:t>k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35" dirty="0">
                <a:latin typeface="Calibri"/>
                <a:cs typeface="Calibri"/>
              </a:rPr>
              <a:t>l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25" dirty="0">
                <a:latin typeface="Calibri"/>
                <a:cs typeface="Calibri"/>
              </a:rPr>
              <a:t>b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25" dirty="0">
                <a:latin typeface="Calibri"/>
                <a:cs typeface="Calibri"/>
              </a:rPr>
              <a:t>d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25" dirty="0">
                <a:latin typeface="Calibri"/>
                <a:cs typeface="Calibri"/>
              </a:rPr>
              <a:t>g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35" dirty="0">
                <a:latin typeface="Calibri"/>
                <a:cs typeface="Calibri"/>
              </a:rPr>
              <a:t>al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-320" dirty="0">
                <a:latin typeface="Calibri"/>
                <a:cs typeface="Calibri"/>
              </a:rPr>
              <a:t>đ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Calibri"/>
                <a:cs typeface="Calibri"/>
              </a:rPr>
              <a:t>C</a:t>
            </a:r>
            <a:r>
              <a:rPr sz="1800" spc="30" dirty="0">
                <a:latin typeface="Calibri"/>
                <a:cs typeface="Calibri"/>
              </a:rPr>
              <a:t>M</a:t>
            </a:r>
            <a:r>
              <a:rPr sz="1800" spc="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S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5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hn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35" dirty="0">
                <a:latin typeface="Calibri"/>
                <a:cs typeface="Calibri"/>
              </a:rPr>
              <a:t>l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-25" dirty="0">
                <a:latin typeface="Calibri"/>
                <a:cs typeface="Calibri"/>
              </a:rPr>
              <a:t>g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,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Calibri"/>
                <a:cs typeface="Calibri"/>
              </a:rPr>
              <a:t>p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Calibri"/>
                <a:cs typeface="Calibri"/>
              </a:rPr>
              <a:t>c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-114" dirty="0">
                <a:latin typeface="Calibri"/>
                <a:cs typeface="Calibri"/>
              </a:rPr>
              <a:t>z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Calibri"/>
                <a:cs typeface="Calibri"/>
              </a:rPr>
              <a:t>m</a:t>
            </a:r>
            <a:r>
              <a:rPr sz="1800" spc="35" dirty="0">
                <a:latin typeface="Calibri"/>
                <a:cs typeface="Calibri"/>
              </a:rPr>
              <a:t>ala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92623" y="2785872"/>
            <a:ext cx="3816095" cy="22158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5CFFE9EF-9E01-3D46-2EB7-C1427AB121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C6936B6-2C9F-2F58-CD52-5DFAFAB13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173742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0455" y="3849623"/>
            <a:ext cx="2916935" cy="2916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400" y="1145467"/>
            <a:ext cx="8844280" cy="2563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30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i="1" spc="20" dirty="0">
                <a:latin typeface="Book Antiqua"/>
                <a:cs typeface="Book Antiqua"/>
              </a:rPr>
              <a:t>D</a:t>
            </a:r>
            <a:r>
              <a:rPr sz="1800" i="1" spc="-30" dirty="0">
                <a:latin typeface="Book Antiqua"/>
                <a:cs typeface="Book Antiqua"/>
              </a:rPr>
              <a:t>r</a:t>
            </a:r>
            <a:r>
              <a:rPr sz="1800" i="1" spc="25" dirty="0">
                <a:latin typeface="Book Antiqua"/>
                <a:cs typeface="Book Antiqua"/>
              </a:rPr>
              <a:t>a</a:t>
            </a:r>
            <a:r>
              <a:rPr sz="1800" i="1" dirty="0">
                <a:latin typeface="Book Antiqua"/>
                <a:cs typeface="Book Antiqua"/>
              </a:rPr>
              <a:t>g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20" dirty="0">
                <a:latin typeface="Book Antiqua"/>
                <a:cs typeface="Book Antiqua"/>
              </a:rPr>
              <a:t>f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spc="-30" dirty="0">
                <a:latin typeface="Book Antiqua"/>
                <a:cs typeface="Book Antiqua"/>
              </a:rPr>
              <a:t>r</a:t>
            </a:r>
            <a:r>
              <a:rPr sz="1800" i="1" spc="15" dirty="0">
                <a:latin typeface="Book Antiqua"/>
                <a:cs typeface="Book Antiqua"/>
              </a:rPr>
              <a:t>c</a:t>
            </a:r>
            <a:r>
              <a:rPr sz="1800" i="1" dirty="0">
                <a:latin typeface="Book Antiqua"/>
                <a:cs typeface="Book Antiqua"/>
              </a:rPr>
              <a:t>e</a:t>
            </a:r>
            <a:r>
              <a:rPr sz="1800" i="1" spc="-105" dirty="0">
                <a:latin typeface="Times New Roman"/>
                <a:cs typeface="Times New Roman"/>
              </a:rPr>
              <a:t> </a:t>
            </a:r>
            <a:r>
              <a:rPr sz="1800" i="1" spc="20" dirty="0">
                <a:latin typeface="Book Antiqua"/>
                <a:cs typeface="Book Antiqua"/>
              </a:rPr>
              <a:t>fl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dirty="0">
                <a:latin typeface="Book Antiqua"/>
                <a:cs typeface="Book Antiqua"/>
              </a:rPr>
              <a:t>w</a:t>
            </a:r>
            <a:r>
              <a:rPr sz="1800" i="1" spc="-105" dirty="0">
                <a:latin typeface="Times New Roman"/>
                <a:cs typeface="Times New Roman"/>
              </a:rPr>
              <a:t> </a:t>
            </a:r>
            <a:r>
              <a:rPr sz="1800" i="1" spc="-30" dirty="0">
                <a:latin typeface="Book Antiqua"/>
                <a:cs typeface="Book Antiqua"/>
              </a:rPr>
              <a:t>s</a:t>
            </a:r>
            <a:r>
              <a:rPr sz="1800" i="1" spc="-25" dirty="0">
                <a:latin typeface="Book Antiqua"/>
                <a:cs typeface="Book Antiqua"/>
              </a:rPr>
              <a:t>e</a:t>
            </a:r>
            <a:r>
              <a:rPr sz="1800" i="1" spc="-30" dirty="0">
                <a:latin typeface="Book Antiqua"/>
                <a:cs typeface="Book Antiqua"/>
              </a:rPr>
              <a:t>ns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spc="-3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)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279400" marR="5080" indent="-266700" algn="just">
              <a:lnSpc>
                <a:spcPct val="109500"/>
              </a:lnSpc>
              <a:spcBef>
                <a:spcPts val="41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a)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-55" dirty="0">
                <a:latin typeface="Book Antiqua"/>
                <a:cs typeface="Book Antiqua"/>
              </a:rPr>
              <a:t>ć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ile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od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fl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75" dirty="0">
                <a:latin typeface="Book Antiqua"/>
                <a:cs typeface="Book Antiqua"/>
              </a:rPr>
              <a:t>ih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77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3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nzi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až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416175">
              <a:lnSpc>
                <a:spcPct val="100000"/>
              </a:lnSpc>
              <a:spcBef>
                <a:spcPts val="1130"/>
              </a:spcBef>
            </a:pPr>
            <a:r>
              <a:rPr sz="1200" dirty="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56131" y="3563009"/>
            <a:ext cx="1433830" cy="453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i="1" spc="15" dirty="0">
                <a:latin typeface="Times New Roman"/>
                <a:cs typeface="Times New Roman"/>
              </a:rPr>
              <a:t>F</a:t>
            </a:r>
            <a:r>
              <a:rPr sz="2750" i="1" spc="16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Symbol"/>
                <a:cs typeface="Symbol"/>
              </a:rPr>
              <a:t></a:t>
            </a:r>
            <a:r>
              <a:rPr sz="2750" spc="-40" dirty="0">
                <a:latin typeface="Times New Roman"/>
                <a:cs typeface="Times New Roman"/>
              </a:rPr>
              <a:t> </a:t>
            </a:r>
            <a:r>
              <a:rPr sz="2750" i="1" spc="105" dirty="0">
                <a:latin typeface="Times New Roman"/>
                <a:cs typeface="Times New Roman"/>
              </a:rPr>
              <a:t>C</a:t>
            </a:r>
            <a:r>
              <a:rPr sz="2775" i="1" spc="15" baseline="-16516" dirty="0">
                <a:latin typeface="Times New Roman"/>
                <a:cs typeface="Times New Roman"/>
              </a:rPr>
              <a:t>D</a:t>
            </a:r>
            <a:r>
              <a:rPr sz="2775" i="1" spc="-142" baseline="-16516" dirty="0">
                <a:latin typeface="Times New Roman"/>
                <a:cs typeface="Times New Roman"/>
              </a:rPr>
              <a:t> </a:t>
            </a:r>
            <a:r>
              <a:rPr sz="2900" i="1" spc="-935" dirty="0">
                <a:latin typeface="Symbol"/>
                <a:cs typeface="Symbol"/>
              </a:rPr>
              <a:t></a:t>
            </a:r>
            <a:r>
              <a:rPr sz="2900" i="1" spc="3685" dirty="0">
                <a:latin typeface="Symbol"/>
                <a:cs typeface="Symbol"/>
              </a:rPr>
              <a:t></a:t>
            </a:r>
            <a:endParaRPr sz="29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92883" y="3731443"/>
            <a:ext cx="4926330" cy="550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7800"/>
              </a:lnSpc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C</a:t>
            </a:r>
            <a:r>
              <a:rPr sz="1800" i="1" baseline="-18518" dirty="0">
                <a:latin typeface="Book Antiqua"/>
                <a:cs typeface="Book Antiqua"/>
              </a:rPr>
              <a:t>D</a:t>
            </a:r>
            <a:r>
              <a:rPr sz="1800" i="1" spc="165" baseline="-18518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A</a:t>
            </a:r>
            <a:r>
              <a:rPr sz="1800" i="1" spc="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alno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ac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46191" y="477316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285232" y="4718303"/>
            <a:ext cx="67054" cy="792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46191" y="479450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38928" y="4797553"/>
            <a:ext cx="316991" cy="792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31535" y="48737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132832" y="4870705"/>
            <a:ext cx="323088" cy="2438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07151" y="4892040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79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32832" y="4888991"/>
            <a:ext cx="323088" cy="792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07151" y="4965191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32832" y="4962145"/>
            <a:ext cx="323088" cy="365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07151" y="49956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132832" y="4992623"/>
            <a:ext cx="323088" cy="426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07151" y="503224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32832" y="5029201"/>
            <a:ext cx="323088" cy="1219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449823" y="503834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F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132832" y="5041392"/>
            <a:ext cx="323088" cy="121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407151" y="5050535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79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132832" y="5047489"/>
            <a:ext cx="323088" cy="182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07151" y="50627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132832" y="5059681"/>
            <a:ext cx="323088" cy="1828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449823" y="507492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F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840479" y="4882896"/>
            <a:ext cx="2639568" cy="21336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07151" y="509320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40479" y="5090159"/>
            <a:ext cx="2639568" cy="1463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18176" y="523341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40479" y="5230367"/>
            <a:ext cx="2639568" cy="4267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437632" y="5269991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212079" y="527608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40479" y="5266945"/>
            <a:ext cx="2639568" cy="10363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07151" y="53675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40479" y="5364481"/>
            <a:ext cx="2639568" cy="10363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413247" y="546506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40479" y="5462017"/>
            <a:ext cx="2639568" cy="3657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07151" y="5495544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840479" y="5498593"/>
            <a:ext cx="1371600" cy="609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212079" y="550468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840479" y="5492496"/>
            <a:ext cx="2639568" cy="6705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212079" y="5556503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840479" y="5553457"/>
            <a:ext cx="2639568" cy="3657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75503" y="5586984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840479" y="5583935"/>
            <a:ext cx="2639568" cy="304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12079" y="561136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840479" y="5608320"/>
            <a:ext cx="2639568" cy="60959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559807" y="62148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40479" y="6211823"/>
            <a:ext cx="2639568" cy="243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535423" y="62331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840479" y="6230111"/>
            <a:ext cx="2639568" cy="3048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474464" y="6257544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437888" y="62636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517135" y="628192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840479" y="6254496"/>
            <a:ext cx="2639568" cy="304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425695" y="62819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480559" y="62819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550663" y="6278880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6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562855" y="6278880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6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602479" y="62819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840479" y="6278881"/>
            <a:ext cx="2639568" cy="1219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450079" y="6288023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462271" y="6288023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504944" y="629412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584191" y="6288023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840479" y="6284976"/>
            <a:ext cx="2639568" cy="1828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425695" y="630021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376927" y="63093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840479" y="6297167"/>
            <a:ext cx="2639568" cy="1219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407407" y="6306311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483607" y="6303264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346447" y="6318503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364735" y="6315455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389120" y="6303265"/>
            <a:ext cx="2090927" cy="1219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498847" y="631240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468367" y="6318503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840479" y="6309359"/>
            <a:ext cx="2639568" cy="1828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437888" y="63246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407407" y="633069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419600" y="633069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55591" y="6333744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840479" y="6321552"/>
            <a:ext cx="2639568" cy="2438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328159" y="6345935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437888" y="6344411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511039" y="634288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303776" y="634898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315967" y="634898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346447" y="6339840"/>
            <a:ext cx="2133600" cy="12191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468367" y="634898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337303" y="6352032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370832" y="636117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407407" y="635812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840479" y="6345935"/>
            <a:ext cx="2639568" cy="2438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303776" y="637336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6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322064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346447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358639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4383023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395215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443983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456176" y="63672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840479" y="6364225"/>
            <a:ext cx="2639568" cy="1219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407407" y="637336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425695" y="637336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230623" y="6385559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0" y="0"/>
                </a:moveTo>
                <a:lnTo>
                  <a:pt x="36575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291583" y="639165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6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840479" y="6370320"/>
            <a:ext cx="2639568" cy="18287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370832" y="6385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383023" y="6385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312920" y="6388608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840479" y="6382513"/>
            <a:ext cx="2639568" cy="18286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261103" y="63977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273295" y="63977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352544" y="63977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200144" y="640689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212335" y="6400800"/>
            <a:ext cx="0" cy="60960"/>
          </a:xfrm>
          <a:custGeom>
            <a:avLst/>
            <a:gdLst/>
            <a:ahLst/>
            <a:cxnLst/>
            <a:rect l="l" t="t" r="r" b="b"/>
            <a:pathLst>
              <a:path h="60960">
                <a:moveTo>
                  <a:pt x="0" y="0"/>
                </a:moveTo>
                <a:lnTo>
                  <a:pt x="0" y="60959"/>
                </a:lnTo>
              </a:path>
            </a:pathLst>
          </a:custGeom>
          <a:ln w="7559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840479" y="6394704"/>
            <a:ext cx="2639568" cy="12191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401311" y="640384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315967" y="640994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126991" y="6400801"/>
            <a:ext cx="2353056" cy="18286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227576" y="641299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236720" y="6417564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79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273295" y="6416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294632" y="641299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328159" y="6416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343400" y="641299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355591" y="641299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163567" y="642823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306823" y="6419088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200144" y="643127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218432" y="6440423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18286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133088" y="6412991"/>
            <a:ext cx="853439" cy="24384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315967" y="6434328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145279" y="6454140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352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242815" y="644347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258055" y="6437376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130039" y="6443472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200144" y="6443472"/>
            <a:ext cx="0" cy="36830"/>
          </a:xfrm>
          <a:custGeom>
            <a:avLst/>
            <a:gdLst/>
            <a:ahLst/>
            <a:cxnLst/>
            <a:rect l="l" t="t" r="r" b="b"/>
            <a:pathLst>
              <a:path h="36829">
                <a:moveTo>
                  <a:pt x="0" y="0"/>
                </a:moveTo>
                <a:lnTo>
                  <a:pt x="0" y="36575"/>
                </a:lnTo>
              </a:path>
            </a:pathLst>
          </a:custGeom>
          <a:ln w="7559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230623" y="644652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169664" y="645566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218432" y="645566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096511" y="6431279"/>
            <a:ext cx="865631" cy="24384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242815" y="646785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3" y="0"/>
                </a:lnTo>
              </a:path>
            </a:pathLst>
          </a:custGeom>
          <a:ln w="3657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4303776" y="645261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102607" y="64617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4117847" y="6455664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126991" y="6463284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0" y="0"/>
                </a:moveTo>
                <a:lnTo>
                  <a:pt x="36575" y="0"/>
                </a:lnTo>
              </a:path>
            </a:pathLst>
          </a:custGeom>
          <a:ln w="15239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242815" y="646480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4084320" y="6455664"/>
            <a:ext cx="158496" cy="12191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212335" y="6466332"/>
            <a:ext cx="24765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383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126991" y="64770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212335" y="648004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154423" y="6480047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287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163567" y="6483096"/>
            <a:ext cx="18415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4187951" y="648309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230623" y="648919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1" y="0"/>
                </a:lnTo>
              </a:path>
            </a:pathLst>
          </a:custGeom>
          <a:ln w="18287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203191" y="6486144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8286"/>
                </a:lnTo>
              </a:path>
            </a:pathLst>
          </a:custGeom>
          <a:ln w="6095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084320" y="6449567"/>
            <a:ext cx="847343" cy="54863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163567" y="6501384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212335" y="6504431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12191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102608" y="6498336"/>
            <a:ext cx="743712" cy="12191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181855" y="65074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095" y="0"/>
                </a:lnTo>
              </a:path>
            </a:pathLst>
          </a:custGeom>
          <a:ln w="9534">
            <a:solidFill>
              <a:srgbClr val="CBCB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108703" y="6504431"/>
            <a:ext cx="713231" cy="85343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757416" y="4965191"/>
            <a:ext cx="2484120" cy="1496567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7" name="Slika 16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9D7EA61-AA1E-F5DE-F0FA-B7E805026011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168" name="Slika 167">
            <a:extLst>
              <a:ext uri="{FF2B5EF4-FFF2-40B4-BE49-F238E27FC236}">
                <a16:creationId xmlns:a16="http://schemas.microsoft.com/office/drawing/2014/main" id="{726923A0-B839-3C19-5100-747E9E3691A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14237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2296" y="1612446"/>
            <a:ext cx="8424545" cy="1160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>
              <a:lnSpc>
                <a:spcPct val="1101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75" dirty="0">
                <a:latin typeface="Book Antiqua"/>
                <a:cs typeface="Book Antiqua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om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fil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 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ć </a:t>
            </a:r>
            <a:r>
              <a:rPr sz="1800" spc="-125" dirty="0">
                <a:latin typeface="Book Antiqua"/>
                <a:cs typeface="Book Antiqua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14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28800" y="3048000"/>
            <a:ext cx="5813298" cy="2362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Zapis perom 3">
                <a:extLst>
                  <a:ext uri="{FF2B5EF4-FFF2-40B4-BE49-F238E27FC236}">
                    <a16:creationId xmlns:a16="http://schemas.microsoft.com/office/drawing/2014/main" id="{7D5FE46D-F775-2DD8-F770-4A1440FE78FD}"/>
                  </a:ext>
                </a:extLst>
              </p14:cNvPr>
              <p14:cNvContentPartPr/>
              <p14:nvPr/>
            </p14:nvContentPartPr>
            <p14:xfrm>
              <a:off x="2705760" y="3735000"/>
              <a:ext cx="5548320" cy="2785680"/>
            </p14:xfrm>
          </p:contentPart>
        </mc:Choice>
        <mc:Fallback xmlns="">
          <p:pic>
            <p:nvPicPr>
              <p:cNvPr id="4" name="Zapis perom 3">
                <a:extLst>
                  <a:ext uri="{FF2B5EF4-FFF2-40B4-BE49-F238E27FC236}">
                    <a16:creationId xmlns:a16="http://schemas.microsoft.com/office/drawing/2014/main" id="{7D5FE46D-F775-2DD8-F770-4A1440FE78F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96400" y="3725640"/>
                <a:ext cx="5567040" cy="28044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1360EFE7-4A24-2E49-7161-D3900E3038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8E773D6-D730-9969-FDA6-396D2B28EB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75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8" y="1145467"/>
            <a:ext cx="8683625" cy="2747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f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5" dirty="0">
                <a:latin typeface="Book Antiqua"/>
                <a:cs typeface="Book Antiqua"/>
              </a:rPr>
              <a:t>Ď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im</a:t>
            </a:r>
            <a:r>
              <a:rPr sz="1800" spc="-16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i="1" spc="-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)</a:t>
            </a:r>
            <a:r>
              <a:rPr sz="1800" i="1" dirty="0">
                <a:latin typeface="Book Antiqua"/>
                <a:cs typeface="Book Antiqua"/>
              </a:rPr>
              <a:t>:</a:t>
            </a:r>
            <a:endParaRPr sz="1800">
              <a:latin typeface="Book Antiqua"/>
              <a:cs typeface="Book Antiqua"/>
            </a:endParaRPr>
          </a:p>
          <a:p>
            <a:pPr marL="641350" lvl="1" indent="-180975">
              <a:lnSpc>
                <a:spcPct val="100000"/>
              </a:lnSpc>
              <a:spcBef>
                <a:spcPts val="620"/>
              </a:spcBef>
              <a:buFont typeface="Book Antiqua"/>
              <a:buChar char="–"/>
              <a:tabLst>
                <a:tab pos="641985" algn="l"/>
              </a:tabLst>
            </a:pPr>
            <a:r>
              <a:rPr sz="1800" i="1" spc="-15" dirty="0">
                <a:latin typeface="Book Antiqua"/>
                <a:cs typeface="Book Antiqua"/>
              </a:rPr>
              <a:t>R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&lt;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2000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an,</a:t>
            </a:r>
            <a:endParaRPr sz="1800">
              <a:latin typeface="Book Antiqua"/>
              <a:cs typeface="Book Antiqua"/>
            </a:endParaRPr>
          </a:p>
          <a:p>
            <a:pPr marL="641350" marR="5080" lvl="1" indent="-180975">
              <a:lnSpc>
                <a:spcPct val="107700"/>
              </a:lnSpc>
              <a:spcBef>
                <a:spcPts val="375"/>
              </a:spcBef>
              <a:buFont typeface="Book Antiqua"/>
              <a:buChar char="–"/>
              <a:tabLst>
                <a:tab pos="641985" algn="l"/>
              </a:tabLst>
            </a:pPr>
            <a:r>
              <a:rPr sz="1800" spc="-5" dirty="0">
                <a:latin typeface="Book Antiqua"/>
                <a:cs typeface="Book Antiqua"/>
              </a:rPr>
              <a:t>2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&lt;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&lt;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50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0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a,</a:t>
            </a:r>
            <a:endParaRPr sz="1800">
              <a:latin typeface="Book Antiqua"/>
              <a:cs typeface="Book Antiqua"/>
            </a:endParaRPr>
          </a:p>
          <a:p>
            <a:pPr marL="641350" lvl="1" indent="-180975">
              <a:lnSpc>
                <a:spcPct val="100000"/>
              </a:lnSpc>
              <a:spcBef>
                <a:spcPts val="770"/>
              </a:spcBef>
              <a:buFont typeface="Book Antiqua"/>
              <a:buChar char="–"/>
              <a:tabLst>
                <a:tab pos="641985" algn="l"/>
              </a:tabLst>
            </a:pPr>
            <a:r>
              <a:rPr sz="1800" i="1" dirty="0">
                <a:latin typeface="Book Antiqua"/>
                <a:cs typeface="Book Antiqua"/>
              </a:rPr>
              <a:t>R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&gt;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50</a:t>
            </a:r>
            <a:r>
              <a:rPr sz="1800" dirty="0">
                <a:latin typeface="Book Antiqua"/>
                <a:cs typeface="Book Antiqua"/>
              </a:rPr>
              <a:t>00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n.</a:t>
            </a:r>
            <a:endParaRPr sz="18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469900" indent="-266700">
              <a:lnSpc>
                <a:spcPct val="100000"/>
              </a:lnSpc>
              <a:spcBef>
                <a:spcPts val="1565"/>
              </a:spcBef>
              <a:buFont typeface="Book Antiqua"/>
              <a:buChar char="•"/>
              <a:tabLst>
                <a:tab pos="470534" algn="l"/>
              </a:tabLst>
            </a:pP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: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i="1" spc="-15" dirty="0">
                <a:latin typeface="Book Antiqua"/>
                <a:cs typeface="Book Antiqua"/>
              </a:rPr>
              <a:t>Q</a:t>
            </a:r>
            <a:r>
              <a:rPr sz="1800" i="1" spc="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=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Book Antiqua"/>
                <a:cs typeface="Book Antiqua"/>
              </a:rPr>
              <a:t>A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=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spc="15" dirty="0">
                <a:latin typeface="Book Antiqua"/>
                <a:cs typeface="Book Antiqua"/>
              </a:rPr>
              <a:t>co</a:t>
            </a:r>
            <a:r>
              <a:rPr sz="1800" i="1" spc="-30" dirty="0">
                <a:latin typeface="Book Antiqua"/>
                <a:cs typeface="Book Antiqua"/>
              </a:rPr>
              <a:t>n</a:t>
            </a:r>
            <a:r>
              <a:rPr sz="1800" i="1" spc="-25" dirty="0">
                <a:latin typeface="Book Antiqua"/>
                <a:cs typeface="Book Antiqua"/>
              </a:rPr>
              <a:t>s</a:t>
            </a:r>
            <a:r>
              <a:rPr sz="1800" i="1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-15" dirty="0">
                <a:latin typeface="Book Antiqua"/>
                <a:cs typeface="Book Antiqua"/>
              </a:rPr>
              <a:t>Q</a:t>
            </a:r>
            <a:r>
              <a:rPr sz="1800" i="1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469900" indent="-266700">
              <a:lnSpc>
                <a:spcPct val="100000"/>
              </a:lnSpc>
              <a:spcBef>
                <a:spcPts val="695"/>
              </a:spcBef>
              <a:buFont typeface="Book Antiqua"/>
              <a:buChar char="•"/>
              <a:tabLst>
                <a:tab pos="470534" algn="l"/>
              </a:tabLst>
            </a:pPr>
            <a:r>
              <a:rPr sz="1800" spc="-20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u="sng" spc="20" dirty="0">
                <a:latin typeface="Book Antiqua"/>
                <a:cs typeface="Book Antiqua"/>
              </a:rPr>
              <a:t>v</a:t>
            </a:r>
            <a:r>
              <a:rPr sz="1800" u="sng" dirty="0">
                <a:latin typeface="Book Antiqua"/>
                <a:cs typeface="Book Antiqua"/>
              </a:rPr>
              <a:t>e</a:t>
            </a:r>
            <a:r>
              <a:rPr sz="1800" u="sng" spc="-114" dirty="0">
                <a:latin typeface="Book Antiqua"/>
                <a:cs typeface="Book Antiqua"/>
              </a:rPr>
              <a:t> </a:t>
            </a:r>
            <a:r>
              <a:rPr sz="1800" u="sng" dirty="0">
                <a:latin typeface="Book Antiqua"/>
                <a:cs typeface="Book Antiqua"/>
              </a:rPr>
              <a:t>fl</a:t>
            </a:r>
            <a:r>
              <a:rPr sz="1800" u="sng" spc="-35" dirty="0">
                <a:latin typeface="Book Antiqua"/>
                <a:cs typeface="Book Antiqua"/>
              </a:rPr>
              <a:t>u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i="1" spc="10" dirty="0">
                <a:latin typeface="Book Antiqua"/>
                <a:cs typeface="Book Antiqua"/>
              </a:rPr>
              <a:t>Q</a:t>
            </a:r>
            <a:r>
              <a:rPr sz="1800" i="1" spc="-15" baseline="-18518" dirty="0">
                <a:latin typeface="Book Antiqua"/>
                <a:cs typeface="Book Antiqua"/>
              </a:rPr>
              <a:t>m</a:t>
            </a:r>
            <a:r>
              <a:rPr sz="1800" i="1" spc="172" baseline="-18518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=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ρ</a:t>
            </a:r>
            <a:r>
              <a:rPr sz="1800" i="1" spc="-25" dirty="0">
                <a:latin typeface="Book Antiqua"/>
                <a:cs typeface="Book Antiqua"/>
              </a:rPr>
              <a:t>A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=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i="1" spc="15" dirty="0">
                <a:latin typeface="Book Antiqua"/>
                <a:cs typeface="Book Antiqua"/>
              </a:rPr>
              <a:t>co</a:t>
            </a:r>
            <a:r>
              <a:rPr sz="1800" i="1" spc="-30" dirty="0">
                <a:latin typeface="Book Antiqua"/>
                <a:cs typeface="Book Antiqua"/>
              </a:rPr>
              <a:t>n</a:t>
            </a:r>
            <a:r>
              <a:rPr sz="1800" i="1" spc="-25" dirty="0">
                <a:latin typeface="Book Antiqua"/>
                <a:cs typeface="Book Antiqua"/>
              </a:rPr>
              <a:t>s</a:t>
            </a:r>
            <a:r>
              <a:rPr sz="1800" i="1" dirty="0">
                <a:latin typeface="Book Antiqua"/>
                <a:cs typeface="Book Antiqua"/>
              </a:rPr>
              <a:t>t,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10" dirty="0">
                <a:latin typeface="Book Antiqua"/>
                <a:cs typeface="Book Antiqua"/>
              </a:rPr>
              <a:t>Q</a:t>
            </a:r>
            <a:r>
              <a:rPr sz="1800" i="1" spc="-15" baseline="-18518" dirty="0">
                <a:latin typeface="Book Antiqua"/>
                <a:cs typeface="Book Antiqua"/>
              </a:rPr>
              <a:t>m</a:t>
            </a:r>
            <a:r>
              <a:rPr sz="1800" i="1" spc="172" baseline="-18518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90800" y="4237354"/>
            <a:ext cx="4953000" cy="22644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Slika 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0FF88344-2FF5-5D24-4A01-5E05AF376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DFCFDD0-18A1-B509-009F-AB42BA93E2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62" y="7820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8" y="1164517"/>
            <a:ext cx="366776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20" dirty="0">
                <a:latin typeface="Book Antiqua"/>
                <a:cs typeface="Book Antiqua"/>
              </a:rPr>
              <a:t>B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i="1" spc="25" dirty="0">
                <a:latin typeface="Book Antiqua"/>
                <a:cs typeface="Book Antiqua"/>
              </a:rPr>
              <a:t>B</a:t>
            </a:r>
            <a:r>
              <a:rPr sz="1800" i="1" spc="-30" dirty="0">
                <a:latin typeface="Book Antiqua"/>
                <a:cs typeface="Book Antiqua"/>
              </a:rPr>
              <a:t>ern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spc="-30" dirty="0">
                <a:latin typeface="Book Antiqua"/>
                <a:cs typeface="Book Antiqua"/>
              </a:rPr>
              <a:t>u</a:t>
            </a:r>
            <a:r>
              <a:rPr sz="1800" i="1" spc="20" dirty="0">
                <a:latin typeface="Book Antiqua"/>
                <a:cs typeface="Book Antiqua"/>
              </a:rPr>
              <a:t>il</a:t>
            </a:r>
            <a:r>
              <a:rPr sz="1800" i="1" spc="30" dirty="0">
                <a:latin typeface="Book Antiqua"/>
                <a:cs typeface="Book Antiqua"/>
              </a:rPr>
              <a:t>l</a:t>
            </a:r>
            <a:r>
              <a:rPr sz="1800" i="1" spc="20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)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ina.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621913" y="1597670"/>
            <a:ext cx="1764792" cy="1712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69464" y="1589166"/>
            <a:ext cx="2950463" cy="1712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88379" y="2998348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39">
                <a:moveTo>
                  <a:pt x="0" y="15239"/>
                </a:moveTo>
                <a:lnTo>
                  <a:pt x="22494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10874" y="2998348"/>
            <a:ext cx="55244" cy="106680"/>
          </a:xfrm>
          <a:custGeom>
            <a:avLst/>
            <a:gdLst/>
            <a:ahLst/>
            <a:cxnLst/>
            <a:rect l="l" t="t" r="r" b="b"/>
            <a:pathLst>
              <a:path w="55245" h="106680">
                <a:moveTo>
                  <a:pt x="0" y="0"/>
                </a:moveTo>
                <a:lnTo>
                  <a:pt x="54863" y="106679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65737" y="2823575"/>
            <a:ext cx="59690" cy="281940"/>
          </a:xfrm>
          <a:custGeom>
            <a:avLst/>
            <a:gdLst/>
            <a:ahLst/>
            <a:cxnLst/>
            <a:rect l="l" t="t" r="r" b="b"/>
            <a:pathLst>
              <a:path w="59689" h="281939">
                <a:moveTo>
                  <a:pt x="0" y="281452"/>
                </a:moveTo>
                <a:lnTo>
                  <a:pt x="59679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04315" y="5546216"/>
            <a:ext cx="479425" cy="0"/>
          </a:xfrm>
          <a:custGeom>
            <a:avLst/>
            <a:gdLst/>
            <a:ahLst/>
            <a:cxnLst/>
            <a:rect l="l" t="t" r="r" b="b"/>
            <a:pathLst>
              <a:path w="479425">
                <a:moveTo>
                  <a:pt x="0" y="0"/>
                </a:moveTo>
                <a:lnTo>
                  <a:pt x="479419" y="0"/>
                </a:lnTo>
              </a:path>
            </a:pathLst>
          </a:custGeom>
          <a:ln w="111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3399" y="3506257"/>
            <a:ext cx="8882380" cy="2007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10" dirty="0">
                <a:latin typeface="Book Antiqua"/>
                <a:cs typeface="Book Antiqua"/>
              </a:rPr>
              <a:t>B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zir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8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r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5"/>
              </a:spcBef>
            </a:pP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ao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ili,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20" dirty="0">
                <a:latin typeface="Book Antiqua"/>
                <a:cs typeface="Book Antiqua"/>
              </a:rPr>
              <a:t>d.</a:t>
            </a:r>
            <a:endParaRPr sz="1800">
              <a:latin typeface="Book Antiqua"/>
              <a:cs typeface="Book Antiqua"/>
            </a:endParaRPr>
          </a:p>
          <a:p>
            <a:pPr marL="279400" marR="338455" indent="-266700">
              <a:lnSpc>
                <a:spcPct val="107800"/>
              </a:lnSpc>
              <a:spcBef>
                <a:spcPts val="52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ifi</a:t>
            </a:r>
            <a:r>
              <a:rPr sz="1800" spc="-2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C</a:t>
            </a:r>
            <a:r>
              <a:rPr sz="1800" i="1" spc="-15" baseline="-18518" dirty="0">
                <a:latin typeface="Book Antiqua"/>
                <a:cs typeface="Book Antiqua"/>
              </a:rPr>
              <a:t>D</a:t>
            </a:r>
            <a:r>
              <a:rPr sz="1800" i="1" spc="172" baseline="-18518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i="1" spc="25" dirty="0">
                <a:latin typeface="Book Antiqua"/>
                <a:cs typeface="Book Antiqua"/>
              </a:rPr>
              <a:t>o</a:t>
            </a:r>
            <a:r>
              <a:rPr sz="1800" i="1" spc="-30" dirty="0">
                <a:latin typeface="Book Antiqua"/>
                <a:cs typeface="Book Antiqua"/>
              </a:rPr>
              <a:t>r</a:t>
            </a:r>
            <a:r>
              <a:rPr sz="1800" i="1" spc="20" dirty="0">
                <a:latin typeface="Book Antiqua"/>
                <a:cs typeface="Book Antiqua"/>
              </a:rPr>
              <a:t>if</a:t>
            </a:r>
            <a:r>
              <a:rPr sz="1800" i="1" spc="25" dirty="0">
                <a:latin typeface="Book Antiqua"/>
                <a:cs typeface="Book Antiqua"/>
              </a:rPr>
              <a:t>i</a:t>
            </a:r>
            <a:r>
              <a:rPr sz="1800" i="1" spc="15" dirty="0">
                <a:latin typeface="Book Antiqua"/>
                <a:cs typeface="Book Antiqua"/>
              </a:rPr>
              <a:t>c</a:t>
            </a:r>
            <a:r>
              <a:rPr sz="1800" i="1" spc="-2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)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izl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: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Q</a:t>
            </a:r>
            <a:r>
              <a:rPr sz="1800" i="1" spc="-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=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C</a:t>
            </a:r>
            <a:r>
              <a:rPr sz="1800" i="1" spc="-52" baseline="-16203" dirty="0">
                <a:latin typeface="Book Antiqua"/>
                <a:cs typeface="Book Antiqua"/>
              </a:rPr>
              <a:t>D</a:t>
            </a:r>
            <a:r>
              <a:rPr sz="1800" i="1" spc="-30" dirty="0">
                <a:latin typeface="Book Antiqua"/>
                <a:cs typeface="Book Antiqua"/>
              </a:rPr>
              <a:t>A</a:t>
            </a:r>
            <a:r>
              <a:rPr sz="1800" i="1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84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5" dirty="0">
                <a:latin typeface="Book Antiqua"/>
                <a:cs typeface="Book Antiqua"/>
              </a:rPr>
              <a:t>Ď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5" dirty="0">
                <a:latin typeface="Book Antiqua"/>
                <a:cs typeface="Book Antiqua"/>
              </a:rPr>
              <a:t>):</a:t>
            </a:r>
            <a:endParaRPr sz="1800">
              <a:latin typeface="Book Antiqua"/>
              <a:cs typeface="Book Antiqua"/>
            </a:endParaRPr>
          </a:p>
          <a:p>
            <a:pPr marR="2446020" algn="ctr">
              <a:lnSpc>
                <a:spcPct val="100000"/>
              </a:lnSpc>
              <a:spcBef>
                <a:spcPts val="1175"/>
              </a:spcBef>
            </a:pPr>
            <a:r>
              <a:rPr sz="1700" i="1" spc="-30" dirty="0">
                <a:latin typeface="Times New Roman"/>
                <a:cs typeface="Times New Roman"/>
              </a:rPr>
              <a:t>f</a:t>
            </a:r>
            <a:r>
              <a:rPr sz="1700" i="1" spc="15" dirty="0">
                <a:latin typeface="Times New Roman"/>
                <a:cs typeface="Times New Roman"/>
              </a:rPr>
              <a:t>L</a:t>
            </a:r>
            <a:r>
              <a:rPr sz="1700" i="1" spc="60" dirty="0">
                <a:latin typeface="Times New Roman"/>
                <a:cs typeface="Times New Roman"/>
              </a:rPr>
              <a:t>v</a:t>
            </a:r>
            <a:r>
              <a:rPr sz="1800" baseline="32407" dirty="0">
                <a:latin typeface="Times New Roman"/>
                <a:cs typeface="Times New Roman"/>
              </a:rPr>
              <a:t>2</a:t>
            </a:r>
            <a:endParaRPr sz="1800" baseline="32407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85773" y="5452907"/>
            <a:ext cx="741045" cy="269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i="1" spc="-52" baseline="9803" dirty="0">
                <a:latin typeface="Times New Roman"/>
                <a:cs typeface="Times New Roman"/>
              </a:rPr>
              <a:t>h</a:t>
            </a:r>
            <a:r>
              <a:rPr sz="1200" i="1" spc="80" dirty="0">
                <a:latin typeface="Times New Roman"/>
                <a:cs typeface="Times New Roman"/>
              </a:rPr>
              <a:t>L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i="1" spc="40" dirty="0">
                <a:latin typeface="Times New Roman"/>
                <a:cs typeface="Times New Roman"/>
              </a:rPr>
              <a:t>f</a:t>
            </a:r>
            <a:r>
              <a:rPr sz="1200" i="1" spc="-20" dirty="0">
                <a:latin typeface="Times New Roman"/>
                <a:cs typeface="Times New Roman"/>
              </a:rPr>
              <a:t>r</a:t>
            </a:r>
            <a:r>
              <a:rPr sz="1200" i="1" spc="-35" dirty="0">
                <a:latin typeface="Times New Roman"/>
                <a:cs typeface="Times New Roman"/>
              </a:rPr>
              <a:t>i</a:t>
            </a:r>
            <a:r>
              <a:rPr sz="1200" i="1" spc="-10" dirty="0">
                <a:latin typeface="Times New Roman"/>
                <a:cs typeface="Times New Roman"/>
              </a:rPr>
              <a:t>c</a:t>
            </a:r>
            <a:r>
              <a:rPr sz="1200" i="1" spc="40" dirty="0">
                <a:latin typeface="Times New Roman"/>
                <a:cs typeface="Times New Roman"/>
              </a:rPr>
              <a:t>t</a:t>
            </a:r>
            <a:r>
              <a:rPr sz="1200" i="1" spc="-35" dirty="0">
                <a:latin typeface="Times New Roman"/>
                <a:cs typeface="Times New Roman"/>
              </a:rPr>
              <a:t>i</a:t>
            </a:r>
            <a:r>
              <a:rPr sz="1200" i="1" spc="-5" dirty="0">
                <a:latin typeface="Times New Roman"/>
                <a:cs typeface="Times New Roman"/>
              </a:rPr>
              <a:t>o</a:t>
            </a:r>
            <a:r>
              <a:rPr sz="1200" i="1" dirty="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96300" y="5441228"/>
            <a:ext cx="4227830" cy="39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45"/>
              </a:lnSpc>
              <a:tabLst>
                <a:tab pos="708025" algn="l"/>
              </a:tabLst>
            </a:pPr>
            <a:r>
              <a:rPr sz="1700" spc="5" dirty="0">
                <a:latin typeface="Symbol"/>
                <a:cs typeface="Symbol"/>
              </a:rPr>
              <a:t></a:t>
            </a:r>
            <a:r>
              <a:rPr sz="1700" spc="5" dirty="0">
                <a:latin typeface="Times New Roman"/>
                <a:cs typeface="Times New Roman"/>
              </a:rPr>
              <a:t>	</a:t>
            </a:r>
            <a:r>
              <a:rPr sz="1700" dirty="0">
                <a:latin typeface="Times New Roman"/>
                <a:cs typeface="Times New Roman"/>
              </a:rPr>
              <a:t>, </a:t>
            </a:r>
            <a:r>
              <a:rPr sz="1700" spc="-160" dirty="0">
                <a:latin typeface="Times New Roman"/>
                <a:cs typeface="Times New Roman"/>
              </a:rPr>
              <a:t> </a:t>
            </a:r>
            <a:r>
              <a:rPr sz="1700" spc="-35" dirty="0">
                <a:latin typeface="Times New Roman"/>
                <a:cs typeface="Times New Roman"/>
              </a:rPr>
              <a:t>g</a:t>
            </a:r>
            <a:r>
              <a:rPr sz="1700" spc="40" dirty="0">
                <a:latin typeface="Times New Roman"/>
                <a:cs typeface="Times New Roman"/>
              </a:rPr>
              <a:t>d</a:t>
            </a:r>
            <a:r>
              <a:rPr sz="1700" spc="5" dirty="0">
                <a:latin typeface="Times New Roman"/>
                <a:cs typeface="Times New Roman"/>
              </a:rPr>
              <a:t>e </a:t>
            </a:r>
            <a:r>
              <a:rPr sz="1700" spc="-35" dirty="0">
                <a:latin typeface="Times New Roman"/>
                <a:cs typeface="Times New Roman"/>
              </a:rPr>
              <a:t>j</a:t>
            </a:r>
            <a:r>
              <a:rPr sz="1700" spc="5" dirty="0">
                <a:latin typeface="Times New Roman"/>
                <a:cs typeface="Times New Roman"/>
              </a:rPr>
              <a:t>e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i="1" spc="5" dirty="0">
                <a:latin typeface="Times New Roman"/>
                <a:cs typeface="Times New Roman"/>
              </a:rPr>
              <a:t>L</a:t>
            </a:r>
            <a:r>
              <a:rPr sz="1700" i="1" spc="11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du</a:t>
            </a:r>
            <a:r>
              <a:rPr sz="1700" spc="-90" dirty="0">
                <a:latin typeface="Times New Roman"/>
                <a:cs typeface="Times New Roman"/>
              </a:rPr>
              <a:t>ž</a:t>
            </a:r>
            <a:r>
              <a:rPr sz="1700" spc="-30" dirty="0">
                <a:latin typeface="Times New Roman"/>
                <a:cs typeface="Times New Roman"/>
              </a:rPr>
              <a:t>i</a:t>
            </a:r>
            <a:r>
              <a:rPr sz="1700" spc="40" dirty="0">
                <a:latin typeface="Times New Roman"/>
                <a:cs typeface="Times New Roman"/>
              </a:rPr>
              <a:t>n</a:t>
            </a:r>
            <a:r>
              <a:rPr sz="1700" spc="5" dirty="0">
                <a:latin typeface="Times New Roman"/>
                <a:cs typeface="Times New Roman"/>
              </a:rPr>
              <a:t>a</a:t>
            </a:r>
            <a:r>
              <a:rPr sz="1700" spc="8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c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40" dirty="0">
                <a:latin typeface="Times New Roman"/>
                <a:cs typeface="Times New Roman"/>
              </a:rPr>
              <a:t>v</a:t>
            </a:r>
            <a:r>
              <a:rPr sz="1700" spc="-35" dirty="0">
                <a:latin typeface="Times New Roman"/>
                <a:cs typeface="Times New Roman"/>
              </a:rPr>
              <a:t>i</a:t>
            </a:r>
            <a:r>
              <a:rPr sz="1700" dirty="0">
                <a:latin typeface="Times New Roman"/>
                <a:cs typeface="Times New Roman"/>
              </a:rPr>
              <a:t>,</a:t>
            </a:r>
            <a:r>
              <a:rPr sz="1700" spc="45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a </a:t>
            </a:r>
            <a:r>
              <a:rPr sz="1700" i="1" dirty="0">
                <a:latin typeface="Times New Roman"/>
                <a:cs typeface="Times New Roman"/>
              </a:rPr>
              <a:t>f </a:t>
            </a:r>
            <a:r>
              <a:rPr sz="1700" i="1" spc="95" dirty="0">
                <a:latin typeface="Times New Roman"/>
                <a:cs typeface="Times New Roman"/>
              </a:rPr>
              <a:t> </a:t>
            </a:r>
            <a:r>
              <a:rPr sz="1700" spc="25" dirty="0">
                <a:latin typeface="Times New Roman"/>
                <a:cs typeface="Times New Roman"/>
              </a:rPr>
              <a:t>f</a:t>
            </a:r>
            <a:r>
              <a:rPr sz="1700" spc="-15" dirty="0">
                <a:latin typeface="Times New Roman"/>
                <a:cs typeface="Times New Roman"/>
              </a:rPr>
              <a:t>a</a:t>
            </a:r>
            <a:r>
              <a:rPr sz="1700" spc="40" dirty="0">
                <a:latin typeface="Times New Roman"/>
                <a:cs typeface="Times New Roman"/>
              </a:rPr>
              <a:t>k</a:t>
            </a:r>
            <a:r>
              <a:rPr sz="1700" spc="-35" dirty="0">
                <a:latin typeface="Times New Roman"/>
                <a:cs typeface="Times New Roman"/>
              </a:rPr>
              <a:t>t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5" dirty="0">
                <a:latin typeface="Times New Roman"/>
                <a:cs typeface="Times New Roman"/>
              </a:rPr>
              <a:t>r</a:t>
            </a:r>
            <a:r>
              <a:rPr sz="1700" spc="-30" dirty="0">
                <a:latin typeface="Times New Roman"/>
                <a:cs typeface="Times New Roman"/>
              </a:rPr>
              <a:t> t</a:t>
            </a:r>
            <a:r>
              <a:rPr sz="1700" spc="25" dirty="0">
                <a:latin typeface="Times New Roman"/>
                <a:cs typeface="Times New Roman"/>
              </a:rPr>
              <a:t>r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40" dirty="0">
                <a:latin typeface="Times New Roman"/>
                <a:cs typeface="Times New Roman"/>
              </a:rPr>
              <a:t>n</a:t>
            </a:r>
            <a:r>
              <a:rPr sz="1700" spc="-30" dirty="0">
                <a:latin typeface="Times New Roman"/>
                <a:cs typeface="Times New Roman"/>
              </a:rPr>
              <a:t>j</a:t>
            </a:r>
            <a:r>
              <a:rPr sz="1700" spc="-15" dirty="0">
                <a:latin typeface="Times New Roman"/>
                <a:cs typeface="Times New Roman"/>
              </a:rPr>
              <a:t>a</a:t>
            </a:r>
            <a:r>
              <a:rPr sz="1700" dirty="0">
                <a:latin typeface="Times New Roman"/>
                <a:cs typeface="Times New Roman"/>
              </a:rPr>
              <a:t>.</a:t>
            </a:r>
            <a:endParaRPr sz="1700">
              <a:latin typeface="Times New Roman"/>
              <a:cs typeface="Times New Roman"/>
            </a:endParaRPr>
          </a:p>
          <a:p>
            <a:pPr marL="231775">
              <a:lnSpc>
                <a:spcPts val="1545"/>
              </a:lnSpc>
            </a:pPr>
            <a:r>
              <a:rPr sz="1700" spc="40" dirty="0">
                <a:latin typeface="Times New Roman"/>
                <a:cs typeface="Times New Roman"/>
              </a:rPr>
              <a:t>2</a:t>
            </a:r>
            <a:r>
              <a:rPr sz="1700" i="1" spc="35" dirty="0">
                <a:latin typeface="Times New Roman"/>
                <a:cs typeface="Times New Roman"/>
              </a:rPr>
              <a:t>D</a:t>
            </a:r>
            <a:r>
              <a:rPr sz="1700" i="1" spc="5" dirty="0">
                <a:latin typeface="Times New Roman"/>
                <a:cs typeface="Times New Roman"/>
              </a:rPr>
              <a:t>g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3404" y="5986072"/>
            <a:ext cx="395351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79400" algn="l"/>
              </a:tabLst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(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i):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373117" y="6555105"/>
            <a:ext cx="445134" cy="0"/>
          </a:xfrm>
          <a:custGeom>
            <a:avLst/>
            <a:gdLst/>
            <a:ahLst/>
            <a:cxnLst/>
            <a:rect l="l" t="t" r="r" b="b"/>
            <a:pathLst>
              <a:path w="445135">
                <a:moveTo>
                  <a:pt x="0" y="0"/>
                </a:moveTo>
                <a:lnTo>
                  <a:pt x="445007" y="0"/>
                </a:lnTo>
              </a:path>
            </a:pathLst>
          </a:custGeom>
          <a:ln w="111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407932" y="6245902"/>
            <a:ext cx="349885" cy="278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i="1" spc="-20" dirty="0">
                <a:latin typeface="Times New Roman"/>
                <a:cs typeface="Times New Roman"/>
              </a:rPr>
              <a:t>K</a:t>
            </a:r>
            <a:r>
              <a:rPr sz="1700" i="1" spc="65" dirty="0">
                <a:latin typeface="Times New Roman"/>
                <a:cs typeface="Times New Roman"/>
              </a:rPr>
              <a:t>v</a:t>
            </a:r>
            <a:r>
              <a:rPr sz="1800" baseline="32407" dirty="0">
                <a:latin typeface="Times New Roman"/>
                <a:cs typeface="Times New Roman"/>
              </a:rPr>
              <a:t>2</a:t>
            </a:r>
            <a:endParaRPr sz="1800" baseline="32407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31559" y="6418806"/>
            <a:ext cx="664210" cy="278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i="1" spc="-52" baseline="13071" dirty="0">
                <a:latin typeface="Times New Roman"/>
                <a:cs typeface="Times New Roman"/>
              </a:rPr>
              <a:t>h</a:t>
            </a:r>
            <a:r>
              <a:rPr sz="1200" i="1" spc="85" dirty="0">
                <a:latin typeface="Times New Roman"/>
                <a:cs typeface="Times New Roman"/>
              </a:rPr>
              <a:t>L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75" dirty="0">
                <a:latin typeface="Times New Roman"/>
                <a:cs typeface="Times New Roman"/>
              </a:rPr>
              <a:t> </a:t>
            </a:r>
            <a:r>
              <a:rPr sz="1200" i="1" spc="40" dirty="0">
                <a:latin typeface="Times New Roman"/>
                <a:cs typeface="Times New Roman"/>
              </a:rPr>
              <a:t>f</a:t>
            </a:r>
            <a:r>
              <a:rPr sz="1200" i="1" spc="-35" dirty="0">
                <a:latin typeface="Times New Roman"/>
                <a:cs typeface="Times New Roman"/>
              </a:rPr>
              <a:t>i</a:t>
            </a:r>
            <a:r>
              <a:rPr sz="1200" i="1" spc="40" dirty="0">
                <a:latin typeface="Times New Roman"/>
                <a:cs typeface="Times New Roman"/>
              </a:rPr>
              <a:t>tt</a:t>
            </a:r>
            <a:r>
              <a:rPr sz="1200" i="1" spc="-35" dirty="0">
                <a:latin typeface="Times New Roman"/>
                <a:cs typeface="Times New Roman"/>
              </a:rPr>
              <a:t>i</a:t>
            </a:r>
            <a:r>
              <a:rPr sz="1200" i="1" dirty="0">
                <a:latin typeface="Times New Roman"/>
                <a:cs typeface="Times New Roman"/>
              </a:rPr>
              <a:t>ng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78951" y="6394374"/>
            <a:ext cx="146050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5" dirty="0">
                <a:latin typeface="Symbol"/>
                <a:cs typeface="Symbol"/>
              </a:rPr>
              <a:t>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836819" y="6406036"/>
            <a:ext cx="1615440" cy="247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dirty="0">
                <a:latin typeface="Times New Roman"/>
                <a:cs typeface="Times New Roman"/>
              </a:rPr>
              <a:t>, </a:t>
            </a:r>
            <a:r>
              <a:rPr sz="1700" spc="-155" dirty="0">
                <a:latin typeface="Times New Roman"/>
                <a:cs typeface="Times New Roman"/>
              </a:rPr>
              <a:t> </a:t>
            </a:r>
            <a:r>
              <a:rPr sz="1700" i="1" spc="10" dirty="0">
                <a:latin typeface="Times New Roman"/>
                <a:cs typeface="Times New Roman"/>
              </a:rPr>
              <a:t>K</a:t>
            </a:r>
            <a:r>
              <a:rPr sz="1700" i="1" dirty="0">
                <a:latin typeface="Times New Roman"/>
                <a:cs typeface="Times New Roman"/>
              </a:rPr>
              <a:t> </a:t>
            </a:r>
            <a:r>
              <a:rPr sz="1700" i="1" spc="-130" dirty="0">
                <a:latin typeface="Times New Roman"/>
                <a:cs typeface="Times New Roman"/>
              </a:rPr>
              <a:t> </a:t>
            </a:r>
            <a:r>
              <a:rPr sz="1700" spc="30" dirty="0">
                <a:latin typeface="Times New Roman"/>
                <a:cs typeface="Times New Roman"/>
              </a:rPr>
              <a:t>f</a:t>
            </a:r>
            <a:r>
              <a:rPr sz="1700" spc="-10" dirty="0">
                <a:latin typeface="Times New Roman"/>
                <a:cs typeface="Times New Roman"/>
              </a:rPr>
              <a:t>a</a:t>
            </a:r>
            <a:r>
              <a:rPr sz="1700" spc="40" dirty="0">
                <a:latin typeface="Times New Roman"/>
                <a:cs typeface="Times New Roman"/>
              </a:rPr>
              <a:t>k</a:t>
            </a:r>
            <a:r>
              <a:rPr sz="1700" spc="-30" dirty="0">
                <a:latin typeface="Times New Roman"/>
                <a:cs typeface="Times New Roman"/>
              </a:rPr>
              <a:t>t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5" dirty="0">
                <a:latin typeface="Times New Roman"/>
                <a:cs typeface="Times New Roman"/>
              </a:rPr>
              <a:t>r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s</a:t>
            </a:r>
            <a:r>
              <a:rPr sz="1700" spc="40" dirty="0">
                <a:latin typeface="Times New Roman"/>
                <a:cs typeface="Times New Roman"/>
              </a:rPr>
              <a:t>p</a:t>
            </a:r>
            <a:r>
              <a:rPr sz="1700" spc="30" dirty="0">
                <a:latin typeface="Times New Roman"/>
                <a:cs typeface="Times New Roman"/>
              </a:rPr>
              <a:t>r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-35" dirty="0">
                <a:latin typeface="Times New Roman"/>
                <a:cs typeface="Times New Roman"/>
              </a:rPr>
              <a:t>g</a:t>
            </a:r>
            <a:r>
              <a:rPr sz="1700" spc="-10" dirty="0">
                <a:latin typeface="Times New Roman"/>
                <a:cs typeface="Times New Roman"/>
              </a:rPr>
              <a:t>e</a:t>
            </a:r>
            <a:r>
              <a:rPr sz="1700" dirty="0">
                <a:latin typeface="Times New Roman"/>
                <a:cs typeface="Times New Roman"/>
              </a:rPr>
              <a:t>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79357" y="6625177"/>
            <a:ext cx="412115" cy="247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40" dirty="0">
                <a:latin typeface="Times New Roman"/>
                <a:cs typeface="Times New Roman"/>
              </a:rPr>
              <a:t>2</a:t>
            </a:r>
            <a:r>
              <a:rPr sz="1700" i="1" spc="35" dirty="0">
                <a:latin typeface="Times New Roman"/>
                <a:cs typeface="Times New Roman"/>
              </a:rPr>
              <a:t>D</a:t>
            </a:r>
            <a:r>
              <a:rPr sz="1700" i="1" spc="5" dirty="0">
                <a:latin typeface="Times New Roman"/>
                <a:cs typeface="Times New Roman"/>
              </a:rPr>
              <a:t>g</a:t>
            </a:r>
            <a:endParaRPr sz="1700">
              <a:latin typeface="Times New Roman"/>
              <a:cs typeface="Times New Roman"/>
            </a:endParaRPr>
          </a:p>
        </p:txBody>
      </p:sp>
      <p:pic>
        <p:nvPicPr>
          <p:cNvPr id="20" name="Slika 19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4D7EF434-2546-01CA-BAC5-F349161DAE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F5F1CF47-B9A4-0C31-CD0D-100FD45C1D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567" y="15630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4544" y="3569716"/>
            <a:ext cx="3453384" cy="17495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3409" y="1164517"/>
            <a:ext cx="8997315" cy="2345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5" dirty="0">
                <a:latin typeface="Book Antiqua"/>
                <a:cs typeface="Book Antiqua"/>
              </a:rPr>
              <a:t>Ra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B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ini.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47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40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ad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5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nt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naln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9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10" dirty="0">
                <a:latin typeface="Book Antiqua"/>
                <a:cs typeface="Book Antiqua"/>
              </a:rPr>
              <a:t>Ot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20" dirty="0">
                <a:latin typeface="Book Antiqua"/>
                <a:cs typeface="Book Antiqua"/>
              </a:rPr>
              <a:t>d.</a:t>
            </a:r>
            <a:endParaRPr sz="18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Book Antiqua"/>
              <a:buChar char="•"/>
            </a:pPr>
            <a:endParaRPr sz="1800">
              <a:latin typeface="Times New Roman"/>
              <a:cs typeface="Times New Roman"/>
            </a:endParaRPr>
          </a:p>
          <a:p>
            <a:pPr marL="3959225" lvl="1" indent="-266700">
              <a:lnSpc>
                <a:spcPct val="100000"/>
              </a:lnSpc>
              <a:buFont typeface="Book Antiqua"/>
              <a:buChar char="•"/>
              <a:tabLst>
                <a:tab pos="3959860" algn="l"/>
              </a:tabLst>
            </a:pPr>
            <a:r>
              <a:rPr sz="1800" spc="1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zina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lu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i:</a:t>
            </a:r>
            <a:endParaRPr sz="18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sz="1800">
              <a:latin typeface="Times New Roman"/>
              <a:cs typeface="Times New Roman"/>
            </a:endParaRPr>
          </a:p>
          <a:p>
            <a:pPr marL="4569460">
              <a:lnSpc>
                <a:spcPct val="100000"/>
              </a:lnSpc>
            </a:pPr>
            <a:r>
              <a:rPr sz="1700" i="1" spc="-15" dirty="0">
                <a:latin typeface="Times New Roman"/>
                <a:cs typeface="Times New Roman"/>
              </a:rPr>
              <a:t>v</a:t>
            </a:r>
            <a:r>
              <a:rPr sz="1800" baseline="-13888" dirty="0">
                <a:latin typeface="Times New Roman"/>
                <a:cs typeface="Times New Roman"/>
              </a:rPr>
              <a:t>2 </a:t>
            </a:r>
            <a:r>
              <a:rPr sz="1800" spc="112" baseline="-13888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Symbol"/>
                <a:cs typeface="Symbol"/>
              </a:rPr>
              <a:t></a:t>
            </a:r>
            <a:r>
              <a:rPr sz="1700" spc="50" dirty="0">
                <a:latin typeface="Times New Roman"/>
                <a:cs typeface="Times New Roman"/>
              </a:rPr>
              <a:t> </a:t>
            </a:r>
            <a:r>
              <a:rPr sz="1700" i="1" spc="5" dirty="0">
                <a:latin typeface="Times New Roman"/>
                <a:cs typeface="Times New Roman"/>
              </a:rPr>
              <a:t>R</a:t>
            </a:r>
            <a:r>
              <a:rPr sz="1700" i="1" spc="-165" dirty="0">
                <a:latin typeface="Times New Roman"/>
                <a:cs typeface="Times New Roman"/>
              </a:rPr>
              <a:t>v</a:t>
            </a:r>
            <a:r>
              <a:rPr sz="1800" spc="112" baseline="-13888" dirty="0">
                <a:latin typeface="Times New Roman"/>
                <a:cs typeface="Times New Roman"/>
              </a:rPr>
              <a:t>1</a:t>
            </a:r>
            <a:r>
              <a:rPr sz="1700" dirty="0">
                <a:latin typeface="Times New Roman"/>
                <a:cs typeface="Times New Roman"/>
              </a:rPr>
              <a:t>, 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-35" dirty="0">
                <a:latin typeface="Times New Roman"/>
                <a:cs typeface="Times New Roman"/>
              </a:rPr>
              <a:t>g</a:t>
            </a:r>
            <a:r>
              <a:rPr sz="1700" spc="40" dirty="0">
                <a:latin typeface="Times New Roman"/>
                <a:cs typeface="Times New Roman"/>
              </a:rPr>
              <a:t>d</a:t>
            </a:r>
            <a:r>
              <a:rPr sz="1700" spc="5" dirty="0">
                <a:latin typeface="Times New Roman"/>
                <a:cs typeface="Times New Roman"/>
              </a:rPr>
              <a:t>e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j</a:t>
            </a:r>
            <a:r>
              <a:rPr sz="1700" spc="5" dirty="0">
                <a:latin typeface="Times New Roman"/>
                <a:cs typeface="Times New Roman"/>
              </a:rPr>
              <a:t>e</a:t>
            </a:r>
            <a:r>
              <a:rPr sz="1700" spc="80" dirty="0">
                <a:latin typeface="Times New Roman"/>
                <a:cs typeface="Times New Roman"/>
              </a:rPr>
              <a:t> </a:t>
            </a:r>
            <a:r>
              <a:rPr sz="1700" i="1" spc="10" dirty="0">
                <a:latin typeface="Times New Roman"/>
                <a:cs typeface="Times New Roman"/>
              </a:rPr>
              <a:t>R</a:t>
            </a:r>
            <a:r>
              <a:rPr sz="1700" i="1" spc="95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-30" dirty="0">
                <a:latin typeface="Times New Roman"/>
                <a:cs typeface="Times New Roman"/>
              </a:rPr>
              <a:t>t</a:t>
            </a:r>
            <a:r>
              <a:rPr sz="1700" spc="40" dirty="0">
                <a:latin typeface="Times New Roman"/>
                <a:cs typeface="Times New Roman"/>
              </a:rPr>
              <a:t>po</a:t>
            </a:r>
            <a:r>
              <a:rPr sz="1700" spc="30" dirty="0">
                <a:latin typeface="Times New Roman"/>
                <a:cs typeface="Times New Roman"/>
              </a:rPr>
              <a:t>r</a:t>
            </a:r>
            <a:r>
              <a:rPr sz="1700" spc="45" dirty="0">
                <a:latin typeface="Times New Roman"/>
                <a:cs typeface="Times New Roman"/>
              </a:rPr>
              <a:t>n</a:t>
            </a:r>
            <a:r>
              <a:rPr sz="1700" spc="40" dirty="0">
                <a:latin typeface="Times New Roman"/>
                <a:cs typeface="Times New Roman"/>
              </a:rPr>
              <a:t>o</a:t>
            </a:r>
            <a:r>
              <a:rPr sz="1700" spc="5" dirty="0">
                <a:latin typeface="Times New Roman"/>
                <a:cs typeface="Times New Roman"/>
              </a:rPr>
              <a:t>st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d</a:t>
            </a:r>
            <a:r>
              <a:rPr sz="1700" spc="-15" dirty="0">
                <a:latin typeface="Times New Roman"/>
                <a:cs typeface="Times New Roman"/>
              </a:rPr>
              <a:t>e</a:t>
            </a:r>
            <a:r>
              <a:rPr sz="1700" spc="-30" dirty="0">
                <a:latin typeface="Times New Roman"/>
                <a:cs typeface="Times New Roman"/>
              </a:rPr>
              <a:t>l</a:t>
            </a:r>
            <a:r>
              <a:rPr sz="1700" spc="5" dirty="0">
                <a:latin typeface="Times New Roman"/>
                <a:cs typeface="Times New Roman"/>
              </a:rPr>
              <a:t>a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ce</a:t>
            </a:r>
            <a:r>
              <a:rPr sz="1700" spc="45" dirty="0">
                <a:latin typeface="Times New Roman"/>
                <a:cs typeface="Times New Roman"/>
              </a:rPr>
              <a:t>v</a:t>
            </a:r>
            <a:r>
              <a:rPr sz="1700" dirty="0">
                <a:latin typeface="Times New Roman"/>
                <a:cs typeface="Times New Roman"/>
              </a:rPr>
              <a:t>i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142878" y="5987034"/>
            <a:ext cx="17145" cy="15875"/>
          </a:xfrm>
          <a:custGeom>
            <a:avLst/>
            <a:gdLst/>
            <a:ahLst/>
            <a:cxnLst/>
            <a:rect l="l" t="t" r="r" b="b"/>
            <a:pathLst>
              <a:path w="17145" h="15875">
                <a:moveTo>
                  <a:pt x="0" y="15371"/>
                </a:moveTo>
                <a:lnTo>
                  <a:pt x="16763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2974" y="5483624"/>
            <a:ext cx="8587105" cy="981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40005" indent="-266700">
              <a:lnSpc>
                <a:spcPct val="103200"/>
              </a:lnSpc>
              <a:buSzPct val="150000"/>
              <a:buFont typeface="Book Antiqua"/>
              <a:buChar char="•"/>
              <a:tabLst>
                <a:tab pos="280035" algn="l"/>
              </a:tabLst>
            </a:pPr>
            <a:r>
              <a:rPr sz="2700" spc="52" baseline="1543" dirty="0">
                <a:latin typeface="Book Antiqua"/>
                <a:cs typeface="Book Antiqua"/>
              </a:rPr>
              <a:t>P</a:t>
            </a:r>
            <a:r>
              <a:rPr sz="2700" spc="-60" baseline="1543" dirty="0">
                <a:latin typeface="Book Antiqua"/>
                <a:cs typeface="Book Antiqua"/>
              </a:rPr>
              <a:t>r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spc="15" baseline="1543" dirty="0">
                <a:latin typeface="Book Antiqua"/>
                <a:cs typeface="Book Antiqua"/>
              </a:rPr>
              <a:t>t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baseline="1543" dirty="0">
                <a:latin typeface="Book Antiqua"/>
                <a:cs typeface="Book Antiqua"/>
              </a:rPr>
              <a:t>k</a:t>
            </a:r>
            <a:r>
              <a:rPr sz="2700" spc="-37" baseline="1543" dirty="0">
                <a:latin typeface="Times New Roman"/>
                <a:cs typeface="Times New Roman"/>
              </a:rPr>
              <a:t> </a:t>
            </a:r>
            <a:r>
              <a:rPr sz="2700" spc="-22" baseline="1543" dirty="0">
                <a:latin typeface="Book Antiqua"/>
                <a:cs typeface="Book Antiqua"/>
              </a:rPr>
              <a:t>s</a:t>
            </a:r>
            <a:r>
              <a:rPr sz="2700" baseline="1543" dirty="0">
                <a:latin typeface="Book Antiqua"/>
                <a:cs typeface="Book Antiqua"/>
              </a:rPr>
              <a:t>e</a:t>
            </a:r>
            <a:r>
              <a:rPr sz="2700" spc="52" baseline="1543" dirty="0">
                <a:latin typeface="Times New Roman"/>
                <a:cs typeface="Times New Roman"/>
              </a:rPr>
              <a:t> </a:t>
            </a:r>
            <a:r>
              <a:rPr sz="2700" spc="-30" baseline="1543" dirty="0">
                <a:latin typeface="Book Antiqua"/>
                <a:cs typeface="Book Antiqua"/>
              </a:rPr>
              <a:t>m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spc="-7" baseline="1543" dirty="0">
                <a:latin typeface="Book Antiqua"/>
                <a:cs typeface="Book Antiqua"/>
              </a:rPr>
              <a:t>ž</a:t>
            </a:r>
            <a:r>
              <a:rPr sz="2700" baseline="1543" dirty="0">
                <a:latin typeface="Book Antiqua"/>
                <a:cs typeface="Book Antiqua"/>
              </a:rPr>
              <a:t>e</a:t>
            </a:r>
            <a:r>
              <a:rPr sz="2700" spc="52" baseline="1543" dirty="0">
                <a:latin typeface="Times New Roman"/>
                <a:cs typeface="Times New Roman"/>
              </a:rPr>
              <a:t> </a:t>
            </a:r>
            <a:r>
              <a:rPr sz="2700" baseline="1543" dirty="0">
                <a:latin typeface="Book Antiqua"/>
                <a:cs typeface="Book Antiqua"/>
              </a:rPr>
              <a:t>i</a:t>
            </a:r>
            <a:r>
              <a:rPr sz="2700" spc="-7" baseline="1543" dirty="0">
                <a:latin typeface="Book Antiqua"/>
                <a:cs typeface="Book Antiqua"/>
              </a:rPr>
              <a:t>z</a:t>
            </a:r>
            <a:r>
              <a:rPr sz="2700" spc="-60" baseline="1543" dirty="0">
                <a:latin typeface="Book Antiqua"/>
                <a:cs typeface="Book Antiqua"/>
              </a:rPr>
              <a:t>r</a:t>
            </a:r>
            <a:r>
              <a:rPr sz="2700" baseline="1543" dirty="0">
                <a:latin typeface="Book Antiqua"/>
                <a:cs typeface="Book Antiqua"/>
              </a:rPr>
              <a:t>a</a:t>
            </a:r>
            <a:r>
              <a:rPr sz="2700" spc="30" baseline="1543" dirty="0">
                <a:latin typeface="Book Antiqua"/>
                <a:cs typeface="Book Antiqua"/>
              </a:rPr>
              <a:t>č</a:t>
            </a:r>
            <a:r>
              <a:rPr sz="2700" spc="-60" baseline="1543" dirty="0">
                <a:latin typeface="Book Antiqua"/>
                <a:cs typeface="Book Antiqua"/>
              </a:rPr>
              <a:t>u</a:t>
            </a:r>
            <a:r>
              <a:rPr sz="2700" baseline="1543" dirty="0">
                <a:latin typeface="Book Antiqua"/>
                <a:cs typeface="Book Antiqua"/>
              </a:rPr>
              <a:t>na</a:t>
            </a:r>
            <a:r>
              <a:rPr sz="2700" spc="15" baseline="1543" dirty="0">
                <a:latin typeface="Book Antiqua"/>
                <a:cs typeface="Book Antiqua"/>
              </a:rPr>
              <a:t>t</a:t>
            </a:r>
            <a:r>
              <a:rPr sz="2700" baseline="1543" dirty="0">
                <a:latin typeface="Book Antiqua"/>
                <a:cs typeface="Book Antiqua"/>
              </a:rPr>
              <a:t>i</a:t>
            </a:r>
            <a:r>
              <a:rPr sz="2700" baseline="1543" dirty="0">
                <a:latin typeface="Times New Roman"/>
                <a:cs typeface="Times New Roman"/>
              </a:rPr>
              <a:t> </a:t>
            </a:r>
            <a:r>
              <a:rPr sz="2700" spc="-52" baseline="1543" dirty="0">
                <a:latin typeface="Book Antiqua"/>
                <a:cs typeface="Book Antiqua"/>
              </a:rPr>
              <a:t>p</a:t>
            </a:r>
            <a:r>
              <a:rPr sz="2700" baseline="1543" dirty="0">
                <a:latin typeface="Book Antiqua"/>
                <a:cs typeface="Book Antiqua"/>
              </a:rPr>
              <a:t>o</a:t>
            </a:r>
            <a:r>
              <a:rPr sz="2700" spc="97" baseline="1543" dirty="0">
                <a:latin typeface="Times New Roman"/>
                <a:cs typeface="Times New Roman"/>
              </a:rPr>
              <a:t> </a:t>
            </a:r>
            <a:r>
              <a:rPr sz="2700" spc="-22" baseline="1543" dirty="0">
                <a:latin typeface="Book Antiqua"/>
                <a:cs typeface="Book Antiqua"/>
              </a:rPr>
              <a:t>s</a:t>
            </a:r>
            <a:r>
              <a:rPr sz="2700" baseline="1543" dirty="0">
                <a:latin typeface="Book Antiqua"/>
                <a:cs typeface="Book Antiqua"/>
              </a:rPr>
              <a:t>l</a:t>
            </a:r>
            <a:r>
              <a:rPr sz="2700" spc="52" baseline="1543" dirty="0">
                <a:latin typeface="Book Antiqua"/>
                <a:cs typeface="Book Antiqua"/>
              </a:rPr>
              <a:t>e</a:t>
            </a:r>
            <a:r>
              <a:rPr sz="2700" spc="37" baseline="1543" dirty="0">
                <a:latin typeface="Book Antiqua"/>
                <a:cs typeface="Book Antiqua"/>
              </a:rPr>
              <a:t>d</a:t>
            </a:r>
            <a:r>
              <a:rPr sz="2700" spc="52" baseline="1543" dirty="0">
                <a:latin typeface="Book Antiqua"/>
                <a:cs typeface="Book Antiqua"/>
              </a:rPr>
              <a:t>e</a:t>
            </a:r>
            <a:r>
              <a:rPr sz="2700" spc="30" baseline="1543" dirty="0">
                <a:latin typeface="Book Antiqua"/>
                <a:cs typeface="Book Antiqua"/>
              </a:rPr>
              <a:t>ć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baseline="1543" dirty="0">
                <a:latin typeface="Book Antiqua"/>
                <a:cs typeface="Book Antiqua"/>
              </a:rPr>
              <a:t>j</a:t>
            </a:r>
            <a:r>
              <a:rPr sz="2700" spc="-179" baseline="1543" dirty="0">
                <a:latin typeface="Times New Roman"/>
                <a:cs typeface="Times New Roman"/>
              </a:rPr>
              <a:t> </a:t>
            </a:r>
            <a:r>
              <a:rPr sz="2700" spc="-7" baseline="1543" dirty="0">
                <a:latin typeface="Book Antiqua"/>
                <a:cs typeface="Book Antiqua"/>
              </a:rPr>
              <a:t>f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spc="-60" baseline="1543" dirty="0">
                <a:latin typeface="Book Antiqua"/>
                <a:cs typeface="Book Antiqua"/>
              </a:rPr>
              <a:t>r</a:t>
            </a:r>
            <a:r>
              <a:rPr sz="2700" spc="-30" baseline="1543" dirty="0">
                <a:latin typeface="Book Antiqua"/>
                <a:cs typeface="Book Antiqua"/>
              </a:rPr>
              <a:t>m</a:t>
            </a:r>
            <a:r>
              <a:rPr sz="2700" spc="-52" baseline="1543" dirty="0">
                <a:latin typeface="Book Antiqua"/>
                <a:cs typeface="Book Antiqua"/>
              </a:rPr>
              <a:t>u</a:t>
            </a:r>
            <a:r>
              <a:rPr sz="2700" baseline="1543" dirty="0">
                <a:latin typeface="Book Antiqua"/>
                <a:cs typeface="Book Antiqua"/>
              </a:rPr>
              <a:t>li:</a:t>
            </a:r>
            <a:r>
              <a:rPr sz="2700" baseline="1543" dirty="0">
                <a:latin typeface="Times New Roman"/>
                <a:cs typeface="Times New Roman"/>
              </a:rPr>
              <a:t> </a:t>
            </a:r>
            <a:r>
              <a:rPr sz="2700" spc="-337" baseline="1543" dirty="0">
                <a:latin typeface="Times New Roman"/>
                <a:cs typeface="Times New Roman"/>
              </a:rPr>
              <a:t> </a:t>
            </a:r>
            <a:r>
              <a:rPr sz="1700" i="1" spc="110" dirty="0">
                <a:latin typeface="Times New Roman"/>
                <a:cs typeface="Times New Roman"/>
              </a:rPr>
              <a:t>Q</a:t>
            </a:r>
            <a:r>
              <a:rPr sz="1700" spc="30" dirty="0">
                <a:latin typeface="Symbol"/>
                <a:cs typeface="Symbol"/>
              </a:rPr>
              <a:t></a:t>
            </a:r>
            <a:r>
              <a:rPr sz="1900" i="1" spc="-950" dirty="0">
                <a:latin typeface="Symbol"/>
                <a:cs typeface="Symbol"/>
              </a:rPr>
              <a:t></a:t>
            </a:r>
            <a:r>
              <a:rPr sz="1800" i="1" spc="1875" dirty="0">
                <a:latin typeface="Symbol"/>
                <a:cs typeface="Symbol"/>
              </a:rPr>
              <a:t></a:t>
            </a:r>
            <a:r>
              <a:rPr sz="1800" baseline="-13888" dirty="0">
                <a:latin typeface="Times New Roman"/>
                <a:cs typeface="Times New Roman"/>
              </a:rPr>
              <a:t>2  </a:t>
            </a:r>
            <a:r>
              <a:rPr sz="1800" spc="112" baseline="-13888" dirty="0">
                <a:latin typeface="Times New Roman"/>
                <a:cs typeface="Times New Roman"/>
              </a:rPr>
              <a:t> </a:t>
            </a:r>
            <a:r>
              <a:rPr sz="1700" spc="-295" dirty="0">
                <a:latin typeface="Symbol"/>
                <a:cs typeface="Symbol"/>
              </a:rPr>
              <a:t></a:t>
            </a:r>
            <a:r>
              <a:rPr sz="1700" i="1" spc="5" dirty="0">
                <a:latin typeface="Times New Roman"/>
                <a:cs typeface="Times New Roman"/>
              </a:rPr>
              <a:t>p</a:t>
            </a:r>
            <a:r>
              <a:rPr sz="1700" i="1" spc="-90" dirty="0">
                <a:latin typeface="Times New Roman"/>
                <a:cs typeface="Times New Roman"/>
              </a:rPr>
              <a:t> </a:t>
            </a:r>
            <a:r>
              <a:rPr sz="2700" baseline="1543" dirty="0">
                <a:latin typeface="Book Antiqua"/>
                <a:cs typeface="Book Antiqua"/>
              </a:rPr>
              <a:t>,</a:t>
            </a:r>
            <a:r>
              <a:rPr sz="2700" spc="-7" baseline="1543" dirty="0">
                <a:latin typeface="Times New Roman"/>
                <a:cs typeface="Times New Roman"/>
              </a:rPr>
              <a:t> </a:t>
            </a:r>
            <a:r>
              <a:rPr sz="2700" spc="-44" baseline="1543" dirty="0">
                <a:latin typeface="Book Antiqua"/>
                <a:cs typeface="Book Antiqua"/>
              </a:rPr>
              <a:t>g</a:t>
            </a:r>
            <a:r>
              <a:rPr sz="2700" spc="30" baseline="1543" dirty="0">
                <a:latin typeface="Book Antiqua"/>
                <a:cs typeface="Book Antiqua"/>
              </a:rPr>
              <a:t>d</a:t>
            </a:r>
            <a:r>
              <a:rPr sz="2700" baseline="1543" dirty="0">
                <a:latin typeface="Book Antiqua"/>
                <a:cs typeface="Book Antiqua"/>
              </a:rPr>
              <a:t>e</a:t>
            </a:r>
            <a:r>
              <a:rPr sz="2700" spc="-52" baseline="1543" dirty="0">
                <a:latin typeface="Times New Roman"/>
                <a:cs typeface="Times New Roman"/>
              </a:rPr>
              <a:t> </a:t>
            </a:r>
            <a:r>
              <a:rPr sz="2700" spc="37" baseline="1543" dirty="0">
                <a:latin typeface="Book Antiqua"/>
                <a:cs typeface="Book Antiqua"/>
              </a:rPr>
              <a:t>j</a:t>
            </a:r>
            <a:r>
              <a:rPr sz="2700" baseline="1543" dirty="0">
                <a:latin typeface="Book Antiqua"/>
                <a:cs typeface="Book Antiqua"/>
              </a:rPr>
              <a:t>e</a:t>
            </a:r>
            <a:r>
              <a:rPr sz="2700" spc="52" baseline="1543" dirty="0">
                <a:latin typeface="Times New Roman"/>
                <a:cs typeface="Times New Roman"/>
              </a:rPr>
              <a:t> </a:t>
            </a:r>
            <a:r>
              <a:rPr sz="2700" i="1" baseline="1543" dirty="0">
                <a:latin typeface="Book Antiqua"/>
                <a:cs typeface="Book Antiqua"/>
              </a:rPr>
              <a:t>ξ</a:t>
            </a:r>
            <a:r>
              <a:rPr sz="2700" i="1" spc="-15" baseline="1543" dirty="0">
                <a:latin typeface="Book Antiqua"/>
                <a:cs typeface="Book Antiqua"/>
              </a:rPr>
              <a:t> </a:t>
            </a:r>
            <a:r>
              <a:rPr sz="2700" spc="-44" baseline="1543" dirty="0">
                <a:latin typeface="Book Antiqua"/>
                <a:cs typeface="Book Antiqua"/>
              </a:rPr>
              <a:t>k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spc="44" baseline="1543" dirty="0">
                <a:latin typeface="Book Antiqua"/>
                <a:cs typeface="Book Antiqua"/>
              </a:rPr>
              <a:t>e</a:t>
            </a:r>
            <a:r>
              <a:rPr sz="2700" baseline="1543" dirty="0">
                <a:latin typeface="Book Antiqua"/>
                <a:cs typeface="Book Antiqua"/>
              </a:rPr>
              <a:t>f</a:t>
            </a:r>
            <a:r>
              <a:rPr sz="2700" spc="7" baseline="1543" dirty="0">
                <a:latin typeface="Book Antiqua"/>
                <a:cs typeface="Book Antiqua"/>
              </a:rPr>
              <a:t>i</a:t>
            </a:r>
            <a:r>
              <a:rPr sz="2700" spc="37" baseline="1543" dirty="0">
                <a:latin typeface="Book Antiqua"/>
                <a:cs typeface="Book Antiqua"/>
              </a:rPr>
              <a:t>c</a:t>
            </a:r>
            <a:r>
              <a:rPr sz="2700" baseline="1543" dirty="0">
                <a:latin typeface="Book Antiqua"/>
                <a:cs typeface="Book Antiqua"/>
              </a:rPr>
              <a:t>i</a:t>
            </a:r>
            <a:r>
              <a:rPr sz="2700" spc="37" baseline="1543" dirty="0">
                <a:latin typeface="Book Antiqua"/>
                <a:cs typeface="Book Antiqua"/>
              </a:rPr>
              <a:t>j</a:t>
            </a:r>
            <a:r>
              <a:rPr sz="2700" spc="52" baseline="1543" dirty="0">
                <a:latin typeface="Book Antiqua"/>
                <a:cs typeface="Book Antiqua"/>
              </a:rPr>
              <a:t>e</a:t>
            </a:r>
            <a:r>
              <a:rPr sz="2700" baseline="1543" dirty="0">
                <a:latin typeface="Book Antiqua"/>
                <a:cs typeface="Book Antiqua"/>
              </a:rPr>
              <a:t>nt</a:t>
            </a:r>
            <a:r>
              <a:rPr sz="2700" spc="-209" baseline="1543" dirty="0">
                <a:latin typeface="Times New Roman"/>
                <a:cs typeface="Times New Roman"/>
              </a:rPr>
              <a:t> </a:t>
            </a:r>
            <a:r>
              <a:rPr sz="2700" spc="-44" baseline="1543" dirty="0">
                <a:latin typeface="Book Antiqua"/>
                <a:cs typeface="Book Antiqua"/>
              </a:rPr>
              <a:t>k</a:t>
            </a:r>
            <a:r>
              <a:rPr sz="2700" spc="-15" baseline="1543" dirty="0">
                <a:latin typeface="Book Antiqua"/>
                <a:cs typeface="Book Antiqua"/>
              </a:rPr>
              <a:t>o</a:t>
            </a:r>
            <a:r>
              <a:rPr sz="2700" spc="37" baseline="1543" dirty="0">
                <a:latin typeface="Book Antiqua"/>
                <a:cs typeface="Book Antiqua"/>
              </a:rPr>
              <a:t>j</a:t>
            </a:r>
            <a:r>
              <a:rPr sz="2700" baseline="1543" dirty="0">
                <a:latin typeface="Book Antiqua"/>
                <a:cs typeface="Book Antiqua"/>
              </a:rPr>
              <a:t>i</a:t>
            </a:r>
            <a:r>
              <a:rPr sz="2700" baseline="1543" dirty="0">
                <a:latin typeface="Times New Roman"/>
                <a:cs typeface="Times New Roman"/>
              </a:rPr>
              <a:t> </a:t>
            </a:r>
            <a:r>
              <a:rPr sz="2700" spc="-22" baseline="1543" dirty="0">
                <a:latin typeface="Book Antiqua"/>
                <a:cs typeface="Book Antiqua"/>
              </a:rPr>
              <a:t>se</a:t>
            </a:r>
            <a:r>
              <a:rPr sz="2700" spc="-22" baseline="1543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Book Antiqua"/>
                <a:cs typeface="Book Antiqua"/>
              </a:rPr>
              <a:t>Ė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za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1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ali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9FF7673E-8A0D-89FA-B3A9-F18D918CE9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CD8D0EB-79A9-D7F6-B0F0-C159B2477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75" y="111661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3439" y="2410967"/>
            <a:ext cx="4322064" cy="304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94097" y="3778117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617" y="0"/>
                </a:lnTo>
              </a:path>
            </a:pathLst>
          </a:custGeom>
          <a:ln w="101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90759" y="3778117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59841" y="0"/>
                </a:lnTo>
              </a:path>
            </a:pathLst>
          </a:custGeom>
          <a:ln w="101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92033" y="3795400"/>
            <a:ext cx="20955" cy="13970"/>
          </a:xfrm>
          <a:custGeom>
            <a:avLst/>
            <a:gdLst/>
            <a:ahLst/>
            <a:cxnLst/>
            <a:rect l="l" t="t" r="r" b="b"/>
            <a:pathLst>
              <a:path w="20954" h="13970">
                <a:moveTo>
                  <a:pt x="0" y="13959"/>
                </a:moveTo>
                <a:lnTo>
                  <a:pt x="20452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12486" y="3795400"/>
            <a:ext cx="49530" cy="99060"/>
          </a:xfrm>
          <a:custGeom>
            <a:avLst/>
            <a:gdLst/>
            <a:ahLst/>
            <a:cxnLst/>
            <a:rect l="l" t="t" r="r" b="b"/>
            <a:pathLst>
              <a:path w="49529" h="99060">
                <a:moveTo>
                  <a:pt x="0" y="0"/>
                </a:moveTo>
                <a:lnTo>
                  <a:pt x="49529" y="98785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62015" y="3633337"/>
            <a:ext cx="54610" cy="260985"/>
          </a:xfrm>
          <a:custGeom>
            <a:avLst/>
            <a:gdLst/>
            <a:ahLst/>
            <a:cxnLst/>
            <a:rect l="l" t="t" r="r" b="b"/>
            <a:pathLst>
              <a:path w="54609" h="260985">
                <a:moveTo>
                  <a:pt x="0" y="260847"/>
                </a:moveTo>
                <a:lnTo>
                  <a:pt x="54223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16240" y="3633337"/>
            <a:ext cx="252095" cy="0"/>
          </a:xfrm>
          <a:custGeom>
            <a:avLst/>
            <a:gdLst/>
            <a:ahLst/>
            <a:cxnLst/>
            <a:rect l="l" t="t" r="r" b="b"/>
            <a:pathLst>
              <a:path w="252095">
                <a:moveTo>
                  <a:pt x="0" y="0"/>
                </a:moveTo>
                <a:lnTo>
                  <a:pt x="252100" y="0"/>
                </a:lnTo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07273" y="3803020"/>
            <a:ext cx="65405" cy="91440"/>
          </a:xfrm>
          <a:custGeom>
            <a:avLst/>
            <a:gdLst/>
            <a:ahLst/>
            <a:cxnLst/>
            <a:rect l="l" t="t" r="r" b="b"/>
            <a:pathLst>
              <a:path w="65404" h="91439">
                <a:moveTo>
                  <a:pt x="18806" y="0"/>
                </a:moveTo>
                <a:lnTo>
                  <a:pt x="0" y="0"/>
                </a:lnTo>
                <a:lnTo>
                  <a:pt x="49651" y="91165"/>
                </a:lnTo>
                <a:lnTo>
                  <a:pt x="59832" y="91165"/>
                </a:lnTo>
                <a:lnTo>
                  <a:pt x="65013" y="66293"/>
                </a:lnTo>
                <a:lnTo>
                  <a:pt x="54742" y="66293"/>
                </a:lnTo>
                <a:lnTo>
                  <a:pt x="1880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62015" y="3628247"/>
            <a:ext cx="306705" cy="241300"/>
          </a:xfrm>
          <a:custGeom>
            <a:avLst/>
            <a:gdLst/>
            <a:ahLst/>
            <a:cxnLst/>
            <a:rect l="l" t="t" r="r" b="b"/>
            <a:pathLst>
              <a:path w="306704" h="241300">
                <a:moveTo>
                  <a:pt x="306323" y="0"/>
                </a:moveTo>
                <a:lnTo>
                  <a:pt x="50413" y="0"/>
                </a:lnTo>
                <a:lnTo>
                  <a:pt x="0" y="241066"/>
                </a:lnTo>
                <a:lnTo>
                  <a:pt x="10271" y="241066"/>
                </a:lnTo>
                <a:lnTo>
                  <a:pt x="58033" y="10302"/>
                </a:lnTo>
                <a:lnTo>
                  <a:pt x="306323" y="10302"/>
                </a:lnTo>
                <a:lnTo>
                  <a:pt x="3063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90143" y="3788267"/>
            <a:ext cx="36195" cy="24130"/>
          </a:xfrm>
          <a:custGeom>
            <a:avLst/>
            <a:gdLst/>
            <a:ahLst/>
            <a:cxnLst/>
            <a:rect l="l" t="t" r="r" b="b"/>
            <a:pathLst>
              <a:path w="36195" h="24129">
                <a:moveTo>
                  <a:pt x="27919" y="0"/>
                </a:moveTo>
                <a:lnTo>
                  <a:pt x="0" y="18562"/>
                </a:lnTo>
                <a:lnTo>
                  <a:pt x="3809" y="24140"/>
                </a:lnTo>
                <a:lnTo>
                  <a:pt x="17129" y="14752"/>
                </a:lnTo>
                <a:lnTo>
                  <a:pt x="35935" y="14752"/>
                </a:lnTo>
                <a:lnTo>
                  <a:pt x="279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86422" y="899972"/>
            <a:ext cx="8815705" cy="2123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)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i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14" dirty="0">
                <a:latin typeface="Book Antiqua"/>
                <a:cs typeface="Book Antiqua"/>
              </a:rPr>
              <a:t>e</a:t>
            </a:r>
            <a:r>
              <a:rPr sz="1800" spc="-420" dirty="0">
                <a:latin typeface="Book Antiqua"/>
                <a:cs typeface="Book Antiqua"/>
              </a:rPr>
              <a:t>Ď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165"/>
              </a:spcBef>
            </a:pP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25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5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54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-2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af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ad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165"/>
              </a:spcBef>
            </a:pP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if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aln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g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3"/>
              </a:spcBef>
            </a:pPr>
            <a:endParaRPr sz="2450">
              <a:latin typeface="Times New Roman"/>
              <a:cs typeface="Times New Roman"/>
            </a:endParaRPr>
          </a:p>
          <a:p>
            <a:pPr marL="5399405" lvl="1" indent="-267335">
              <a:lnSpc>
                <a:spcPct val="100000"/>
              </a:lnSpc>
              <a:buFont typeface="Book Antiqua"/>
              <a:buChar char="•"/>
              <a:tabLst>
                <a:tab pos="5400040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spc="-10" dirty="0">
                <a:latin typeface="Book Antiqua"/>
                <a:cs typeface="Book Antiqua"/>
              </a:rPr>
              <a:t>oj</a:t>
            </a:r>
            <a:endParaRPr sz="1800">
              <a:latin typeface="Book Antiqua"/>
              <a:cs typeface="Book Antiqua"/>
            </a:endParaRPr>
          </a:p>
          <a:p>
            <a:pPr marL="5399405">
              <a:lnSpc>
                <a:spcPct val="100000"/>
              </a:lnSpc>
              <a:spcBef>
                <a:spcPts val="165"/>
              </a:spcBef>
            </a:pPr>
            <a:r>
              <a:rPr sz="1800" spc="-10" dirty="0">
                <a:latin typeface="Book Antiqua"/>
                <a:cs typeface="Book Antiqua"/>
              </a:rPr>
              <a:t>f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-5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li: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54625" y="3436654"/>
            <a:ext cx="97155" cy="1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10" dirty="0"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17085" y="3803814"/>
            <a:ext cx="655320" cy="262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325" spc="7" baseline="12544" dirty="0">
                <a:latin typeface="Times New Roman"/>
                <a:cs typeface="Times New Roman"/>
              </a:rPr>
              <a:t>4</a:t>
            </a:r>
            <a:r>
              <a:rPr sz="2325" spc="37" baseline="12544" dirty="0">
                <a:latin typeface="Times New Roman"/>
                <a:cs typeface="Times New Roman"/>
              </a:rPr>
              <a:t> </a:t>
            </a:r>
            <a:r>
              <a:rPr sz="1550" spc="5" dirty="0">
                <a:latin typeface="Symbol"/>
                <a:cs typeface="Symbol"/>
              </a:rPr>
              <a:t></a:t>
            </a:r>
            <a:r>
              <a:rPr sz="1550" spc="-20" dirty="0">
                <a:latin typeface="Times New Roman"/>
                <a:cs typeface="Times New Roman"/>
              </a:rPr>
              <a:t> </a:t>
            </a:r>
            <a:r>
              <a:rPr sz="2325" i="1" spc="172" baseline="12544" dirty="0">
                <a:latin typeface="Times New Roman"/>
                <a:cs typeface="Times New Roman"/>
              </a:rPr>
              <a:t>d</a:t>
            </a:r>
            <a:r>
              <a:rPr sz="1650" i="1" spc="15" baseline="2525" dirty="0">
                <a:latin typeface="Times New Roman"/>
                <a:cs typeface="Times New Roman"/>
              </a:rPr>
              <a:t>P</a:t>
            </a:r>
            <a:r>
              <a:rPr sz="1650" i="1" baseline="2525" dirty="0">
                <a:latin typeface="Times New Roman"/>
                <a:cs typeface="Times New Roman"/>
              </a:rPr>
              <a:t> </a:t>
            </a:r>
            <a:r>
              <a:rPr sz="1650" i="1" spc="52" baseline="2525" dirty="0">
                <a:latin typeface="Times New Roman"/>
                <a:cs typeface="Times New Roman"/>
              </a:rPr>
              <a:t> </a:t>
            </a:r>
            <a:r>
              <a:rPr sz="1550" spc="5" dirty="0">
                <a:latin typeface="Symbol"/>
                <a:cs typeface="Symbol"/>
              </a:rPr>
              <a:t>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516882" y="3633687"/>
            <a:ext cx="97155" cy="1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i="1" spc="10" dirty="0">
                <a:latin typeface="Times New Roman"/>
                <a:cs typeface="Times New Roman"/>
              </a:rPr>
              <a:t>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89412" y="3524589"/>
            <a:ext cx="440690" cy="246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i="1" spc="-30" dirty="0">
                <a:latin typeface="Symbol"/>
                <a:cs typeface="Symbol"/>
              </a:rPr>
              <a:t></a:t>
            </a:r>
            <a:r>
              <a:rPr sz="1700" i="1" spc="110" dirty="0">
                <a:latin typeface="Times New Roman"/>
                <a:cs typeface="Times New Roman"/>
              </a:rPr>
              <a:t> </a:t>
            </a:r>
            <a:r>
              <a:rPr sz="2325" spc="7" baseline="3584" dirty="0">
                <a:latin typeface="Symbol"/>
                <a:cs typeface="Symbol"/>
              </a:rPr>
              <a:t></a:t>
            </a:r>
            <a:r>
              <a:rPr sz="2325" spc="60" baseline="3584" dirty="0">
                <a:latin typeface="Times New Roman"/>
                <a:cs typeface="Times New Roman"/>
              </a:rPr>
              <a:t> </a:t>
            </a:r>
            <a:r>
              <a:rPr sz="2325" i="1" spc="7" baseline="1792" dirty="0">
                <a:latin typeface="Times New Roman"/>
                <a:cs typeface="Times New Roman"/>
              </a:rPr>
              <a:t>d</a:t>
            </a:r>
            <a:endParaRPr sz="2325" baseline="1792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525281" y="3675689"/>
            <a:ext cx="531495" cy="236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10" dirty="0">
                <a:latin typeface="Times New Roman"/>
                <a:cs typeface="Times New Roman"/>
              </a:rPr>
              <a:t>Q</a:t>
            </a:r>
            <a:r>
              <a:rPr sz="1550" i="1" spc="45" dirty="0">
                <a:latin typeface="Times New Roman"/>
                <a:cs typeface="Times New Roman"/>
              </a:rPr>
              <a:t> </a:t>
            </a:r>
            <a:r>
              <a:rPr sz="1550" spc="5" dirty="0">
                <a:latin typeface="Symbol"/>
                <a:cs typeface="Symbol"/>
              </a:rPr>
              <a:t></a:t>
            </a:r>
            <a:r>
              <a:rPr sz="1550" spc="95" dirty="0">
                <a:latin typeface="Times New Roman"/>
                <a:cs typeface="Times New Roman"/>
              </a:rPr>
              <a:t> </a:t>
            </a:r>
            <a:r>
              <a:rPr sz="1550" i="1" spc="10" dirty="0">
                <a:latin typeface="Times New Roman"/>
                <a:cs typeface="Times New Roman"/>
              </a:rPr>
              <a:t>K</a:t>
            </a:r>
            <a:endParaRPr sz="15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016898" y="3675689"/>
            <a:ext cx="249554" cy="236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spc="10" dirty="0">
                <a:latin typeface="Symbol"/>
                <a:cs typeface="Symbol"/>
              </a:rPr>
              <a:t></a:t>
            </a:r>
            <a:r>
              <a:rPr sz="1550" i="1" spc="5" dirty="0">
                <a:latin typeface="Times New Roman"/>
                <a:cs typeface="Times New Roman"/>
              </a:rPr>
              <a:t>p</a:t>
            </a:r>
            <a:endParaRPr sz="15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672985" y="3529384"/>
            <a:ext cx="102235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spc="5" dirty="0">
                <a:latin typeface="Symbol"/>
                <a:cs typeface="Symbol"/>
              </a:rPr>
              <a:t>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72673" y="3712265"/>
            <a:ext cx="502920" cy="226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2750" algn="l"/>
              </a:tabLst>
            </a:pPr>
            <a:r>
              <a:rPr sz="1550" spc="5" dirty="0">
                <a:latin typeface="Symbol"/>
                <a:cs typeface="Symbol"/>
              </a:rPr>
              <a:t></a:t>
            </a:r>
            <a:r>
              <a:rPr sz="1550" spc="5" dirty="0">
                <a:latin typeface="Times New Roman"/>
                <a:cs typeface="Times New Roman"/>
              </a:rPr>
              <a:t>	</a:t>
            </a:r>
            <a:r>
              <a:rPr sz="1550" spc="5" dirty="0">
                <a:latin typeface="Symbol"/>
                <a:cs typeface="Symbol"/>
              </a:rPr>
              <a:t>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49594" y="4344854"/>
            <a:ext cx="3608070" cy="89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5080" indent="-266700" algn="just">
              <a:lnSpc>
                <a:spcPct val="1095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Book Antiqua"/>
                <a:cs typeface="Book Antiqua"/>
              </a:rPr>
              <a:t>d</a:t>
            </a:r>
            <a:r>
              <a:rPr sz="1800" i="1" baseline="-16203" dirty="0">
                <a:latin typeface="Book Antiqua"/>
                <a:cs typeface="Book Antiqua"/>
              </a:rPr>
              <a:t>S</a:t>
            </a:r>
            <a:r>
              <a:rPr sz="1800" i="1" baseline="-16203" dirty="0">
                <a:latin typeface="Times New Roman"/>
                <a:cs typeface="Times New Roman"/>
              </a:rPr>
              <a:t> </a:t>
            </a:r>
            <a:r>
              <a:rPr sz="1800" i="1" spc="-217" baseline="-16203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spc="-80" dirty="0">
                <a:latin typeface="Book Antiqua"/>
                <a:cs typeface="Book Antiqua"/>
              </a:rPr>
              <a:t>d</a:t>
            </a:r>
            <a:r>
              <a:rPr sz="1800" i="1" baseline="-16203" dirty="0">
                <a:latin typeface="Book Antiqua"/>
                <a:cs typeface="Book Antiqua"/>
              </a:rPr>
              <a:t>P</a:t>
            </a:r>
            <a:r>
              <a:rPr sz="1800" i="1" baseline="-16203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nik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K</a:t>
            </a:r>
            <a:r>
              <a:rPr sz="1800" i="1" spc="7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7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7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 err="1">
                <a:latin typeface="Book Antiqua"/>
                <a:cs typeface="Book Antiqua"/>
              </a:rPr>
              <a:t>o</a:t>
            </a:r>
            <a:r>
              <a:rPr sz="1800" spc="20" dirty="0" err="1">
                <a:latin typeface="Book Antiqua"/>
                <a:cs typeface="Book Antiqua"/>
              </a:rPr>
              <a:t>d</a:t>
            </a:r>
            <a:r>
              <a:rPr sz="1800" spc="-35" dirty="0" err="1">
                <a:latin typeface="Book Antiqua"/>
                <a:cs typeface="Book Antiqua"/>
              </a:rPr>
              <a:t>r</a:t>
            </a:r>
            <a:r>
              <a:rPr sz="1800" spc="-114" dirty="0" err="1">
                <a:latin typeface="Book Antiqua"/>
                <a:cs typeface="Book Antiqua"/>
              </a:rPr>
              <a:t>e</a:t>
            </a:r>
            <a:r>
              <a:rPr lang="sr-Latn-RS" sz="1800" spc="-425" dirty="0" err="1">
                <a:latin typeface="Book Antiqua"/>
                <a:cs typeface="Book Antiqua"/>
              </a:rPr>
              <a:t>dj</a:t>
            </a:r>
            <a:r>
              <a:rPr sz="1800" spc="-35" dirty="0" err="1">
                <a:latin typeface="Book Antiqua"/>
                <a:cs typeface="Book Antiqua"/>
              </a:rPr>
              <a:t>u</a:t>
            </a:r>
            <a:r>
              <a:rPr sz="1800" spc="25" dirty="0" err="1">
                <a:latin typeface="Book Antiqua"/>
                <a:cs typeface="Book Antiqua"/>
              </a:rPr>
              <a:t>j</a:t>
            </a:r>
            <a:r>
              <a:rPr sz="1800" dirty="0" err="1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</a:p>
        </p:txBody>
      </p:sp>
      <p:sp>
        <p:nvSpPr>
          <p:cNvPr id="23" name="object 23"/>
          <p:cNvSpPr/>
          <p:nvPr/>
        </p:nvSpPr>
        <p:spPr>
          <a:xfrm>
            <a:off x="2435351" y="5398008"/>
            <a:ext cx="5364480" cy="14660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Slika 24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88D83684-8FAC-270F-17F1-2D950E3CBB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26" name="Slika 25">
            <a:extLst>
              <a:ext uri="{FF2B5EF4-FFF2-40B4-BE49-F238E27FC236}">
                <a16:creationId xmlns:a16="http://schemas.microsoft.com/office/drawing/2014/main" id="{3AE81179-826F-2D0C-5088-B96BABB6C1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61" y="100106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2" y="1164517"/>
            <a:ext cx="8777605" cy="19138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spc="30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20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15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if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alni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ak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ž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0" dirty="0">
                <a:latin typeface="Book Antiqua"/>
                <a:cs typeface="Book Antiqua"/>
              </a:rPr>
              <a:t>d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lu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endParaRPr sz="1800">
              <a:latin typeface="Book Antiqua"/>
              <a:cs typeface="Book Antiqua"/>
            </a:endParaRPr>
          </a:p>
          <a:p>
            <a:pPr marL="279400" marR="147320" indent="-266700">
              <a:lnSpc>
                <a:spcPct val="111200"/>
              </a:lnSpc>
              <a:spcBef>
                <a:spcPts val="225"/>
              </a:spcBef>
              <a:buFont typeface="Book Antiqua"/>
              <a:buChar char="•"/>
              <a:tabLst>
                <a:tab pos="279400" algn="l"/>
              </a:tabLst>
            </a:pPr>
            <a:r>
              <a:rPr sz="1800" spc="-25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izni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0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if</a:t>
            </a:r>
            <a:r>
              <a:rPr sz="1800" spc="40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ln</a:t>
            </a:r>
            <a:r>
              <a:rPr sz="1800" spc="-10" dirty="0">
                <a:latin typeface="Book Antiqua"/>
                <a:cs typeface="Book Antiqua"/>
              </a:rPr>
              <a:t>og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up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a.</a:t>
            </a:r>
            <a:endParaRPr sz="1800">
              <a:latin typeface="Book Antiqua"/>
              <a:cs typeface="Book Antiqua"/>
            </a:endParaRPr>
          </a:p>
          <a:p>
            <a:pPr marL="279400" indent="-266700">
              <a:lnSpc>
                <a:spcPct val="100000"/>
              </a:lnSpc>
              <a:spcBef>
                <a:spcPts val="695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dirty="0">
                <a:latin typeface="Book Antiqua"/>
                <a:cs typeface="Book Antiqua"/>
              </a:rPr>
              <a:t>M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že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j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10" dirty="0">
                <a:latin typeface="Book Antiqua"/>
                <a:cs typeface="Book Antiqua"/>
              </a:rPr>
              <a:t>d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5" dirty="0">
                <a:latin typeface="Book Antiqua"/>
                <a:cs typeface="Book Antiqua"/>
              </a:rPr>
              <a:t>n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2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ina</a:t>
            </a:r>
            <a:endParaRPr sz="1800">
              <a:latin typeface="Book Antiqua"/>
              <a:cs typeface="Book Antiqua"/>
            </a:endParaRPr>
          </a:p>
          <a:p>
            <a:pPr marL="279400">
              <a:lnSpc>
                <a:spcPct val="100000"/>
              </a:lnSpc>
              <a:spcBef>
                <a:spcPts val="240"/>
              </a:spcBef>
            </a:pP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e.</a:t>
            </a:r>
            <a:endParaRPr sz="18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80287" y="3273552"/>
            <a:ext cx="3383279" cy="1225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49367" y="3526535"/>
            <a:ext cx="4175760" cy="2679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6088" y="4715255"/>
            <a:ext cx="2700528" cy="19507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A0EEC61-0817-8220-8F28-A9305EBBB8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FA3119DE-494D-F129-6568-95C61A779C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508" y="155330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909816"/>
            <a:ext cx="9144000" cy="3175"/>
          </a:xfrm>
          <a:custGeom>
            <a:avLst/>
            <a:gdLst/>
            <a:ahLst/>
            <a:cxnLst/>
            <a:rect l="l" t="t" r="r" b="b"/>
            <a:pathLst>
              <a:path w="9144000" h="3175">
                <a:moveTo>
                  <a:pt x="0" y="0"/>
                </a:moveTo>
                <a:lnTo>
                  <a:pt x="9143999" y="3047"/>
                </a:lnTo>
              </a:path>
            </a:pathLst>
          </a:custGeom>
          <a:ln w="9534">
            <a:solidFill>
              <a:srgbClr val="00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68696" y="5212079"/>
            <a:ext cx="3889248" cy="1374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37247" y="3130295"/>
            <a:ext cx="1764792" cy="17038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32120" y="1078991"/>
            <a:ext cx="3925824" cy="19720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4342" y="1104697"/>
            <a:ext cx="5441315" cy="5489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 marR="716280" indent="-266700">
              <a:lnSpc>
                <a:spcPct val="110400"/>
              </a:lnSpc>
              <a:buFont typeface="Book Antiqua"/>
              <a:buChar char="•"/>
              <a:tabLst>
                <a:tab pos="280035" algn="l"/>
              </a:tabLst>
            </a:pPr>
            <a:r>
              <a:rPr sz="1800" spc="40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20" dirty="0">
                <a:latin typeface="Book Antiqua"/>
                <a:cs typeface="Book Antiqua"/>
              </a:rPr>
              <a:t>oo</a:t>
            </a:r>
            <a:r>
              <a:rPr sz="1800" spc="15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Book Antiqua"/>
                <a:cs typeface="Book Antiqua"/>
              </a:rPr>
              <a:t>c</a:t>
            </a:r>
            <a:r>
              <a:rPr sz="1800" spc="25" dirty="0">
                <a:latin typeface="Book Antiqua"/>
                <a:cs typeface="Book Antiqua"/>
              </a:rPr>
              <a:t>e</a:t>
            </a:r>
            <a:r>
              <a:rPr sz="1800" spc="-15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 </a:t>
            </a:r>
            <a:r>
              <a:rPr sz="1800" spc="-3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</a:t>
            </a:r>
            <a:r>
              <a:rPr sz="1800" spc="-1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azli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se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hu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i.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r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fil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ine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fl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</a:p>
          <a:p>
            <a:pPr>
              <a:lnSpc>
                <a:spcPct val="100000"/>
              </a:lnSpc>
              <a:buFont typeface="Book Antiqua"/>
              <a:buChar char="•"/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7"/>
              </a:spcBef>
              <a:buFont typeface="Book Antiqua"/>
              <a:buChar char="•"/>
            </a:pPr>
            <a:endParaRPr sz="2400" dirty="0">
              <a:latin typeface="Times New Roman"/>
              <a:cs typeface="Times New Roman"/>
            </a:endParaRPr>
          </a:p>
          <a:p>
            <a:pPr marL="317500" marR="5080" lvl="1" indent="-266700">
              <a:lnSpc>
                <a:spcPct val="110100"/>
              </a:lnSpc>
              <a:buFont typeface="Book Antiqua"/>
              <a:buChar char="•"/>
              <a:tabLst>
                <a:tab pos="318135" algn="l"/>
              </a:tabLst>
            </a:pP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Book Antiqua"/>
                <a:cs typeface="Book Antiqua"/>
              </a:rPr>
              <a:t>z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20" dirty="0">
                <a:latin typeface="Book Antiqua"/>
                <a:cs typeface="Book Antiqua"/>
              </a:rPr>
              <a:t>b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f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z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12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zl</a:t>
            </a:r>
            <a:r>
              <a:rPr sz="1800" spc="-5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25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l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in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k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dirty="0">
                <a:latin typeface="Book Antiqua"/>
                <a:cs typeface="Book Antiqua"/>
              </a:rPr>
              <a:t>j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dirty="0">
                <a:latin typeface="Book Antiqua"/>
                <a:cs typeface="Book Antiqua"/>
              </a:rPr>
              <a:t>li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</a:p>
          <a:p>
            <a:pPr lvl="1">
              <a:lnSpc>
                <a:spcPct val="100000"/>
              </a:lnSpc>
              <a:buFont typeface="Book Antiqua"/>
              <a:buChar char="•"/>
            </a:pPr>
            <a:endParaRPr sz="1800" dirty="0">
              <a:latin typeface="Times New Roman"/>
              <a:cs typeface="Times New Roman"/>
            </a:endParaRPr>
          </a:p>
          <a:p>
            <a:pPr marL="279400" marR="553085" indent="-266700">
              <a:lnSpc>
                <a:spcPct val="100800"/>
              </a:lnSpc>
              <a:spcBef>
                <a:spcPts val="1160"/>
              </a:spcBef>
              <a:buFont typeface="Book Antiqua"/>
              <a:buChar char="•"/>
              <a:tabLst>
                <a:tab pos="280035" algn="l"/>
              </a:tabLst>
            </a:pPr>
            <a:r>
              <a:rPr sz="1800" spc="30" dirty="0">
                <a:latin typeface="Book Antiqua"/>
                <a:cs typeface="Book Antiqua"/>
              </a:rPr>
              <a:t>D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(</a:t>
            </a:r>
            <a:r>
              <a:rPr sz="1800" i="1" spc="20" dirty="0">
                <a:latin typeface="Book Antiqua"/>
                <a:cs typeface="Book Antiqua"/>
              </a:rPr>
              <a:t>D</a:t>
            </a:r>
            <a:r>
              <a:rPr sz="1800" i="1" spc="25" dirty="0">
                <a:latin typeface="Book Antiqua"/>
                <a:cs typeface="Book Antiqua"/>
              </a:rPr>
              <a:t>al</a:t>
            </a:r>
            <a:r>
              <a:rPr sz="1800" i="1" spc="20" dirty="0">
                <a:latin typeface="Book Antiqua"/>
                <a:cs typeface="Book Antiqua"/>
              </a:rPr>
              <a:t>l</a:t>
            </a:r>
            <a:r>
              <a:rPr sz="1800" dirty="0">
                <a:latin typeface="Book Antiqua"/>
                <a:cs typeface="Book Antiqua"/>
              </a:rPr>
              <a:t>)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v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–</a:t>
            </a:r>
            <a:r>
              <a:rPr sz="1800" spc="-75" dirty="0">
                <a:latin typeface="Book Antiqua"/>
                <a:cs typeface="Book Antiqua"/>
              </a:rPr>
              <a:t> 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30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na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-20" dirty="0">
                <a:latin typeface="Book Antiqua"/>
                <a:cs typeface="Book Antiqua"/>
              </a:rPr>
              <a:t>m</a:t>
            </a:r>
            <a:r>
              <a:rPr sz="1800" dirty="0">
                <a:latin typeface="Book Antiqua"/>
                <a:cs typeface="Book Antiqua"/>
              </a:rPr>
              <a:t>an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.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O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30" dirty="0">
                <a:latin typeface="Book Antiqua"/>
                <a:cs typeface="Book Antiqua"/>
              </a:rPr>
              <a:t>g</a:t>
            </a:r>
            <a:r>
              <a:rPr sz="1800" spc="-35" dirty="0">
                <a:latin typeface="Book Antiqua"/>
                <a:cs typeface="Book Antiqua"/>
              </a:rPr>
              <a:t>u</a:t>
            </a:r>
            <a:r>
              <a:rPr sz="1800" spc="-15" dirty="0">
                <a:latin typeface="Book Antiqua"/>
                <a:cs typeface="Book Antiqua"/>
              </a:rPr>
              <a:t>š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d</a:t>
            </a:r>
            <a:r>
              <a:rPr sz="1800" i="1" spc="-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5" dirty="0">
                <a:latin typeface="Book Antiqua"/>
                <a:cs typeface="Book Antiqua"/>
              </a:rPr>
              <a:t>č</a:t>
            </a:r>
            <a:r>
              <a:rPr sz="1800" dirty="0">
                <a:latin typeface="Book Antiqua"/>
                <a:cs typeface="Book Antiqua"/>
              </a:rPr>
              <a:t>ni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5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D</a:t>
            </a:r>
            <a:r>
              <a:rPr sz="1800" i="1" spc="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spc="-35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se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 err="1">
                <a:latin typeface="Book Antiqua"/>
                <a:cs typeface="Book Antiqua"/>
              </a:rPr>
              <a:t>iz</a:t>
            </a:r>
            <a:r>
              <a:rPr sz="1800" spc="-20" dirty="0" err="1">
                <a:latin typeface="Book Antiqua"/>
                <a:cs typeface="Book Antiqua"/>
              </a:rPr>
              <a:t>m</a:t>
            </a:r>
            <a:r>
              <a:rPr sz="1800" spc="-114" dirty="0" err="1">
                <a:latin typeface="Book Antiqua"/>
                <a:cs typeface="Book Antiqua"/>
              </a:rPr>
              <a:t>e</a:t>
            </a:r>
            <a:r>
              <a:rPr lang="sr-Latn-RS" sz="1800" spc="-425" dirty="0" err="1">
                <a:latin typeface="Book Antiqua"/>
                <a:cs typeface="Book Antiqua"/>
              </a:rPr>
              <a:t>dj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0</a:t>
            </a:r>
            <a:r>
              <a:rPr sz="1800" spc="-5" dirty="0">
                <a:latin typeface="Book Antiqua"/>
                <a:cs typeface="Book Antiqua"/>
              </a:rPr>
              <a:t>.</a:t>
            </a:r>
            <a:r>
              <a:rPr sz="1800" dirty="0">
                <a:latin typeface="Book Antiqua"/>
                <a:cs typeface="Book Antiqua"/>
              </a:rPr>
              <a:t>2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Book Antiqua"/>
                <a:cs typeface="Book Antiqua"/>
              </a:rPr>
              <a:t>0.</a:t>
            </a:r>
            <a:r>
              <a:rPr sz="1800" dirty="0">
                <a:latin typeface="Book Antiqua"/>
                <a:cs typeface="Book Antiqua"/>
              </a:rPr>
              <a:t>6.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dirty="0">
                <a:latin typeface="Book Antiqua"/>
                <a:cs typeface="Book Antiqua"/>
              </a:rPr>
              <a:t>t</a:t>
            </a:r>
            <a:r>
              <a:rPr sz="1800" spc="-14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Book Antiqua"/>
                <a:cs typeface="Book Antiqua"/>
              </a:rPr>
              <a:t>d</a:t>
            </a:r>
            <a:r>
              <a:rPr sz="1800" spc="30" dirty="0">
                <a:latin typeface="Book Antiqua"/>
                <a:cs typeface="Book Antiqua"/>
              </a:rPr>
              <a:t>/</a:t>
            </a:r>
            <a:r>
              <a:rPr sz="1800" i="1" dirty="0">
                <a:latin typeface="Book Antiqua"/>
                <a:cs typeface="Book Antiqua"/>
              </a:rPr>
              <a:t>D</a:t>
            </a:r>
            <a:r>
              <a:rPr sz="1800" i="1" spc="-5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Book Antiqua"/>
                <a:cs typeface="Book Antiqua"/>
              </a:rPr>
              <a:t>d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dirty="0">
                <a:latin typeface="Book Antiqua"/>
                <a:cs typeface="Book Antiqua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15" dirty="0">
                <a:latin typeface="Book Antiqua"/>
                <a:cs typeface="Book Antiqua"/>
              </a:rPr>
              <a:t>s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,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ali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spc="20" dirty="0">
                <a:latin typeface="Book Antiqua"/>
                <a:cs typeface="Book Antiqua"/>
              </a:rPr>
              <a:t>ć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dirty="0">
                <a:latin typeface="Book Antiqua"/>
                <a:cs typeface="Book Antiqua"/>
              </a:rPr>
              <a:t>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Book Antiqua"/>
                <a:cs typeface="Book Antiqua"/>
              </a:rPr>
              <a:t>p</a:t>
            </a:r>
            <a:r>
              <a:rPr sz="1800" spc="-40" dirty="0">
                <a:latin typeface="Book Antiqua"/>
                <a:cs typeface="Book Antiqua"/>
              </a:rPr>
              <a:t>r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15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10" dirty="0">
                <a:latin typeface="Book Antiqua"/>
                <a:cs typeface="Book Antiqua"/>
              </a:rPr>
              <a:t>s</a:t>
            </a:r>
            <a:r>
              <a:rPr sz="1800" spc="-30" dirty="0">
                <a:latin typeface="Book Antiqua"/>
                <a:cs typeface="Book Antiqua"/>
              </a:rPr>
              <a:t>k</a:t>
            </a:r>
            <a:r>
              <a:rPr sz="1800" dirty="0">
                <a:latin typeface="Book Antiqua"/>
                <a:cs typeface="Book Antiqua"/>
              </a:rPr>
              <a:t>a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Book Antiqua"/>
                <a:cs typeface="Book Antiqua"/>
              </a:rPr>
              <a:t>m</a:t>
            </a:r>
            <a:r>
              <a:rPr sz="1800" spc="-10" dirty="0">
                <a:latin typeface="Book Antiqua"/>
                <a:cs typeface="Book Antiqua"/>
              </a:rPr>
              <a:t>o</a:t>
            </a:r>
            <a:r>
              <a:rPr sz="1800" spc="-5" dirty="0">
                <a:latin typeface="Book Antiqua"/>
                <a:cs typeface="Book Antiqua"/>
              </a:rPr>
              <a:t>ž</a:t>
            </a:r>
            <a:r>
              <a:rPr sz="1800" dirty="0">
                <a:latin typeface="Book Antiqua"/>
                <a:cs typeface="Book Antiqua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Book Antiqua"/>
                <a:cs typeface="Book Antiqua"/>
              </a:rPr>
              <a:t>iz</a:t>
            </a:r>
            <a:r>
              <a:rPr sz="1800" spc="-5" dirty="0">
                <a:latin typeface="Book Antiqua"/>
                <a:cs typeface="Book Antiqua"/>
              </a:rPr>
              <a:t>az</a:t>
            </a:r>
            <a:r>
              <a:rPr sz="1800" spc="30" dirty="0">
                <a:latin typeface="Book Antiqua"/>
                <a:cs typeface="Book Antiqua"/>
              </a:rPr>
              <a:t>v</a:t>
            </a:r>
            <a:r>
              <a:rPr sz="1800" spc="-5" dirty="0">
                <a:latin typeface="Book Antiqua"/>
                <a:cs typeface="Book Antiqua"/>
              </a:rPr>
              <a:t>a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Book Antiqua"/>
                <a:cs typeface="Book Antiqua"/>
              </a:rPr>
              <a:t>t</a:t>
            </a:r>
            <a:r>
              <a:rPr sz="1800" spc="-40" dirty="0">
                <a:latin typeface="Book Antiqua"/>
                <a:cs typeface="Book Antiqua"/>
              </a:rPr>
              <a:t>ur</a:t>
            </a:r>
            <a:r>
              <a:rPr sz="1800" spc="-25" dirty="0">
                <a:latin typeface="Book Antiqua"/>
                <a:cs typeface="Book Antiqua"/>
              </a:rPr>
              <a:t>b</a:t>
            </a:r>
            <a:r>
              <a:rPr sz="1800" spc="-40" dirty="0">
                <a:latin typeface="Book Antiqua"/>
                <a:cs typeface="Book Antiqua"/>
              </a:rPr>
              <a:t>u</a:t>
            </a:r>
            <a:r>
              <a:rPr sz="1800" dirty="0">
                <a:latin typeface="Book Antiqua"/>
                <a:cs typeface="Book Antiqua"/>
              </a:rPr>
              <a:t>l</a:t>
            </a:r>
            <a:r>
              <a:rPr sz="1800" spc="35" dirty="0">
                <a:latin typeface="Book Antiqua"/>
                <a:cs typeface="Book Antiqua"/>
              </a:rPr>
              <a:t>e</a:t>
            </a:r>
            <a:r>
              <a:rPr sz="1800" dirty="0">
                <a:latin typeface="Book Antiqua"/>
                <a:cs typeface="Book Antiqua"/>
              </a:rPr>
              <a:t>n</a:t>
            </a:r>
            <a:r>
              <a:rPr sz="1800" spc="25" dirty="0">
                <a:latin typeface="Book Antiqua"/>
                <a:cs typeface="Book Antiqua"/>
              </a:rPr>
              <a:t>c</a:t>
            </a:r>
            <a:r>
              <a:rPr sz="1800" dirty="0">
                <a:latin typeface="Book Antiqua"/>
                <a:cs typeface="Book Antiqua"/>
              </a:rPr>
              <a:t>i</a:t>
            </a:r>
            <a:r>
              <a:rPr sz="1800" spc="25" dirty="0">
                <a:latin typeface="Book Antiqua"/>
                <a:cs typeface="Book Antiqua"/>
              </a:rPr>
              <a:t>j</a:t>
            </a:r>
            <a:r>
              <a:rPr sz="1800" spc="35" dirty="0">
                <a:latin typeface="Book Antiqua"/>
                <a:cs typeface="Book Antiqua"/>
              </a:rPr>
              <a:t>e.</a:t>
            </a:r>
            <a:endParaRPr sz="1800" dirty="0">
              <a:latin typeface="Book Antiqua"/>
              <a:cs typeface="Book Antiqua"/>
            </a:endParaRPr>
          </a:p>
        </p:txBody>
      </p:sp>
      <p:pic>
        <p:nvPicPr>
          <p:cNvPr id="7" name="Slika 6" descr="Slika na kojoj se nalazi Grafika, Font, grafički dizajn, logotip&#10;&#10;Opis je automatski generisan">
            <a:extLst>
              <a:ext uri="{FF2B5EF4-FFF2-40B4-BE49-F238E27FC236}">
                <a16:creationId xmlns:a16="http://schemas.microsoft.com/office/drawing/2014/main" id="{AE5700DD-08BA-B2B3-9AAB-C7A5C6147C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87" y="-19665"/>
            <a:ext cx="2058224" cy="5359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87C4D2B-6DA9-AADD-844D-BF83945FA5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643" y="91217"/>
            <a:ext cx="2095238" cy="4380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4" ma:contentTypeDescription="Create a new document." ma:contentTypeScope="" ma:versionID="ca6b6b5ff991bb551bde65972c480034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655fd5686536c0e5611a4631b8a4939d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1A9F02-A526-47F2-80DF-62E7C676E5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579ECE-9BFD-4C01-941D-4D7D6F86A7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124816-A4A4-4159-A926-7569C00F6E3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2392</Words>
  <Application>Microsoft Office PowerPoint</Application>
  <PresentationFormat>Prilagođavanje</PresentationFormat>
  <Paragraphs>183</Paragraphs>
  <Slides>25</Slides>
  <Notes>25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25</vt:i4>
      </vt:variant>
    </vt:vector>
  </HeadingPairs>
  <TitlesOfParts>
    <vt:vector size="30" baseType="lpstr">
      <vt:lpstr>Book Antiqua</vt:lpstr>
      <vt:lpstr>Calibri</vt:lpstr>
      <vt:lpstr>Symbol</vt:lpstr>
      <vt:lpstr>Times New Roman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dr Dejan Blagojević</cp:lastModifiedBy>
  <cp:revision>3</cp:revision>
  <dcterms:created xsi:type="dcterms:W3CDTF">2022-04-09T19:38:08Z</dcterms:created>
  <dcterms:modified xsi:type="dcterms:W3CDTF">2024-12-19T20:12:52Z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2022-04-09T00:00:00Z</vt:filetime>
  </property>
  <property fmtid="{D5CDD505-2E9C-101B-9397-08002B2CF9AE}" pid="3" name="LastSaved">
    <vt:filetime>2022-04-09T00:00:00Z</vt:filetime>
  </property>
  <property fmtid="{D5CDD505-2E9C-101B-9397-08002B2CF9AE}" pid="4" name="ContentTypeId">
    <vt:lpwstr>0x01010032412AD60C6BFC458EB134E6C4BA6F44</vt:lpwstr>
  </property>
</Properties>
</file>