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257" r:id="rId2"/>
    <p:sldId id="288" r:id="rId3"/>
    <p:sldId id="311" r:id="rId4"/>
    <p:sldId id="290" r:id="rId5"/>
    <p:sldId id="291" r:id="rId6"/>
    <p:sldId id="312" r:id="rId7"/>
    <p:sldId id="292" r:id="rId8"/>
    <p:sldId id="293" r:id="rId9"/>
    <p:sldId id="294" r:id="rId10"/>
    <p:sldId id="295" r:id="rId11"/>
    <p:sldId id="320" r:id="rId12"/>
  </p:sldIdLst>
  <p:sldSz cx="12192000" cy="6858000"/>
  <p:notesSz cx="9926638" cy="679767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6"/>
    <a:srgbClr val="006F8E"/>
    <a:srgbClr val="AEC944"/>
    <a:srgbClr val="006675"/>
    <a:srgbClr val="9F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>
      <p:cViewPr varScale="1">
        <p:scale>
          <a:sx n="82" d="100"/>
          <a:sy n="82" d="100"/>
        </p:scale>
        <p:origin x="62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21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E2AEB3-5EEC-4652-A437-FB815BDCC051}" type="doc">
      <dgm:prSet loTypeId="urn:microsoft.com/office/officeart/2005/8/layout/hierarchy4" loCatId="relationship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sl-SI"/>
        </a:p>
      </dgm:t>
    </dgm:pt>
    <dgm:pt modelId="{8F5E93BA-4BA2-4CD3-86BE-9A95D7B1D435}">
      <dgm:prSet phldrT="[besedilo]" custT="1"/>
      <dgm:spPr/>
      <dgm:t>
        <a:bodyPr/>
        <a:lstStyle/>
        <a:p>
          <a:r>
            <a:rPr lang="sl-SI" sz="2800" dirty="0"/>
            <a:t>Emisije škodljivih snovi</a:t>
          </a:r>
        </a:p>
      </dgm:t>
    </dgm:pt>
    <dgm:pt modelId="{C3B6712A-502B-4DCE-BA6C-6B189249B286}" type="parTrans" cxnId="{C30FAF65-D259-44CE-9C6B-120DFEEF0BBA}">
      <dgm:prSet/>
      <dgm:spPr/>
      <dgm:t>
        <a:bodyPr/>
        <a:lstStyle/>
        <a:p>
          <a:endParaRPr lang="sl-SI"/>
        </a:p>
      </dgm:t>
    </dgm:pt>
    <dgm:pt modelId="{A4AFB672-971F-4A42-8E54-C52F7CDB47B3}" type="sibTrans" cxnId="{C30FAF65-D259-44CE-9C6B-120DFEEF0BBA}">
      <dgm:prSet/>
      <dgm:spPr/>
      <dgm:t>
        <a:bodyPr/>
        <a:lstStyle/>
        <a:p>
          <a:endParaRPr lang="sl-SI"/>
        </a:p>
      </dgm:t>
    </dgm:pt>
    <dgm:pt modelId="{94C7AB14-2F15-4BB8-8F23-725F90D8716C}">
      <dgm:prSet phldrT="[besedilo]" custT="1"/>
      <dgm:spPr/>
      <dgm:t>
        <a:bodyPr/>
        <a:lstStyle/>
        <a:p>
          <a:r>
            <a:rPr lang="sl-SI" sz="2800" dirty="0"/>
            <a:t>Popolno zgorevanje</a:t>
          </a:r>
        </a:p>
      </dgm:t>
    </dgm:pt>
    <dgm:pt modelId="{B5A4B2F0-F7D2-4274-B48B-3D199158F199}" type="parTrans" cxnId="{F58CE0FA-23F4-4324-BD61-3CF593C1B5B2}">
      <dgm:prSet/>
      <dgm:spPr/>
      <dgm:t>
        <a:bodyPr/>
        <a:lstStyle/>
        <a:p>
          <a:endParaRPr lang="sl-SI"/>
        </a:p>
      </dgm:t>
    </dgm:pt>
    <dgm:pt modelId="{2004200C-838A-4136-B93E-FE050DC77727}" type="sibTrans" cxnId="{F58CE0FA-23F4-4324-BD61-3CF593C1B5B2}">
      <dgm:prSet/>
      <dgm:spPr/>
      <dgm:t>
        <a:bodyPr/>
        <a:lstStyle/>
        <a:p>
          <a:endParaRPr lang="sl-SI"/>
        </a:p>
      </dgm:t>
    </dgm:pt>
    <dgm:pt modelId="{FD4CDA73-3665-41A8-9801-947A4D5492B2}">
      <dgm:prSet phldrT="[besedilo]" custT="1"/>
      <dgm:spPr/>
      <dgm:t>
        <a:bodyPr/>
        <a:lstStyle/>
        <a:p>
          <a:r>
            <a:rPr lang="sl-SI" sz="1800" dirty="0"/>
            <a:t>CO</a:t>
          </a:r>
          <a:r>
            <a:rPr lang="sl-SI" sz="1800" baseline="-25000" dirty="0"/>
            <a:t>2</a:t>
          </a:r>
          <a:endParaRPr lang="sl-SI" sz="1800" dirty="0"/>
        </a:p>
      </dgm:t>
    </dgm:pt>
    <dgm:pt modelId="{EDFE13F1-9961-48C6-86F1-BE692EF75DF3}" type="parTrans" cxnId="{C66395D7-AD33-4365-9FDE-8723C5F38428}">
      <dgm:prSet/>
      <dgm:spPr/>
      <dgm:t>
        <a:bodyPr/>
        <a:lstStyle/>
        <a:p>
          <a:endParaRPr lang="sl-SI"/>
        </a:p>
      </dgm:t>
    </dgm:pt>
    <dgm:pt modelId="{5E368A36-4DBE-4AD9-9911-2A8327829DF7}" type="sibTrans" cxnId="{C66395D7-AD33-4365-9FDE-8723C5F38428}">
      <dgm:prSet/>
      <dgm:spPr/>
      <dgm:t>
        <a:bodyPr/>
        <a:lstStyle/>
        <a:p>
          <a:endParaRPr lang="sl-SI"/>
        </a:p>
      </dgm:t>
    </dgm:pt>
    <dgm:pt modelId="{BC7B810A-D7AA-4576-8445-C527FCD1D6ED}">
      <dgm:prSet phldrT="[besedilo]" custT="1"/>
      <dgm:spPr/>
      <dgm:t>
        <a:bodyPr/>
        <a:lstStyle/>
        <a:p>
          <a:r>
            <a:rPr lang="sl-SI" sz="1800" dirty="0"/>
            <a:t>NO</a:t>
          </a:r>
          <a:r>
            <a:rPr lang="sl-SI" sz="1800" baseline="-25000" dirty="0"/>
            <a:t>x</a:t>
          </a:r>
          <a:endParaRPr lang="sl-SI" sz="1800" dirty="0"/>
        </a:p>
      </dgm:t>
    </dgm:pt>
    <dgm:pt modelId="{A920D818-6BDA-4879-A18E-EFB2E468AA90}" type="parTrans" cxnId="{32FF6B48-5023-44AF-9AB4-76BF081D4D30}">
      <dgm:prSet/>
      <dgm:spPr/>
      <dgm:t>
        <a:bodyPr/>
        <a:lstStyle/>
        <a:p>
          <a:endParaRPr lang="sl-SI"/>
        </a:p>
      </dgm:t>
    </dgm:pt>
    <dgm:pt modelId="{A5403E0A-BEF8-4C34-AB93-AFDE0817A473}" type="sibTrans" cxnId="{32FF6B48-5023-44AF-9AB4-76BF081D4D30}">
      <dgm:prSet/>
      <dgm:spPr/>
      <dgm:t>
        <a:bodyPr/>
        <a:lstStyle/>
        <a:p>
          <a:endParaRPr lang="sl-SI"/>
        </a:p>
      </dgm:t>
    </dgm:pt>
    <dgm:pt modelId="{38692CA9-26A0-433B-85BB-15CE80D54CDE}">
      <dgm:prSet phldrT="[besedilo]" custT="1"/>
      <dgm:spPr/>
      <dgm:t>
        <a:bodyPr/>
        <a:lstStyle/>
        <a:p>
          <a:r>
            <a:rPr lang="sl-SI" sz="2800" dirty="0"/>
            <a:t>Nepopolno zgorevanje</a:t>
          </a:r>
        </a:p>
      </dgm:t>
    </dgm:pt>
    <dgm:pt modelId="{EC00F3B3-418E-421E-A365-8AA769A48063}" type="parTrans" cxnId="{8D2A31EB-E8AA-4363-A236-630B4660378E}">
      <dgm:prSet/>
      <dgm:spPr/>
      <dgm:t>
        <a:bodyPr/>
        <a:lstStyle/>
        <a:p>
          <a:endParaRPr lang="sl-SI"/>
        </a:p>
      </dgm:t>
    </dgm:pt>
    <dgm:pt modelId="{A208C046-011B-4519-8BEC-E2067A804006}" type="sibTrans" cxnId="{8D2A31EB-E8AA-4363-A236-630B4660378E}">
      <dgm:prSet/>
      <dgm:spPr/>
      <dgm:t>
        <a:bodyPr/>
        <a:lstStyle/>
        <a:p>
          <a:endParaRPr lang="sl-SI"/>
        </a:p>
      </dgm:t>
    </dgm:pt>
    <dgm:pt modelId="{75F209E0-30B5-4A2C-B9AD-19B2393F2603}">
      <dgm:prSet phldrT="[besedilo]" custT="1"/>
      <dgm:spPr/>
      <dgm:t>
        <a:bodyPr/>
        <a:lstStyle/>
        <a:p>
          <a:r>
            <a:rPr lang="sl-SI" sz="1800" dirty="0"/>
            <a:t>CO</a:t>
          </a:r>
        </a:p>
      </dgm:t>
    </dgm:pt>
    <dgm:pt modelId="{E5B42D2F-2577-4351-BD12-496AB04C2EBD}" type="parTrans" cxnId="{607F2B45-7268-450F-B58A-5C739ABC7DE6}">
      <dgm:prSet/>
      <dgm:spPr/>
      <dgm:t>
        <a:bodyPr/>
        <a:lstStyle/>
        <a:p>
          <a:endParaRPr lang="sl-SI"/>
        </a:p>
      </dgm:t>
    </dgm:pt>
    <dgm:pt modelId="{0CD4E7FF-2E8E-40E0-ABCE-756EAF1B18AA}" type="sibTrans" cxnId="{607F2B45-7268-450F-B58A-5C739ABC7DE6}">
      <dgm:prSet/>
      <dgm:spPr/>
      <dgm:t>
        <a:bodyPr/>
        <a:lstStyle/>
        <a:p>
          <a:endParaRPr lang="sl-SI"/>
        </a:p>
      </dgm:t>
    </dgm:pt>
    <dgm:pt modelId="{86D12355-2BD9-4867-9FDA-48FB59CE74FE}">
      <dgm:prSet phldrT="[besedilo]" custT="1"/>
      <dgm:spPr/>
      <dgm:t>
        <a:bodyPr/>
        <a:lstStyle/>
        <a:p>
          <a:r>
            <a:rPr lang="sl-SI" sz="1800" dirty="0"/>
            <a:t>SO</a:t>
          </a:r>
          <a:r>
            <a:rPr lang="sl-SI" sz="1800" baseline="-25000" dirty="0"/>
            <a:t>x</a:t>
          </a:r>
          <a:endParaRPr lang="sl-SI" sz="1800" dirty="0"/>
        </a:p>
      </dgm:t>
    </dgm:pt>
    <dgm:pt modelId="{D2759565-BD91-4C6C-A4E4-F5590E679E6F}" type="parTrans" cxnId="{366C0869-66BA-4BDA-BBC1-A8C81B99ABE9}">
      <dgm:prSet/>
      <dgm:spPr/>
      <dgm:t>
        <a:bodyPr/>
        <a:lstStyle/>
        <a:p>
          <a:endParaRPr lang="sl-SI"/>
        </a:p>
      </dgm:t>
    </dgm:pt>
    <dgm:pt modelId="{5489FDAE-0BE8-4BA5-9AB8-EFC20EE45D9B}" type="sibTrans" cxnId="{366C0869-66BA-4BDA-BBC1-A8C81B99ABE9}">
      <dgm:prSet/>
      <dgm:spPr/>
      <dgm:t>
        <a:bodyPr/>
        <a:lstStyle/>
        <a:p>
          <a:endParaRPr lang="sl-SI"/>
        </a:p>
      </dgm:t>
    </dgm:pt>
    <dgm:pt modelId="{9478AC12-6188-4A91-B24C-7524EE38FB3E}">
      <dgm:prSet phldrT="[besedilo]" custT="1"/>
      <dgm:spPr/>
      <dgm:t>
        <a:bodyPr/>
        <a:lstStyle/>
        <a:p>
          <a:r>
            <a:rPr lang="sl-SI" sz="1800" dirty="0"/>
            <a:t>HCl</a:t>
          </a:r>
        </a:p>
      </dgm:t>
    </dgm:pt>
    <dgm:pt modelId="{5A8E1DDD-6E99-49A7-A6C5-FA7ADADD99A9}" type="parTrans" cxnId="{3AA5445B-733D-4BED-A845-47D578207D00}">
      <dgm:prSet/>
      <dgm:spPr/>
      <dgm:t>
        <a:bodyPr/>
        <a:lstStyle/>
        <a:p>
          <a:endParaRPr lang="sl-SI"/>
        </a:p>
      </dgm:t>
    </dgm:pt>
    <dgm:pt modelId="{A5F127F2-14FE-4D37-B2C4-7E58E3ABE05C}" type="sibTrans" cxnId="{3AA5445B-733D-4BED-A845-47D578207D00}">
      <dgm:prSet/>
      <dgm:spPr/>
      <dgm:t>
        <a:bodyPr/>
        <a:lstStyle/>
        <a:p>
          <a:endParaRPr lang="sl-SI"/>
        </a:p>
      </dgm:t>
    </dgm:pt>
    <dgm:pt modelId="{CCFD0E5D-F294-40E2-AD80-C09B13E3EFF4}">
      <dgm:prSet phldrT="[besedilo]" custT="1"/>
      <dgm:spPr/>
      <dgm:t>
        <a:bodyPr/>
        <a:lstStyle/>
        <a:p>
          <a:r>
            <a:rPr lang="sl-SI" sz="1800" dirty="0"/>
            <a:t>Delci</a:t>
          </a:r>
        </a:p>
      </dgm:t>
    </dgm:pt>
    <dgm:pt modelId="{B07449BF-194B-4135-8BB8-26361C62D63A}" type="parTrans" cxnId="{E423C53A-926B-467E-AC6D-813EBDEE4A4F}">
      <dgm:prSet/>
      <dgm:spPr/>
      <dgm:t>
        <a:bodyPr/>
        <a:lstStyle/>
        <a:p>
          <a:endParaRPr lang="sl-SI"/>
        </a:p>
      </dgm:t>
    </dgm:pt>
    <dgm:pt modelId="{D6745D79-C8FA-4475-AD64-75A488E5B6EE}" type="sibTrans" cxnId="{E423C53A-926B-467E-AC6D-813EBDEE4A4F}">
      <dgm:prSet/>
      <dgm:spPr/>
      <dgm:t>
        <a:bodyPr/>
        <a:lstStyle/>
        <a:p>
          <a:endParaRPr lang="sl-SI"/>
        </a:p>
      </dgm:t>
    </dgm:pt>
    <dgm:pt modelId="{3E207F62-2E52-42E5-AC7C-2716AFF429C3}">
      <dgm:prSet phldrT="[besedilo]" custT="1"/>
      <dgm:spPr/>
      <dgm:t>
        <a:bodyPr/>
        <a:lstStyle/>
        <a:p>
          <a:r>
            <a:rPr lang="sl-SI" sz="1800" dirty="0"/>
            <a:t>Težke kovine</a:t>
          </a:r>
        </a:p>
      </dgm:t>
    </dgm:pt>
    <dgm:pt modelId="{5E6F34DB-3FB6-4453-B373-A3FB13671BED}" type="parTrans" cxnId="{F1BAB920-0B88-43F2-9778-E5714DBDA41D}">
      <dgm:prSet/>
      <dgm:spPr/>
      <dgm:t>
        <a:bodyPr/>
        <a:lstStyle/>
        <a:p>
          <a:endParaRPr lang="sl-SI"/>
        </a:p>
      </dgm:t>
    </dgm:pt>
    <dgm:pt modelId="{5DB6601A-50AE-4B16-A060-D23973C212F6}" type="sibTrans" cxnId="{F1BAB920-0B88-43F2-9778-E5714DBDA41D}">
      <dgm:prSet/>
      <dgm:spPr/>
      <dgm:t>
        <a:bodyPr/>
        <a:lstStyle/>
        <a:p>
          <a:endParaRPr lang="sl-SI"/>
        </a:p>
      </dgm:t>
    </dgm:pt>
    <dgm:pt modelId="{2BFBC7BF-9B83-4DF0-9642-D9B90A854BC6}">
      <dgm:prSet phldrT="[besedilo]" custT="1"/>
      <dgm:spPr/>
      <dgm:t>
        <a:bodyPr/>
        <a:lstStyle/>
        <a:p>
          <a:r>
            <a:rPr lang="sl-SI" sz="1800" dirty="0"/>
            <a:t>Metan</a:t>
          </a:r>
        </a:p>
      </dgm:t>
    </dgm:pt>
    <dgm:pt modelId="{1B8AF710-D849-4FC6-A849-1446BB4A48B2}" type="parTrans" cxnId="{589562F9-5A22-47FB-B0B8-48FA743F3AA2}">
      <dgm:prSet/>
      <dgm:spPr/>
      <dgm:t>
        <a:bodyPr/>
        <a:lstStyle/>
        <a:p>
          <a:endParaRPr lang="sl-SI"/>
        </a:p>
      </dgm:t>
    </dgm:pt>
    <dgm:pt modelId="{1F751069-2BB5-4A03-909E-65BD326C826E}" type="sibTrans" cxnId="{589562F9-5A22-47FB-B0B8-48FA743F3AA2}">
      <dgm:prSet/>
      <dgm:spPr/>
      <dgm:t>
        <a:bodyPr/>
        <a:lstStyle/>
        <a:p>
          <a:endParaRPr lang="sl-SI"/>
        </a:p>
      </dgm:t>
    </dgm:pt>
    <dgm:pt modelId="{3CD7C8E4-42C8-45B4-9192-43DFF14FA634}">
      <dgm:prSet phldrT="[besedilo]" custT="1"/>
      <dgm:spPr/>
      <dgm:t>
        <a:bodyPr/>
        <a:lstStyle/>
        <a:p>
          <a:r>
            <a:rPr lang="sl-SI" sz="1800" dirty="0"/>
            <a:t>VOC</a:t>
          </a:r>
        </a:p>
      </dgm:t>
    </dgm:pt>
    <dgm:pt modelId="{A54E0A22-867E-47B1-B3E7-02DDBE4F27E8}" type="parTrans" cxnId="{44C7BFA7-28E1-42D9-BFE2-6DF1CB1EE7D2}">
      <dgm:prSet/>
      <dgm:spPr/>
      <dgm:t>
        <a:bodyPr/>
        <a:lstStyle/>
        <a:p>
          <a:endParaRPr lang="sl-SI"/>
        </a:p>
      </dgm:t>
    </dgm:pt>
    <dgm:pt modelId="{1B758C6D-C789-4BD1-9506-0C2DE7D74D7E}" type="sibTrans" cxnId="{44C7BFA7-28E1-42D9-BFE2-6DF1CB1EE7D2}">
      <dgm:prSet/>
      <dgm:spPr/>
      <dgm:t>
        <a:bodyPr/>
        <a:lstStyle/>
        <a:p>
          <a:endParaRPr lang="sl-SI"/>
        </a:p>
      </dgm:t>
    </dgm:pt>
    <dgm:pt modelId="{BEB1B91C-EC34-49EE-819C-4EC57626BB63}">
      <dgm:prSet phldrT="[besedilo]" custT="1"/>
      <dgm:spPr/>
      <dgm:t>
        <a:bodyPr/>
        <a:lstStyle/>
        <a:p>
          <a:r>
            <a:rPr lang="sl-SI" sz="1800" dirty="0"/>
            <a:t>PAH in katran</a:t>
          </a:r>
        </a:p>
      </dgm:t>
    </dgm:pt>
    <dgm:pt modelId="{D619CA26-667F-412F-A1D9-1640216AE170}" type="parTrans" cxnId="{66B13FCF-3691-4C0F-891A-9CA74BD55620}">
      <dgm:prSet/>
      <dgm:spPr/>
      <dgm:t>
        <a:bodyPr/>
        <a:lstStyle/>
        <a:p>
          <a:endParaRPr lang="sl-SI"/>
        </a:p>
      </dgm:t>
    </dgm:pt>
    <dgm:pt modelId="{846BDDEE-D662-42FD-9B09-0669469F0E4A}" type="sibTrans" cxnId="{66B13FCF-3691-4C0F-891A-9CA74BD55620}">
      <dgm:prSet/>
      <dgm:spPr/>
      <dgm:t>
        <a:bodyPr/>
        <a:lstStyle/>
        <a:p>
          <a:endParaRPr lang="sl-SI"/>
        </a:p>
      </dgm:t>
    </dgm:pt>
    <dgm:pt modelId="{70A6D49B-6392-4211-B7A8-C9E9FFBB05B8}">
      <dgm:prSet phldrT="[besedilo]" custT="1"/>
      <dgm:spPr/>
      <dgm:t>
        <a:bodyPr/>
        <a:lstStyle/>
        <a:p>
          <a:r>
            <a:rPr lang="sl-SI" sz="1800" dirty="0"/>
            <a:t>Delci</a:t>
          </a:r>
        </a:p>
      </dgm:t>
    </dgm:pt>
    <dgm:pt modelId="{80D7A7F7-0F87-4308-9593-AB16B116ED46}" type="parTrans" cxnId="{2CB68966-CDE1-423E-A17A-A04DEEA5752A}">
      <dgm:prSet/>
      <dgm:spPr/>
      <dgm:t>
        <a:bodyPr/>
        <a:lstStyle/>
        <a:p>
          <a:endParaRPr lang="sl-SI"/>
        </a:p>
      </dgm:t>
    </dgm:pt>
    <dgm:pt modelId="{8FD8C361-1DEB-4520-97FE-E3EFBDA59FC9}" type="sibTrans" cxnId="{2CB68966-CDE1-423E-A17A-A04DEEA5752A}">
      <dgm:prSet/>
      <dgm:spPr/>
      <dgm:t>
        <a:bodyPr/>
        <a:lstStyle/>
        <a:p>
          <a:endParaRPr lang="sl-SI"/>
        </a:p>
      </dgm:t>
    </dgm:pt>
    <dgm:pt modelId="{74496BFB-C2D6-4C1F-AB8A-55BE0728A52F}">
      <dgm:prSet phldrT="[besedilo]" custT="1"/>
      <dgm:spPr/>
      <dgm:t>
        <a:bodyPr/>
        <a:lstStyle/>
        <a:p>
          <a:r>
            <a:rPr lang="sl-SI" sz="1800" dirty="0"/>
            <a:t>PCDD/F</a:t>
          </a:r>
        </a:p>
      </dgm:t>
    </dgm:pt>
    <dgm:pt modelId="{BFECA7CE-400A-4140-ABD4-980F0B4F2EC6}" type="parTrans" cxnId="{6D000615-351E-473D-9A70-DE990C967CA0}">
      <dgm:prSet/>
      <dgm:spPr/>
      <dgm:t>
        <a:bodyPr/>
        <a:lstStyle/>
        <a:p>
          <a:endParaRPr lang="sl-SI"/>
        </a:p>
      </dgm:t>
    </dgm:pt>
    <dgm:pt modelId="{1BF9508A-D8D6-4FDA-A841-417CD4EDD8BA}" type="sibTrans" cxnId="{6D000615-351E-473D-9A70-DE990C967CA0}">
      <dgm:prSet/>
      <dgm:spPr/>
      <dgm:t>
        <a:bodyPr/>
        <a:lstStyle/>
        <a:p>
          <a:endParaRPr lang="sl-SI"/>
        </a:p>
      </dgm:t>
    </dgm:pt>
    <dgm:pt modelId="{55712888-C67C-4874-A515-E2C651DBA01A}">
      <dgm:prSet phldrT="[besedilo]" custT="1"/>
      <dgm:spPr/>
      <dgm:t>
        <a:bodyPr/>
        <a:lstStyle/>
        <a:p>
          <a:r>
            <a:rPr lang="sl-SI" sz="1800" dirty="0"/>
            <a:t>NH</a:t>
          </a:r>
          <a:r>
            <a:rPr lang="sl-SI" sz="1800" baseline="-25000" dirty="0"/>
            <a:t>3</a:t>
          </a:r>
          <a:endParaRPr lang="sl-SI" sz="1800" dirty="0"/>
        </a:p>
      </dgm:t>
    </dgm:pt>
    <dgm:pt modelId="{A8D6E2A8-FEFD-428C-BE4C-BBC7129C5E0C}" type="parTrans" cxnId="{D6701CD5-13E4-4A8A-B2B6-FEC83CA4BC2A}">
      <dgm:prSet/>
      <dgm:spPr/>
      <dgm:t>
        <a:bodyPr/>
        <a:lstStyle/>
        <a:p>
          <a:endParaRPr lang="sl-SI"/>
        </a:p>
      </dgm:t>
    </dgm:pt>
    <dgm:pt modelId="{3B688A28-862A-4727-B239-8FA8B3B3F7D4}" type="sibTrans" cxnId="{D6701CD5-13E4-4A8A-B2B6-FEC83CA4BC2A}">
      <dgm:prSet/>
      <dgm:spPr/>
      <dgm:t>
        <a:bodyPr/>
        <a:lstStyle/>
        <a:p>
          <a:endParaRPr lang="sl-SI"/>
        </a:p>
      </dgm:t>
    </dgm:pt>
    <dgm:pt modelId="{737F8580-9420-4040-ABE7-376D315CA2CF}" type="pres">
      <dgm:prSet presAssocID="{39E2AEB3-5EEC-4652-A437-FB815BDCC05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3F9FEF5-B584-4F64-B2FF-F89794E078F7}" type="pres">
      <dgm:prSet presAssocID="{8F5E93BA-4BA2-4CD3-86BE-9A95D7B1D435}" presName="vertOne" presStyleCnt="0"/>
      <dgm:spPr/>
    </dgm:pt>
    <dgm:pt modelId="{296E565F-23A1-4FC0-A2F7-938AA790F6C5}" type="pres">
      <dgm:prSet presAssocID="{8F5E93BA-4BA2-4CD3-86BE-9A95D7B1D435}" presName="txOne" presStyleLbl="node0" presStyleIdx="0" presStyleCnt="1">
        <dgm:presLayoutVars>
          <dgm:chPref val="3"/>
        </dgm:presLayoutVars>
      </dgm:prSet>
      <dgm:spPr/>
    </dgm:pt>
    <dgm:pt modelId="{DE9B6436-1076-49E2-96A4-04527B37D566}" type="pres">
      <dgm:prSet presAssocID="{8F5E93BA-4BA2-4CD3-86BE-9A95D7B1D435}" presName="parTransOne" presStyleCnt="0"/>
      <dgm:spPr/>
    </dgm:pt>
    <dgm:pt modelId="{7821499D-24D3-4D90-9CD4-92B84CC7962A}" type="pres">
      <dgm:prSet presAssocID="{8F5E93BA-4BA2-4CD3-86BE-9A95D7B1D435}" presName="horzOne" presStyleCnt="0"/>
      <dgm:spPr/>
    </dgm:pt>
    <dgm:pt modelId="{7E0890E9-545D-4EF3-8B9E-DAB9EE1FA184}" type="pres">
      <dgm:prSet presAssocID="{94C7AB14-2F15-4BB8-8F23-725F90D8716C}" presName="vertTwo" presStyleCnt="0"/>
      <dgm:spPr/>
    </dgm:pt>
    <dgm:pt modelId="{62A21611-0600-4891-8D2C-FEAEFAFB8898}" type="pres">
      <dgm:prSet presAssocID="{94C7AB14-2F15-4BB8-8F23-725F90D8716C}" presName="txTwo" presStyleLbl="node2" presStyleIdx="0" presStyleCnt="2">
        <dgm:presLayoutVars>
          <dgm:chPref val="3"/>
        </dgm:presLayoutVars>
      </dgm:prSet>
      <dgm:spPr/>
    </dgm:pt>
    <dgm:pt modelId="{09F13CBA-02E5-4596-8638-0635D32A5C17}" type="pres">
      <dgm:prSet presAssocID="{94C7AB14-2F15-4BB8-8F23-725F90D8716C}" presName="parTransTwo" presStyleCnt="0"/>
      <dgm:spPr/>
    </dgm:pt>
    <dgm:pt modelId="{7D4902D6-4387-422B-BF87-FF91BB66A944}" type="pres">
      <dgm:prSet presAssocID="{94C7AB14-2F15-4BB8-8F23-725F90D8716C}" presName="horzTwo" presStyleCnt="0"/>
      <dgm:spPr/>
    </dgm:pt>
    <dgm:pt modelId="{306A1708-AC1D-44DE-B850-D0F601DB3FE1}" type="pres">
      <dgm:prSet presAssocID="{FD4CDA73-3665-41A8-9801-947A4D5492B2}" presName="vertThree" presStyleCnt="0"/>
      <dgm:spPr/>
    </dgm:pt>
    <dgm:pt modelId="{5A9EAE72-207D-4350-8271-67B71995DEA7}" type="pres">
      <dgm:prSet presAssocID="{FD4CDA73-3665-41A8-9801-947A4D5492B2}" presName="txThree" presStyleLbl="node3" presStyleIdx="0" presStyleCnt="13">
        <dgm:presLayoutVars>
          <dgm:chPref val="3"/>
        </dgm:presLayoutVars>
      </dgm:prSet>
      <dgm:spPr/>
    </dgm:pt>
    <dgm:pt modelId="{ED5A4A3F-50D1-4B6E-AF0B-6DAD11E62F47}" type="pres">
      <dgm:prSet presAssocID="{FD4CDA73-3665-41A8-9801-947A4D5492B2}" presName="horzThree" presStyleCnt="0"/>
      <dgm:spPr/>
    </dgm:pt>
    <dgm:pt modelId="{EDB4D0A1-A6F6-42A7-BFE5-D71A6112907A}" type="pres">
      <dgm:prSet presAssocID="{5E368A36-4DBE-4AD9-9911-2A8327829DF7}" presName="sibSpaceThree" presStyleCnt="0"/>
      <dgm:spPr/>
    </dgm:pt>
    <dgm:pt modelId="{7BC7DA65-1825-4524-B305-992336D7F7B3}" type="pres">
      <dgm:prSet presAssocID="{BC7B810A-D7AA-4576-8445-C527FCD1D6ED}" presName="vertThree" presStyleCnt="0"/>
      <dgm:spPr/>
    </dgm:pt>
    <dgm:pt modelId="{5AF7E303-E4A7-40CF-90DD-1179090A3273}" type="pres">
      <dgm:prSet presAssocID="{BC7B810A-D7AA-4576-8445-C527FCD1D6ED}" presName="txThree" presStyleLbl="node3" presStyleIdx="1" presStyleCnt="13">
        <dgm:presLayoutVars>
          <dgm:chPref val="3"/>
        </dgm:presLayoutVars>
      </dgm:prSet>
      <dgm:spPr/>
    </dgm:pt>
    <dgm:pt modelId="{76D390E5-AA16-4F4A-81FE-86750FEF9D3F}" type="pres">
      <dgm:prSet presAssocID="{BC7B810A-D7AA-4576-8445-C527FCD1D6ED}" presName="horzThree" presStyleCnt="0"/>
      <dgm:spPr/>
    </dgm:pt>
    <dgm:pt modelId="{7FA0E69D-E803-4BF8-B196-0FFD6520C759}" type="pres">
      <dgm:prSet presAssocID="{A5403E0A-BEF8-4C34-AB93-AFDE0817A473}" presName="sibSpaceThree" presStyleCnt="0"/>
      <dgm:spPr/>
    </dgm:pt>
    <dgm:pt modelId="{525C1937-353B-4859-91CB-ACDAFBB7159D}" type="pres">
      <dgm:prSet presAssocID="{86D12355-2BD9-4867-9FDA-48FB59CE74FE}" presName="vertThree" presStyleCnt="0"/>
      <dgm:spPr/>
    </dgm:pt>
    <dgm:pt modelId="{2A1DCDF3-394F-4426-BC36-02BA4E7E662C}" type="pres">
      <dgm:prSet presAssocID="{86D12355-2BD9-4867-9FDA-48FB59CE74FE}" presName="txThree" presStyleLbl="node3" presStyleIdx="2" presStyleCnt="13">
        <dgm:presLayoutVars>
          <dgm:chPref val="3"/>
        </dgm:presLayoutVars>
      </dgm:prSet>
      <dgm:spPr/>
    </dgm:pt>
    <dgm:pt modelId="{48780845-FDA4-4D3B-8E31-52F871C2E828}" type="pres">
      <dgm:prSet presAssocID="{86D12355-2BD9-4867-9FDA-48FB59CE74FE}" presName="horzThree" presStyleCnt="0"/>
      <dgm:spPr/>
    </dgm:pt>
    <dgm:pt modelId="{CA88AC94-DB45-4409-81AC-000260CB3296}" type="pres">
      <dgm:prSet presAssocID="{5489FDAE-0BE8-4BA5-9AB8-EFC20EE45D9B}" presName="sibSpaceThree" presStyleCnt="0"/>
      <dgm:spPr/>
    </dgm:pt>
    <dgm:pt modelId="{E5E13408-4030-4041-9A58-D5576CD04C5A}" type="pres">
      <dgm:prSet presAssocID="{9478AC12-6188-4A91-B24C-7524EE38FB3E}" presName="vertThree" presStyleCnt="0"/>
      <dgm:spPr/>
    </dgm:pt>
    <dgm:pt modelId="{A9219720-E552-47CC-ADD2-450375A95F0A}" type="pres">
      <dgm:prSet presAssocID="{9478AC12-6188-4A91-B24C-7524EE38FB3E}" presName="txThree" presStyleLbl="node3" presStyleIdx="3" presStyleCnt="13">
        <dgm:presLayoutVars>
          <dgm:chPref val="3"/>
        </dgm:presLayoutVars>
      </dgm:prSet>
      <dgm:spPr/>
    </dgm:pt>
    <dgm:pt modelId="{7B2E3115-A6C3-4FAE-BED5-EFB65A97F9D8}" type="pres">
      <dgm:prSet presAssocID="{9478AC12-6188-4A91-B24C-7524EE38FB3E}" presName="horzThree" presStyleCnt="0"/>
      <dgm:spPr/>
    </dgm:pt>
    <dgm:pt modelId="{075EA828-6A1E-4BB9-87EE-E7B285FAFF1C}" type="pres">
      <dgm:prSet presAssocID="{A5F127F2-14FE-4D37-B2C4-7E58E3ABE05C}" presName="sibSpaceThree" presStyleCnt="0"/>
      <dgm:spPr/>
    </dgm:pt>
    <dgm:pt modelId="{0D39C3DF-DBCC-4EAF-8209-D0E30719FD30}" type="pres">
      <dgm:prSet presAssocID="{CCFD0E5D-F294-40E2-AD80-C09B13E3EFF4}" presName="vertThree" presStyleCnt="0"/>
      <dgm:spPr/>
    </dgm:pt>
    <dgm:pt modelId="{749A6A8D-9C6B-4805-BC8C-C3717FD1C0A8}" type="pres">
      <dgm:prSet presAssocID="{CCFD0E5D-F294-40E2-AD80-C09B13E3EFF4}" presName="txThree" presStyleLbl="node3" presStyleIdx="4" presStyleCnt="13">
        <dgm:presLayoutVars>
          <dgm:chPref val="3"/>
        </dgm:presLayoutVars>
      </dgm:prSet>
      <dgm:spPr/>
    </dgm:pt>
    <dgm:pt modelId="{025A964F-BA86-4ECE-9BA6-4910C338FC06}" type="pres">
      <dgm:prSet presAssocID="{CCFD0E5D-F294-40E2-AD80-C09B13E3EFF4}" presName="horzThree" presStyleCnt="0"/>
      <dgm:spPr/>
    </dgm:pt>
    <dgm:pt modelId="{FFE8F669-4945-43A7-8733-60BD1C981AE3}" type="pres">
      <dgm:prSet presAssocID="{D6745D79-C8FA-4475-AD64-75A488E5B6EE}" presName="sibSpaceThree" presStyleCnt="0"/>
      <dgm:spPr/>
    </dgm:pt>
    <dgm:pt modelId="{5405D233-89A4-49D0-A013-2C916ED9EEF7}" type="pres">
      <dgm:prSet presAssocID="{3E207F62-2E52-42E5-AC7C-2716AFF429C3}" presName="vertThree" presStyleCnt="0"/>
      <dgm:spPr/>
    </dgm:pt>
    <dgm:pt modelId="{C59A1C0B-2BC9-49A4-B304-8DB63C95CD72}" type="pres">
      <dgm:prSet presAssocID="{3E207F62-2E52-42E5-AC7C-2716AFF429C3}" presName="txThree" presStyleLbl="node3" presStyleIdx="5" presStyleCnt="13">
        <dgm:presLayoutVars>
          <dgm:chPref val="3"/>
        </dgm:presLayoutVars>
      </dgm:prSet>
      <dgm:spPr/>
    </dgm:pt>
    <dgm:pt modelId="{FAB020E1-4AA1-4782-BC00-286C9D611BFB}" type="pres">
      <dgm:prSet presAssocID="{3E207F62-2E52-42E5-AC7C-2716AFF429C3}" presName="horzThree" presStyleCnt="0"/>
      <dgm:spPr/>
    </dgm:pt>
    <dgm:pt modelId="{11053A99-4F47-488F-BC94-63533509E6FA}" type="pres">
      <dgm:prSet presAssocID="{2004200C-838A-4136-B93E-FE050DC77727}" presName="sibSpaceTwo" presStyleCnt="0"/>
      <dgm:spPr/>
    </dgm:pt>
    <dgm:pt modelId="{5897B467-0B06-4253-92E6-FF838ACE4F35}" type="pres">
      <dgm:prSet presAssocID="{38692CA9-26A0-433B-85BB-15CE80D54CDE}" presName="vertTwo" presStyleCnt="0"/>
      <dgm:spPr/>
    </dgm:pt>
    <dgm:pt modelId="{2342AC38-31E9-486B-BA3D-CE210C40039F}" type="pres">
      <dgm:prSet presAssocID="{38692CA9-26A0-433B-85BB-15CE80D54CDE}" presName="txTwo" presStyleLbl="node2" presStyleIdx="1" presStyleCnt="2">
        <dgm:presLayoutVars>
          <dgm:chPref val="3"/>
        </dgm:presLayoutVars>
      </dgm:prSet>
      <dgm:spPr/>
    </dgm:pt>
    <dgm:pt modelId="{27CDC5BE-F5CB-438D-BE77-6BDF640BF2F0}" type="pres">
      <dgm:prSet presAssocID="{38692CA9-26A0-433B-85BB-15CE80D54CDE}" presName="parTransTwo" presStyleCnt="0"/>
      <dgm:spPr/>
    </dgm:pt>
    <dgm:pt modelId="{4E937E25-CEEE-4957-8892-6FC6758470F0}" type="pres">
      <dgm:prSet presAssocID="{38692CA9-26A0-433B-85BB-15CE80D54CDE}" presName="horzTwo" presStyleCnt="0"/>
      <dgm:spPr/>
    </dgm:pt>
    <dgm:pt modelId="{C816B857-CA12-4B47-96CF-76323C15BD51}" type="pres">
      <dgm:prSet presAssocID="{75F209E0-30B5-4A2C-B9AD-19B2393F2603}" presName="vertThree" presStyleCnt="0"/>
      <dgm:spPr/>
    </dgm:pt>
    <dgm:pt modelId="{F5328F8E-8307-4FDC-BD01-EB2223BED5AB}" type="pres">
      <dgm:prSet presAssocID="{75F209E0-30B5-4A2C-B9AD-19B2393F2603}" presName="txThree" presStyleLbl="node3" presStyleIdx="6" presStyleCnt="13">
        <dgm:presLayoutVars>
          <dgm:chPref val="3"/>
        </dgm:presLayoutVars>
      </dgm:prSet>
      <dgm:spPr/>
    </dgm:pt>
    <dgm:pt modelId="{107907F8-D4B6-4BFF-BB09-39D42CB9A2E8}" type="pres">
      <dgm:prSet presAssocID="{75F209E0-30B5-4A2C-B9AD-19B2393F2603}" presName="horzThree" presStyleCnt="0"/>
      <dgm:spPr/>
    </dgm:pt>
    <dgm:pt modelId="{5A827D7F-B5D6-44D2-B982-C4AC2945BD9C}" type="pres">
      <dgm:prSet presAssocID="{0CD4E7FF-2E8E-40E0-ABCE-756EAF1B18AA}" presName="sibSpaceThree" presStyleCnt="0"/>
      <dgm:spPr/>
    </dgm:pt>
    <dgm:pt modelId="{51C3F47C-DEFA-4EC9-B5BE-7E17B45EA07F}" type="pres">
      <dgm:prSet presAssocID="{2BFBC7BF-9B83-4DF0-9642-D9B90A854BC6}" presName="vertThree" presStyleCnt="0"/>
      <dgm:spPr/>
    </dgm:pt>
    <dgm:pt modelId="{B2DF6B4F-C8F7-468B-A0DE-E0B4F840C540}" type="pres">
      <dgm:prSet presAssocID="{2BFBC7BF-9B83-4DF0-9642-D9B90A854BC6}" presName="txThree" presStyleLbl="node3" presStyleIdx="7" presStyleCnt="13">
        <dgm:presLayoutVars>
          <dgm:chPref val="3"/>
        </dgm:presLayoutVars>
      </dgm:prSet>
      <dgm:spPr/>
    </dgm:pt>
    <dgm:pt modelId="{326E5D85-B85A-4BF0-9B99-2670439BF195}" type="pres">
      <dgm:prSet presAssocID="{2BFBC7BF-9B83-4DF0-9642-D9B90A854BC6}" presName="horzThree" presStyleCnt="0"/>
      <dgm:spPr/>
    </dgm:pt>
    <dgm:pt modelId="{6E07162A-B436-4C7C-B930-3AAB8B37B9C0}" type="pres">
      <dgm:prSet presAssocID="{1F751069-2BB5-4A03-909E-65BD326C826E}" presName="sibSpaceThree" presStyleCnt="0"/>
      <dgm:spPr/>
    </dgm:pt>
    <dgm:pt modelId="{6442BBF3-956F-440E-B4F3-3B909B383F75}" type="pres">
      <dgm:prSet presAssocID="{3CD7C8E4-42C8-45B4-9192-43DFF14FA634}" presName="vertThree" presStyleCnt="0"/>
      <dgm:spPr/>
    </dgm:pt>
    <dgm:pt modelId="{28CC0C14-3656-4D62-88E0-C797A1857059}" type="pres">
      <dgm:prSet presAssocID="{3CD7C8E4-42C8-45B4-9192-43DFF14FA634}" presName="txThree" presStyleLbl="node3" presStyleIdx="8" presStyleCnt="13">
        <dgm:presLayoutVars>
          <dgm:chPref val="3"/>
        </dgm:presLayoutVars>
      </dgm:prSet>
      <dgm:spPr/>
    </dgm:pt>
    <dgm:pt modelId="{F9203E82-7E39-4B47-BD10-8D67B8A20D8D}" type="pres">
      <dgm:prSet presAssocID="{3CD7C8E4-42C8-45B4-9192-43DFF14FA634}" presName="horzThree" presStyleCnt="0"/>
      <dgm:spPr/>
    </dgm:pt>
    <dgm:pt modelId="{73DB0E55-4139-4ADF-84E8-BAA77C9EDD7C}" type="pres">
      <dgm:prSet presAssocID="{1B758C6D-C789-4BD1-9506-0C2DE7D74D7E}" presName="sibSpaceThree" presStyleCnt="0"/>
      <dgm:spPr/>
    </dgm:pt>
    <dgm:pt modelId="{C11ADBA3-7F77-48F6-8111-94FBF4E26810}" type="pres">
      <dgm:prSet presAssocID="{BEB1B91C-EC34-49EE-819C-4EC57626BB63}" presName="vertThree" presStyleCnt="0"/>
      <dgm:spPr/>
    </dgm:pt>
    <dgm:pt modelId="{294601FB-251A-4CC9-BB51-D2CC99A4647D}" type="pres">
      <dgm:prSet presAssocID="{BEB1B91C-EC34-49EE-819C-4EC57626BB63}" presName="txThree" presStyleLbl="node3" presStyleIdx="9" presStyleCnt="13">
        <dgm:presLayoutVars>
          <dgm:chPref val="3"/>
        </dgm:presLayoutVars>
      </dgm:prSet>
      <dgm:spPr/>
    </dgm:pt>
    <dgm:pt modelId="{5D150F00-F1CE-4703-9176-FB634B81CFFF}" type="pres">
      <dgm:prSet presAssocID="{BEB1B91C-EC34-49EE-819C-4EC57626BB63}" presName="horzThree" presStyleCnt="0"/>
      <dgm:spPr/>
    </dgm:pt>
    <dgm:pt modelId="{7A53F0D0-69F6-4E25-B7E3-F9CA5D1A3296}" type="pres">
      <dgm:prSet presAssocID="{846BDDEE-D662-42FD-9B09-0669469F0E4A}" presName="sibSpaceThree" presStyleCnt="0"/>
      <dgm:spPr/>
    </dgm:pt>
    <dgm:pt modelId="{3539BABF-E808-472E-AE4C-EBD3063C4506}" type="pres">
      <dgm:prSet presAssocID="{70A6D49B-6392-4211-B7A8-C9E9FFBB05B8}" presName="vertThree" presStyleCnt="0"/>
      <dgm:spPr/>
    </dgm:pt>
    <dgm:pt modelId="{CAE88205-BC7D-42E1-B692-9773FF2E7630}" type="pres">
      <dgm:prSet presAssocID="{70A6D49B-6392-4211-B7A8-C9E9FFBB05B8}" presName="txThree" presStyleLbl="node3" presStyleIdx="10" presStyleCnt="13">
        <dgm:presLayoutVars>
          <dgm:chPref val="3"/>
        </dgm:presLayoutVars>
      </dgm:prSet>
      <dgm:spPr/>
    </dgm:pt>
    <dgm:pt modelId="{FAEBB713-6397-4C25-B6EF-4AEE0A9FFADA}" type="pres">
      <dgm:prSet presAssocID="{70A6D49B-6392-4211-B7A8-C9E9FFBB05B8}" presName="horzThree" presStyleCnt="0"/>
      <dgm:spPr/>
    </dgm:pt>
    <dgm:pt modelId="{6C76F0FC-CCFE-42A3-892A-998C0B8D44E2}" type="pres">
      <dgm:prSet presAssocID="{8FD8C361-1DEB-4520-97FE-E3EFBDA59FC9}" presName="sibSpaceThree" presStyleCnt="0"/>
      <dgm:spPr/>
    </dgm:pt>
    <dgm:pt modelId="{9A6594B8-B63D-4541-A696-9B0E50B816CF}" type="pres">
      <dgm:prSet presAssocID="{74496BFB-C2D6-4C1F-AB8A-55BE0728A52F}" presName="vertThree" presStyleCnt="0"/>
      <dgm:spPr/>
    </dgm:pt>
    <dgm:pt modelId="{747C7FAF-74B2-4421-937F-35361C6B6BF2}" type="pres">
      <dgm:prSet presAssocID="{74496BFB-C2D6-4C1F-AB8A-55BE0728A52F}" presName="txThree" presStyleLbl="node3" presStyleIdx="11" presStyleCnt="13">
        <dgm:presLayoutVars>
          <dgm:chPref val="3"/>
        </dgm:presLayoutVars>
      </dgm:prSet>
      <dgm:spPr/>
    </dgm:pt>
    <dgm:pt modelId="{B135D7AC-1333-464C-A5D6-BC97EC6BF5EA}" type="pres">
      <dgm:prSet presAssocID="{74496BFB-C2D6-4C1F-AB8A-55BE0728A52F}" presName="horzThree" presStyleCnt="0"/>
      <dgm:spPr/>
    </dgm:pt>
    <dgm:pt modelId="{2D9417A4-B1DC-4154-9D57-BA1E98085EA1}" type="pres">
      <dgm:prSet presAssocID="{1BF9508A-D8D6-4FDA-A841-417CD4EDD8BA}" presName="sibSpaceThree" presStyleCnt="0"/>
      <dgm:spPr/>
    </dgm:pt>
    <dgm:pt modelId="{2744986F-C5C7-4F89-AE40-0E06109E2FB4}" type="pres">
      <dgm:prSet presAssocID="{55712888-C67C-4874-A515-E2C651DBA01A}" presName="vertThree" presStyleCnt="0"/>
      <dgm:spPr/>
    </dgm:pt>
    <dgm:pt modelId="{A5BE4694-2067-47A4-A289-2CB20F9F963C}" type="pres">
      <dgm:prSet presAssocID="{55712888-C67C-4874-A515-E2C651DBA01A}" presName="txThree" presStyleLbl="node3" presStyleIdx="12" presStyleCnt="13">
        <dgm:presLayoutVars>
          <dgm:chPref val="3"/>
        </dgm:presLayoutVars>
      </dgm:prSet>
      <dgm:spPr/>
    </dgm:pt>
    <dgm:pt modelId="{5DCFF5E3-A18D-4F12-9C85-8F695A6DF0D6}" type="pres">
      <dgm:prSet presAssocID="{55712888-C67C-4874-A515-E2C651DBA01A}" presName="horzThree" presStyleCnt="0"/>
      <dgm:spPr/>
    </dgm:pt>
  </dgm:ptLst>
  <dgm:cxnLst>
    <dgm:cxn modelId="{35109309-0C8C-4138-9826-4855A1F5BF76}" type="presOf" srcId="{75F209E0-30B5-4A2C-B9AD-19B2393F2603}" destId="{F5328F8E-8307-4FDC-BD01-EB2223BED5AB}" srcOrd="0" destOrd="0" presId="urn:microsoft.com/office/officeart/2005/8/layout/hierarchy4"/>
    <dgm:cxn modelId="{54E5E812-A0F6-4474-B676-031ECC449E52}" type="presOf" srcId="{94C7AB14-2F15-4BB8-8F23-725F90D8716C}" destId="{62A21611-0600-4891-8D2C-FEAEFAFB8898}" srcOrd="0" destOrd="0" presId="urn:microsoft.com/office/officeart/2005/8/layout/hierarchy4"/>
    <dgm:cxn modelId="{6D000615-351E-473D-9A70-DE990C967CA0}" srcId="{38692CA9-26A0-433B-85BB-15CE80D54CDE}" destId="{74496BFB-C2D6-4C1F-AB8A-55BE0728A52F}" srcOrd="5" destOrd="0" parTransId="{BFECA7CE-400A-4140-ABD4-980F0B4F2EC6}" sibTransId="{1BF9508A-D8D6-4FDA-A841-417CD4EDD8BA}"/>
    <dgm:cxn modelId="{6B423819-E42B-4794-8BC3-E7FDA93F5AED}" type="presOf" srcId="{70A6D49B-6392-4211-B7A8-C9E9FFBB05B8}" destId="{CAE88205-BC7D-42E1-B692-9773FF2E7630}" srcOrd="0" destOrd="0" presId="urn:microsoft.com/office/officeart/2005/8/layout/hierarchy4"/>
    <dgm:cxn modelId="{F1BAB920-0B88-43F2-9778-E5714DBDA41D}" srcId="{94C7AB14-2F15-4BB8-8F23-725F90D8716C}" destId="{3E207F62-2E52-42E5-AC7C-2716AFF429C3}" srcOrd="5" destOrd="0" parTransId="{5E6F34DB-3FB6-4453-B373-A3FB13671BED}" sibTransId="{5DB6601A-50AE-4B16-A060-D23973C212F6}"/>
    <dgm:cxn modelId="{073C8C22-E89B-4BE0-8236-CE56CC37476E}" type="presOf" srcId="{8F5E93BA-4BA2-4CD3-86BE-9A95D7B1D435}" destId="{296E565F-23A1-4FC0-A2F7-938AA790F6C5}" srcOrd="0" destOrd="0" presId="urn:microsoft.com/office/officeart/2005/8/layout/hierarchy4"/>
    <dgm:cxn modelId="{967CC725-2001-439F-9863-200DA5DDE216}" type="presOf" srcId="{FD4CDA73-3665-41A8-9801-947A4D5492B2}" destId="{5A9EAE72-207D-4350-8271-67B71995DEA7}" srcOrd="0" destOrd="0" presId="urn:microsoft.com/office/officeart/2005/8/layout/hierarchy4"/>
    <dgm:cxn modelId="{94ED912E-2DC4-46D9-96F6-6DB6B9E6CEB8}" type="presOf" srcId="{BEB1B91C-EC34-49EE-819C-4EC57626BB63}" destId="{294601FB-251A-4CC9-BB51-D2CC99A4647D}" srcOrd="0" destOrd="0" presId="urn:microsoft.com/office/officeart/2005/8/layout/hierarchy4"/>
    <dgm:cxn modelId="{04C2F22F-49B1-4667-A6F1-302E96EF9CEC}" type="presOf" srcId="{86D12355-2BD9-4867-9FDA-48FB59CE74FE}" destId="{2A1DCDF3-394F-4426-BC36-02BA4E7E662C}" srcOrd="0" destOrd="0" presId="urn:microsoft.com/office/officeart/2005/8/layout/hierarchy4"/>
    <dgm:cxn modelId="{E423C53A-926B-467E-AC6D-813EBDEE4A4F}" srcId="{94C7AB14-2F15-4BB8-8F23-725F90D8716C}" destId="{CCFD0E5D-F294-40E2-AD80-C09B13E3EFF4}" srcOrd="4" destOrd="0" parTransId="{B07449BF-194B-4135-8BB8-26361C62D63A}" sibTransId="{D6745D79-C8FA-4475-AD64-75A488E5B6EE}"/>
    <dgm:cxn modelId="{3AA5445B-733D-4BED-A845-47D578207D00}" srcId="{94C7AB14-2F15-4BB8-8F23-725F90D8716C}" destId="{9478AC12-6188-4A91-B24C-7524EE38FB3E}" srcOrd="3" destOrd="0" parTransId="{5A8E1DDD-6E99-49A7-A6C5-FA7ADADD99A9}" sibTransId="{A5F127F2-14FE-4D37-B2C4-7E58E3ABE05C}"/>
    <dgm:cxn modelId="{607F2B45-7268-450F-B58A-5C739ABC7DE6}" srcId="{38692CA9-26A0-433B-85BB-15CE80D54CDE}" destId="{75F209E0-30B5-4A2C-B9AD-19B2393F2603}" srcOrd="0" destOrd="0" parTransId="{E5B42D2F-2577-4351-BD12-496AB04C2EBD}" sibTransId="{0CD4E7FF-2E8E-40E0-ABCE-756EAF1B18AA}"/>
    <dgm:cxn modelId="{C30FAF65-D259-44CE-9C6B-120DFEEF0BBA}" srcId="{39E2AEB3-5EEC-4652-A437-FB815BDCC051}" destId="{8F5E93BA-4BA2-4CD3-86BE-9A95D7B1D435}" srcOrd="0" destOrd="0" parTransId="{C3B6712A-502B-4DCE-BA6C-6B189249B286}" sibTransId="{A4AFB672-971F-4A42-8E54-C52F7CDB47B3}"/>
    <dgm:cxn modelId="{2CB68966-CDE1-423E-A17A-A04DEEA5752A}" srcId="{38692CA9-26A0-433B-85BB-15CE80D54CDE}" destId="{70A6D49B-6392-4211-B7A8-C9E9FFBB05B8}" srcOrd="4" destOrd="0" parTransId="{80D7A7F7-0F87-4308-9593-AB16B116ED46}" sibTransId="{8FD8C361-1DEB-4520-97FE-E3EFBDA59FC9}"/>
    <dgm:cxn modelId="{32FF6B48-5023-44AF-9AB4-76BF081D4D30}" srcId="{94C7AB14-2F15-4BB8-8F23-725F90D8716C}" destId="{BC7B810A-D7AA-4576-8445-C527FCD1D6ED}" srcOrd="1" destOrd="0" parTransId="{A920D818-6BDA-4879-A18E-EFB2E468AA90}" sibTransId="{A5403E0A-BEF8-4C34-AB93-AFDE0817A473}"/>
    <dgm:cxn modelId="{366C0869-66BA-4BDA-BBC1-A8C81B99ABE9}" srcId="{94C7AB14-2F15-4BB8-8F23-725F90D8716C}" destId="{86D12355-2BD9-4867-9FDA-48FB59CE74FE}" srcOrd="2" destOrd="0" parTransId="{D2759565-BD91-4C6C-A4E4-F5590E679E6F}" sibTransId="{5489FDAE-0BE8-4BA5-9AB8-EFC20EE45D9B}"/>
    <dgm:cxn modelId="{A507C84D-D7E9-4E1E-921D-81E4558CE0B0}" type="presOf" srcId="{3E207F62-2E52-42E5-AC7C-2716AFF429C3}" destId="{C59A1C0B-2BC9-49A4-B304-8DB63C95CD72}" srcOrd="0" destOrd="0" presId="urn:microsoft.com/office/officeart/2005/8/layout/hierarchy4"/>
    <dgm:cxn modelId="{70E04171-036F-4A57-9687-B31537B73058}" type="presOf" srcId="{39E2AEB3-5EEC-4652-A437-FB815BDCC051}" destId="{737F8580-9420-4040-ABE7-376D315CA2CF}" srcOrd="0" destOrd="0" presId="urn:microsoft.com/office/officeart/2005/8/layout/hierarchy4"/>
    <dgm:cxn modelId="{C80D8A71-4E0D-461C-8C4A-859AFB043FD5}" type="presOf" srcId="{55712888-C67C-4874-A515-E2C651DBA01A}" destId="{A5BE4694-2067-47A4-A289-2CB20F9F963C}" srcOrd="0" destOrd="0" presId="urn:microsoft.com/office/officeart/2005/8/layout/hierarchy4"/>
    <dgm:cxn modelId="{44C7BFA7-28E1-42D9-BFE2-6DF1CB1EE7D2}" srcId="{38692CA9-26A0-433B-85BB-15CE80D54CDE}" destId="{3CD7C8E4-42C8-45B4-9192-43DFF14FA634}" srcOrd="2" destOrd="0" parTransId="{A54E0A22-867E-47B1-B3E7-02DDBE4F27E8}" sibTransId="{1B758C6D-C789-4BD1-9506-0C2DE7D74D7E}"/>
    <dgm:cxn modelId="{DF1960A9-459E-49D9-957A-6A1CBC8D5674}" type="presOf" srcId="{9478AC12-6188-4A91-B24C-7524EE38FB3E}" destId="{A9219720-E552-47CC-ADD2-450375A95F0A}" srcOrd="0" destOrd="0" presId="urn:microsoft.com/office/officeart/2005/8/layout/hierarchy4"/>
    <dgm:cxn modelId="{134AC1C3-7C8F-4F6A-B063-C9CDD590EA66}" type="presOf" srcId="{2BFBC7BF-9B83-4DF0-9642-D9B90A854BC6}" destId="{B2DF6B4F-C8F7-468B-A0DE-E0B4F840C540}" srcOrd="0" destOrd="0" presId="urn:microsoft.com/office/officeart/2005/8/layout/hierarchy4"/>
    <dgm:cxn modelId="{66B13FCF-3691-4C0F-891A-9CA74BD55620}" srcId="{38692CA9-26A0-433B-85BB-15CE80D54CDE}" destId="{BEB1B91C-EC34-49EE-819C-4EC57626BB63}" srcOrd="3" destOrd="0" parTransId="{D619CA26-667F-412F-A1D9-1640216AE170}" sibTransId="{846BDDEE-D662-42FD-9B09-0669469F0E4A}"/>
    <dgm:cxn modelId="{8A0846CF-0B73-48F9-B30E-E5ED9AAB4DF7}" type="presOf" srcId="{BC7B810A-D7AA-4576-8445-C527FCD1D6ED}" destId="{5AF7E303-E4A7-40CF-90DD-1179090A3273}" srcOrd="0" destOrd="0" presId="urn:microsoft.com/office/officeart/2005/8/layout/hierarchy4"/>
    <dgm:cxn modelId="{1C3818D3-F524-4D3F-AA2D-E0678D1BD7BF}" type="presOf" srcId="{3CD7C8E4-42C8-45B4-9192-43DFF14FA634}" destId="{28CC0C14-3656-4D62-88E0-C797A1857059}" srcOrd="0" destOrd="0" presId="urn:microsoft.com/office/officeart/2005/8/layout/hierarchy4"/>
    <dgm:cxn modelId="{D6701CD5-13E4-4A8A-B2B6-FEC83CA4BC2A}" srcId="{38692CA9-26A0-433B-85BB-15CE80D54CDE}" destId="{55712888-C67C-4874-A515-E2C651DBA01A}" srcOrd="6" destOrd="0" parTransId="{A8D6E2A8-FEFD-428C-BE4C-BBC7129C5E0C}" sibTransId="{3B688A28-862A-4727-B239-8FA8B3B3F7D4}"/>
    <dgm:cxn modelId="{48CC1AD7-5691-4359-88EF-C520C2993C73}" type="presOf" srcId="{38692CA9-26A0-433B-85BB-15CE80D54CDE}" destId="{2342AC38-31E9-486B-BA3D-CE210C40039F}" srcOrd="0" destOrd="0" presId="urn:microsoft.com/office/officeart/2005/8/layout/hierarchy4"/>
    <dgm:cxn modelId="{C66395D7-AD33-4365-9FDE-8723C5F38428}" srcId="{94C7AB14-2F15-4BB8-8F23-725F90D8716C}" destId="{FD4CDA73-3665-41A8-9801-947A4D5492B2}" srcOrd="0" destOrd="0" parTransId="{EDFE13F1-9961-48C6-86F1-BE692EF75DF3}" sibTransId="{5E368A36-4DBE-4AD9-9911-2A8327829DF7}"/>
    <dgm:cxn modelId="{CF135AE4-9AA7-4A70-9115-6FFF7DFEBEAD}" type="presOf" srcId="{CCFD0E5D-F294-40E2-AD80-C09B13E3EFF4}" destId="{749A6A8D-9C6B-4805-BC8C-C3717FD1C0A8}" srcOrd="0" destOrd="0" presId="urn:microsoft.com/office/officeart/2005/8/layout/hierarchy4"/>
    <dgm:cxn modelId="{8D2A31EB-E8AA-4363-A236-630B4660378E}" srcId="{8F5E93BA-4BA2-4CD3-86BE-9A95D7B1D435}" destId="{38692CA9-26A0-433B-85BB-15CE80D54CDE}" srcOrd="1" destOrd="0" parTransId="{EC00F3B3-418E-421E-A365-8AA769A48063}" sibTransId="{A208C046-011B-4519-8BEC-E2067A804006}"/>
    <dgm:cxn modelId="{C097A6EF-6542-4F82-900F-E52F69318B16}" type="presOf" srcId="{74496BFB-C2D6-4C1F-AB8A-55BE0728A52F}" destId="{747C7FAF-74B2-4421-937F-35361C6B6BF2}" srcOrd="0" destOrd="0" presId="urn:microsoft.com/office/officeart/2005/8/layout/hierarchy4"/>
    <dgm:cxn modelId="{589562F9-5A22-47FB-B0B8-48FA743F3AA2}" srcId="{38692CA9-26A0-433B-85BB-15CE80D54CDE}" destId="{2BFBC7BF-9B83-4DF0-9642-D9B90A854BC6}" srcOrd="1" destOrd="0" parTransId="{1B8AF710-D849-4FC6-A849-1446BB4A48B2}" sibTransId="{1F751069-2BB5-4A03-909E-65BD326C826E}"/>
    <dgm:cxn modelId="{F58CE0FA-23F4-4324-BD61-3CF593C1B5B2}" srcId="{8F5E93BA-4BA2-4CD3-86BE-9A95D7B1D435}" destId="{94C7AB14-2F15-4BB8-8F23-725F90D8716C}" srcOrd="0" destOrd="0" parTransId="{B5A4B2F0-F7D2-4274-B48B-3D199158F199}" sibTransId="{2004200C-838A-4136-B93E-FE050DC77727}"/>
    <dgm:cxn modelId="{EF27FBEB-DC9B-4DA2-B79C-FB008E2316AA}" type="presParOf" srcId="{737F8580-9420-4040-ABE7-376D315CA2CF}" destId="{13F9FEF5-B584-4F64-B2FF-F89794E078F7}" srcOrd="0" destOrd="0" presId="urn:microsoft.com/office/officeart/2005/8/layout/hierarchy4"/>
    <dgm:cxn modelId="{B7A11D4E-782C-4304-9CF6-5C85D1342F7E}" type="presParOf" srcId="{13F9FEF5-B584-4F64-B2FF-F89794E078F7}" destId="{296E565F-23A1-4FC0-A2F7-938AA790F6C5}" srcOrd="0" destOrd="0" presId="urn:microsoft.com/office/officeart/2005/8/layout/hierarchy4"/>
    <dgm:cxn modelId="{BE4F15F6-99C5-49F2-AED4-197B5AE11660}" type="presParOf" srcId="{13F9FEF5-B584-4F64-B2FF-F89794E078F7}" destId="{DE9B6436-1076-49E2-96A4-04527B37D566}" srcOrd="1" destOrd="0" presId="urn:microsoft.com/office/officeart/2005/8/layout/hierarchy4"/>
    <dgm:cxn modelId="{0C49778C-EA4A-495C-AF49-BC4B1EBE5CC7}" type="presParOf" srcId="{13F9FEF5-B584-4F64-B2FF-F89794E078F7}" destId="{7821499D-24D3-4D90-9CD4-92B84CC7962A}" srcOrd="2" destOrd="0" presId="urn:microsoft.com/office/officeart/2005/8/layout/hierarchy4"/>
    <dgm:cxn modelId="{52465A45-2EEF-4617-99E6-5442949AF146}" type="presParOf" srcId="{7821499D-24D3-4D90-9CD4-92B84CC7962A}" destId="{7E0890E9-545D-4EF3-8B9E-DAB9EE1FA184}" srcOrd="0" destOrd="0" presId="urn:microsoft.com/office/officeart/2005/8/layout/hierarchy4"/>
    <dgm:cxn modelId="{CD1B812A-5ABA-4134-AE87-A5E6322A478D}" type="presParOf" srcId="{7E0890E9-545D-4EF3-8B9E-DAB9EE1FA184}" destId="{62A21611-0600-4891-8D2C-FEAEFAFB8898}" srcOrd="0" destOrd="0" presId="urn:microsoft.com/office/officeart/2005/8/layout/hierarchy4"/>
    <dgm:cxn modelId="{F36C580E-3052-488E-B9B2-00DDB94F4BDC}" type="presParOf" srcId="{7E0890E9-545D-4EF3-8B9E-DAB9EE1FA184}" destId="{09F13CBA-02E5-4596-8638-0635D32A5C17}" srcOrd="1" destOrd="0" presId="urn:microsoft.com/office/officeart/2005/8/layout/hierarchy4"/>
    <dgm:cxn modelId="{3DAD4C45-117C-4A86-A67B-5B94E3549B2D}" type="presParOf" srcId="{7E0890E9-545D-4EF3-8B9E-DAB9EE1FA184}" destId="{7D4902D6-4387-422B-BF87-FF91BB66A944}" srcOrd="2" destOrd="0" presId="urn:microsoft.com/office/officeart/2005/8/layout/hierarchy4"/>
    <dgm:cxn modelId="{F33A86EF-C8D3-4E5B-ABBE-39C439305D15}" type="presParOf" srcId="{7D4902D6-4387-422B-BF87-FF91BB66A944}" destId="{306A1708-AC1D-44DE-B850-D0F601DB3FE1}" srcOrd="0" destOrd="0" presId="urn:microsoft.com/office/officeart/2005/8/layout/hierarchy4"/>
    <dgm:cxn modelId="{F25AC1B7-3B9A-4D07-A473-B9561EF02559}" type="presParOf" srcId="{306A1708-AC1D-44DE-B850-D0F601DB3FE1}" destId="{5A9EAE72-207D-4350-8271-67B71995DEA7}" srcOrd="0" destOrd="0" presId="urn:microsoft.com/office/officeart/2005/8/layout/hierarchy4"/>
    <dgm:cxn modelId="{9D80CCFC-A4F8-4F46-9C77-59F6D9B54CC4}" type="presParOf" srcId="{306A1708-AC1D-44DE-B850-D0F601DB3FE1}" destId="{ED5A4A3F-50D1-4B6E-AF0B-6DAD11E62F47}" srcOrd="1" destOrd="0" presId="urn:microsoft.com/office/officeart/2005/8/layout/hierarchy4"/>
    <dgm:cxn modelId="{4E8FAC1F-D045-4F4A-8785-15035CF91531}" type="presParOf" srcId="{7D4902D6-4387-422B-BF87-FF91BB66A944}" destId="{EDB4D0A1-A6F6-42A7-BFE5-D71A6112907A}" srcOrd="1" destOrd="0" presId="urn:microsoft.com/office/officeart/2005/8/layout/hierarchy4"/>
    <dgm:cxn modelId="{31F4E3FF-BC35-4D76-8E8D-2F33F56E4591}" type="presParOf" srcId="{7D4902D6-4387-422B-BF87-FF91BB66A944}" destId="{7BC7DA65-1825-4524-B305-992336D7F7B3}" srcOrd="2" destOrd="0" presId="urn:microsoft.com/office/officeart/2005/8/layout/hierarchy4"/>
    <dgm:cxn modelId="{B03A0634-C551-41EA-A823-55C48764E43C}" type="presParOf" srcId="{7BC7DA65-1825-4524-B305-992336D7F7B3}" destId="{5AF7E303-E4A7-40CF-90DD-1179090A3273}" srcOrd="0" destOrd="0" presId="urn:microsoft.com/office/officeart/2005/8/layout/hierarchy4"/>
    <dgm:cxn modelId="{948B42A2-FD79-46D8-AB99-1613536DE969}" type="presParOf" srcId="{7BC7DA65-1825-4524-B305-992336D7F7B3}" destId="{76D390E5-AA16-4F4A-81FE-86750FEF9D3F}" srcOrd="1" destOrd="0" presId="urn:microsoft.com/office/officeart/2005/8/layout/hierarchy4"/>
    <dgm:cxn modelId="{FF43DA00-D469-4D68-A9F1-F4A08A5EF681}" type="presParOf" srcId="{7D4902D6-4387-422B-BF87-FF91BB66A944}" destId="{7FA0E69D-E803-4BF8-B196-0FFD6520C759}" srcOrd="3" destOrd="0" presId="urn:microsoft.com/office/officeart/2005/8/layout/hierarchy4"/>
    <dgm:cxn modelId="{7B8B51AD-9AA8-41FD-92C8-CE69E7A582C3}" type="presParOf" srcId="{7D4902D6-4387-422B-BF87-FF91BB66A944}" destId="{525C1937-353B-4859-91CB-ACDAFBB7159D}" srcOrd="4" destOrd="0" presId="urn:microsoft.com/office/officeart/2005/8/layout/hierarchy4"/>
    <dgm:cxn modelId="{C3C2612C-40F1-4CCB-8593-F168910D079F}" type="presParOf" srcId="{525C1937-353B-4859-91CB-ACDAFBB7159D}" destId="{2A1DCDF3-394F-4426-BC36-02BA4E7E662C}" srcOrd="0" destOrd="0" presId="urn:microsoft.com/office/officeart/2005/8/layout/hierarchy4"/>
    <dgm:cxn modelId="{4D44F468-1EB8-4918-B06E-2889059FD910}" type="presParOf" srcId="{525C1937-353B-4859-91CB-ACDAFBB7159D}" destId="{48780845-FDA4-4D3B-8E31-52F871C2E828}" srcOrd="1" destOrd="0" presId="urn:microsoft.com/office/officeart/2005/8/layout/hierarchy4"/>
    <dgm:cxn modelId="{B9448C3B-84DF-4BDD-B91E-4A4F7159414A}" type="presParOf" srcId="{7D4902D6-4387-422B-BF87-FF91BB66A944}" destId="{CA88AC94-DB45-4409-81AC-000260CB3296}" srcOrd="5" destOrd="0" presId="urn:microsoft.com/office/officeart/2005/8/layout/hierarchy4"/>
    <dgm:cxn modelId="{8C8227B7-C941-4BBD-8FD1-8623A26055B9}" type="presParOf" srcId="{7D4902D6-4387-422B-BF87-FF91BB66A944}" destId="{E5E13408-4030-4041-9A58-D5576CD04C5A}" srcOrd="6" destOrd="0" presId="urn:microsoft.com/office/officeart/2005/8/layout/hierarchy4"/>
    <dgm:cxn modelId="{05AA177F-D5BE-4CD7-972E-EF694BA94D73}" type="presParOf" srcId="{E5E13408-4030-4041-9A58-D5576CD04C5A}" destId="{A9219720-E552-47CC-ADD2-450375A95F0A}" srcOrd="0" destOrd="0" presId="urn:microsoft.com/office/officeart/2005/8/layout/hierarchy4"/>
    <dgm:cxn modelId="{75D163B8-B9BA-49DC-A99C-73F25D71CE61}" type="presParOf" srcId="{E5E13408-4030-4041-9A58-D5576CD04C5A}" destId="{7B2E3115-A6C3-4FAE-BED5-EFB65A97F9D8}" srcOrd="1" destOrd="0" presId="urn:microsoft.com/office/officeart/2005/8/layout/hierarchy4"/>
    <dgm:cxn modelId="{6B09AB08-28D8-44AD-B9A1-E31F2C7AECFB}" type="presParOf" srcId="{7D4902D6-4387-422B-BF87-FF91BB66A944}" destId="{075EA828-6A1E-4BB9-87EE-E7B285FAFF1C}" srcOrd="7" destOrd="0" presId="urn:microsoft.com/office/officeart/2005/8/layout/hierarchy4"/>
    <dgm:cxn modelId="{A643E802-3578-476D-8519-5E0237E0F4E3}" type="presParOf" srcId="{7D4902D6-4387-422B-BF87-FF91BB66A944}" destId="{0D39C3DF-DBCC-4EAF-8209-D0E30719FD30}" srcOrd="8" destOrd="0" presId="urn:microsoft.com/office/officeart/2005/8/layout/hierarchy4"/>
    <dgm:cxn modelId="{392ACEC8-9C5E-4637-A854-01C590EF0C12}" type="presParOf" srcId="{0D39C3DF-DBCC-4EAF-8209-D0E30719FD30}" destId="{749A6A8D-9C6B-4805-BC8C-C3717FD1C0A8}" srcOrd="0" destOrd="0" presId="urn:microsoft.com/office/officeart/2005/8/layout/hierarchy4"/>
    <dgm:cxn modelId="{5327C6EA-EFF5-40F7-B34B-C49278A3032A}" type="presParOf" srcId="{0D39C3DF-DBCC-4EAF-8209-D0E30719FD30}" destId="{025A964F-BA86-4ECE-9BA6-4910C338FC06}" srcOrd="1" destOrd="0" presId="urn:microsoft.com/office/officeart/2005/8/layout/hierarchy4"/>
    <dgm:cxn modelId="{9E28FE07-4361-4B12-A765-AD61931C1A10}" type="presParOf" srcId="{7D4902D6-4387-422B-BF87-FF91BB66A944}" destId="{FFE8F669-4945-43A7-8733-60BD1C981AE3}" srcOrd="9" destOrd="0" presId="urn:microsoft.com/office/officeart/2005/8/layout/hierarchy4"/>
    <dgm:cxn modelId="{CD7A3B89-A370-4CEE-8EAE-B9BD5E5871CD}" type="presParOf" srcId="{7D4902D6-4387-422B-BF87-FF91BB66A944}" destId="{5405D233-89A4-49D0-A013-2C916ED9EEF7}" srcOrd="10" destOrd="0" presId="urn:microsoft.com/office/officeart/2005/8/layout/hierarchy4"/>
    <dgm:cxn modelId="{D5BB9F0A-146D-4041-81A9-23E0FD573727}" type="presParOf" srcId="{5405D233-89A4-49D0-A013-2C916ED9EEF7}" destId="{C59A1C0B-2BC9-49A4-B304-8DB63C95CD72}" srcOrd="0" destOrd="0" presId="urn:microsoft.com/office/officeart/2005/8/layout/hierarchy4"/>
    <dgm:cxn modelId="{3A76202A-1DA8-46FA-A4A1-C7C9489F989A}" type="presParOf" srcId="{5405D233-89A4-49D0-A013-2C916ED9EEF7}" destId="{FAB020E1-4AA1-4782-BC00-286C9D611BFB}" srcOrd="1" destOrd="0" presId="urn:microsoft.com/office/officeart/2005/8/layout/hierarchy4"/>
    <dgm:cxn modelId="{A8C220C7-2AAD-449F-A284-ABC073329411}" type="presParOf" srcId="{7821499D-24D3-4D90-9CD4-92B84CC7962A}" destId="{11053A99-4F47-488F-BC94-63533509E6FA}" srcOrd="1" destOrd="0" presId="urn:microsoft.com/office/officeart/2005/8/layout/hierarchy4"/>
    <dgm:cxn modelId="{82C77CE8-2B0A-4F1C-B974-C3027957B418}" type="presParOf" srcId="{7821499D-24D3-4D90-9CD4-92B84CC7962A}" destId="{5897B467-0B06-4253-92E6-FF838ACE4F35}" srcOrd="2" destOrd="0" presId="urn:microsoft.com/office/officeart/2005/8/layout/hierarchy4"/>
    <dgm:cxn modelId="{63004B14-C33B-432E-AD61-52BE39D204B2}" type="presParOf" srcId="{5897B467-0B06-4253-92E6-FF838ACE4F35}" destId="{2342AC38-31E9-486B-BA3D-CE210C40039F}" srcOrd="0" destOrd="0" presId="urn:microsoft.com/office/officeart/2005/8/layout/hierarchy4"/>
    <dgm:cxn modelId="{385C6E03-E2CD-4B31-979C-3C0F732EFBC7}" type="presParOf" srcId="{5897B467-0B06-4253-92E6-FF838ACE4F35}" destId="{27CDC5BE-F5CB-438D-BE77-6BDF640BF2F0}" srcOrd="1" destOrd="0" presId="urn:microsoft.com/office/officeart/2005/8/layout/hierarchy4"/>
    <dgm:cxn modelId="{0355ADD5-A42F-4601-AE20-2F4771887967}" type="presParOf" srcId="{5897B467-0B06-4253-92E6-FF838ACE4F35}" destId="{4E937E25-CEEE-4957-8892-6FC6758470F0}" srcOrd="2" destOrd="0" presId="urn:microsoft.com/office/officeart/2005/8/layout/hierarchy4"/>
    <dgm:cxn modelId="{5092DE7B-FFC7-4223-AFB9-BCA4690DF5DD}" type="presParOf" srcId="{4E937E25-CEEE-4957-8892-6FC6758470F0}" destId="{C816B857-CA12-4B47-96CF-76323C15BD51}" srcOrd="0" destOrd="0" presId="urn:microsoft.com/office/officeart/2005/8/layout/hierarchy4"/>
    <dgm:cxn modelId="{6B1FAF8E-F4F6-4CEA-81DA-F7A44650F6F9}" type="presParOf" srcId="{C816B857-CA12-4B47-96CF-76323C15BD51}" destId="{F5328F8E-8307-4FDC-BD01-EB2223BED5AB}" srcOrd="0" destOrd="0" presId="urn:microsoft.com/office/officeart/2005/8/layout/hierarchy4"/>
    <dgm:cxn modelId="{9F400C5A-B816-4919-BBBB-63A4D160DECD}" type="presParOf" srcId="{C816B857-CA12-4B47-96CF-76323C15BD51}" destId="{107907F8-D4B6-4BFF-BB09-39D42CB9A2E8}" srcOrd="1" destOrd="0" presId="urn:microsoft.com/office/officeart/2005/8/layout/hierarchy4"/>
    <dgm:cxn modelId="{9A708894-622C-43E4-B04A-102E8DA8D7E1}" type="presParOf" srcId="{4E937E25-CEEE-4957-8892-6FC6758470F0}" destId="{5A827D7F-B5D6-44D2-B982-C4AC2945BD9C}" srcOrd="1" destOrd="0" presId="urn:microsoft.com/office/officeart/2005/8/layout/hierarchy4"/>
    <dgm:cxn modelId="{52B35DC3-B982-4F2E-BA73-A15EE420647C}" type="presParOf" srcId="{4E937E25-CEEE-4957-8892-6FC6758470F0}" destId="{51C3F47C-DEFA-4EC9-B5BE-7E17B45EA07F}" srcOrd="2" destOrd="0" presId="urn:microsoft.com/office/officeart/2005/8/layout/hierarchy4"/>
    <dgm:cxn modelId="{06110A99-A6B5-43AE-9F19-FA85CFDF89FE}" type="presParOf" srcId="{51C3F47C-DEFA-4EC9-B5BE-7E17B45EA07F}" destId="{B2DF6B4F-C8F7-468B-A0DE-E0B4F840C540}" srcOrd="0" destOrd="0" presId="urn:microsoft.com/office/officeart/2005/8/layout/hierarchy4"/>
    <dgm:cxn modelId="{98292ADC-1595-4B8C-A2EA-6D25BB10EC21}" type="presParOf" srcId="{51C3F47C-DEFA-4EC9-B5BE-7E17B45EA07F}" destId="{326E5D85-B85A-4BF0-9B99-2670439BF195}" srcOrd="1" destOrd="0" presId="urn:microsoft.com/office/officeart/2005/8/layout/hierarchy4"/>
    <dgm:cxn modelId="{73BC5A37-0E8A-4CF7-8C61-A5323ADA6C2F}" type="presParOf" srcId="{4E937E25-CEEE-4957-8892-6FC6758470F0}" destId="{6E07162A-B436-4C7C-B930-3AAB8B37B9C0}" srcOrd="3" destOrd="0" presId="urn:microsoft.com/office/officeart/2005/8/layout/hierarchy4"/>
    <dgm:cxn modelId="{7B91B3B8-41E3-4066-AC73-004C8ACCE9B8}" type="presParOf" srcId="{4E937E25-CEEE-4957-8892-6FC6758470F0}" destId="{6442BBF3-956F-440E-B4F3-3B909B383F75}" srcOrd="4" destOrd="0" presId="urn:microsoft.com/office/officeart/2005/8/layout/hierarchy4"/>
    <dgm:cxn modelId="{28CC5EFD-6F27-45D0-B7E8-DFF5C60C4941}" type="presParOf" srcId="{6442BBF3-956F-440E-B4F3-3B909B383F75}" destId="{28CC0C14-3656-4D62-88E0-C797A1857059}" srcOrd="0" destOrd="0" presId="urn:microsoft.com/office/officeart/2005/8/layout/hierarchy4"/>
    <dgm:cxn modelId="{5CD9B012-BDF3-4572-A5B0-F8EDAF391A46}" type="presParOf" srcId="{6442BBF3-956F-440E-B4F3-3B909B383F75}" destId="{F9203E82-7E39-4B47-BD10-8D67B8A20D8D}" srcOrd="1" destOrd="0" presId="urn:microsoft.com/office/officeart/2005/8/layout/hierarchy4"/>
    <dgm:cxn modelId="{3E65C52B-CA97-46B3-B6C9-59182D3F90D8}" type="presParOf" srcId="{4E937E25-CEEE-4957-8892-6FC6758470F0}" destId="{73DB0E55-4139-4ADF-84E8-BAA77C9EDD7C}" srcOrd="5" destOrd="0" presId="urn:microsoft.com/office/officeart/2005/8/layout/hierarchy4"/>
    <dgm:cxn modelId="{01C811FC-69FD-4945-A0B7-C1C26A485AD0}" type="presParOf" srcId="{4E937E25-CEEE-4957-8892-6FC6758470F0}" destId="{C11ADBA3-7F77-48F6-8111-94FBF4E26810}" srcOrd="6" destOrd="0" presId="urn:microsoft.com/office/officeart/2005/8/layout/hierarchy4"/>
    <dgm:cxn modelId="{D921EE6C-E614-4FA5-A2A2-FF1A714E3DAE}" type="presParOf" srcId="{C11ADBA3-7F77-48F6-8111-94FBF4E26810}" destId="{294601FB-251A-4CC9-BB51-D2CC99A4647D}" srcOrd="0" destOrd="0" presId="urn:microsoft.com/office/officeart/2005/8/layout/hierarchy4"/>
    <dgm:cxn modelId="{A9AA4137-0193-45D7-BF8C-E25C9E4046B1}" type="presParOf" srcId="{C11ADBA3-7F77-48F6-8111-94FBF4E26810}" destId="{5D150F00-F1CE-4703-9176-FB634B81CFFF}" srcOrd="1" destOrd="0" presId="urn:microsoft.com/office/officeart/2005/8/layout/hierarchy4"/>
    <dgm:cxn modelId="{7E19E024-7ED0-434E-98FC-CA38475A1B48}" type="presParOf" srcId="{4E937E25-CEEE-4957-8892-6FC6758470F0}" destId="{7A53F0D0-69F6-4E25-B7E3-F9CA5D1A3296}" srcOrd="7" destOrd="0" presId="urn:microsoft.com/office/officeart/2005/8/layout/hierarchy4"/>
    <dgm:cxn modelId="{A75F2062-93E5-4EC7-8921-CAE611F6DFC2}" type="presParOf" srcId="{4E937E25-CEEE-4957-8892-6FC6758470F0}" destId="{3539BABF-E808-472E-AE4C-EBD3063C4506}" srcOrd="8" destOrd="0" presId="urn:microsoft.com/office/officeart/2005/8/layout/hierarchy4"/>
    <dgm:cxn modelId="{FA24E613-AE11-413C-AB4B-55CA6D014208}" type="presParOf" srcId="{3539BABF-E808-472E-AE4C-EBD3063C4506}" destId="{CAE88205-BC7D-42E1-B692-9773FF2E7630}" srcOrd="0" destOrd="0" presId="urn:microsoft.com/office/officeart/2005/8/layout/hierarchy4"/>
    <dgm:cxn modelId="{368EEAED-5FE7-47A4-8DD8-2047CC9E507E}" type="presParOf" srcId="{3539BABF-E808-472E-AE4C-EBD3063C4506}" destId="{FAEBB713-6397-4C25-B6EF-4AEE0A9FFADA}" srcOrd="1" destOrd="0" presId="urn:microsoft.com/office/officeart/2005/8/layout/hierarchy4"/>
    <dgm:cxn modelId="{0898CBB2-A3C5-44F8-8A5E-5AC5DF4B7A29}" type="presParOf" srcId="{4E937E25-CEEE-4957-8892-6FC6758470F0}" destId="{6C76F0FC-CCFE-42A3-892A-998C0B8D44E2}" srcOrd="9" destOrd="0" presId="urn:microsoft.com/office/officeart/2005/8/layout/hierarchy4"/>
    <dgm:cxn modelId="{EFC70449-9E91-4EF0-AE1E-63D712F37EF7}" type="presParOf" srcId="{4E937E25-CEEE-4957-8892-6FC6758470F0}" destId="{9A6594B8-B63D-4541-A696-9B0E50B816CF}" srcOrd="10" destOrd="0" presId="urn:microsoft.com/office/officeart/2005/8/layout/hierarchy4"/>
    <dgm:cxn modelId="{5ADB2D23-9813-4D84-926E-0F947DA6DE10}" type="presParOf" srcId="{9A6594B8-B63D-4541-A696-9B0E50B816CF}" destId="{747C7FAF-74B2-4421-937F-35361C6B6BF2}" srcOrd="0" destOrd="0" presId="urn:microsoft.com/office/officeart/2005/8/layout/hierarchy4"/>
    <dgm:cxn modelId="{5577CE50-8B83-44FC-927B-3165D1CF1E4A}" type="presParOf" srcId="{9A6594B8-B63D-4541-A696-9B0E50B816CF}" destId="{B135D7AC-1333-464C-A5D6-BC97EC6BF5EA}" srcOrd="1" destOrd="0" presId="urn:microsoft.com/office/officeart/2005/8/layout/hierarchy4"/>
    <dgm:cxn modelId="{EC99F297-23B8-40E9-A8EE-6B7E4DFA9942}" type="presParOf" srcId="{4E937E25-CEEE-4957-8892-6FC6758470F0}" destId="{2D9417A4-B1DC-4154-9D57-BA1E98085EA1}" srcOrd="11" destOrd="0" presId="urn:microsoft.com/office/officeart/2005/8/layout/hierarchy4"/>
    <dgm:cxn modelId="{35607D99-70D4-49C7-9811-29C0C31F561B}" type="presParOf" srcId="{4E937E25-CEEE-4957-8892-6FC6758470F0}" destId="{2744986F-C5C7-4F89-AE40-0E06109E2FB4}" srcOrd="12" destOrd="0" presId="urn:microsoft.com/office/officeart/2005/8/layout/hierarchy4"/>
    <dgm:cxn modelId="{8D1D62EF-706B-4BD0-B909-D9C6815941FD}" type="presParOf" srcId="{2744986F-C5C7-4F89-AE40-0E06109E2FB4}" destId="{A5BE4694-2067-47A4-A289-2CB20F9F963C}" srcOrd="0" destOrd="0" presId="urn:microsoft.com/office/officeart/2005/8/layout/hierarchy4"/>
    <dgm:cxn modelId="{D3CDFC7E-4DA6-4CE0-A14F-678930F5D707}" type="presParOf" srcId="{2744986F-C5C7-4F89-AE40-0E06109E2FB4}" destId="{5DCFF5E3-A18D-4F12-9C85-8F695A6DF0D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E2AEB3-5EEC-4652-A437-FB815BDCC051}" type="doc">
      <dgm:prSet loTypeId="urn:microsoft.com/office/officeart/2005/8/layout/hierarchy4" loCatId="relationship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sl-SI"/>
        </a:p>
      </dgm:t>
    </dgm:pt>
    <dgm:pt modelId="{8F5E93BA-4BA2-4CD3-86BE-9A95D7B1D435}">
      <dgm:prSet phldrT="[besedilo]" custT="1"/>
      <dgm:spPr/>
      <dgm:t>
        <a:bodyPr/>
        <a:lstStyle/>
        <a:p>
          <a:r>
            <a:rPr lang="sl-SI" sz="2800" dirty="0"/>
            <a:t>Metode redukcije emisij</a:t>
          </a:r>
        </a:p>
      </dgm:t>
    </dgm:pt>
    <dgm:pt modelId="{C3B6712A-502B-4DCE-BA6C-6B189249B286}" type="parTrans" cxnId="{C30FAF65-D259-44CE-9C6B-120DFEEF0BBA}">
      <dgm:prSet/>
      <dgm:spPr/>
      <dgm:t>
        <a:bodyPr/>
        <a:lstStyle/>
        <a:p>
          <a:endParaRPr lang="sl-SI"/>
        </a:p>
      </dgm:t>
    </dgm:pt>
    <dgm:pt modelId="{A4AFB672-971F-4A42-8E54-C52F7CDB47B3}" type="sibTrans" cxnId="{C30FAF65-D259-44CE-9C6B-120DFEEF0BBA}">
      <dgm:prSet/>
      <dgm:spPr/>
      <dgm:t>
        <a:bodyPr/>
        <a:lstStyle/>
        <a:p>
          <a:endParaRPr lang="sl-SI"/>
        </a:p>
      </dgm:t>
    </dgm:pt>
    <dgm:pt modelId="{94C7AB14-2F15-4BB8-8F23-725F90D8716C}">
      <dgm:prSet phldrT="[besedilo]" custT="1"/>
      <dgm:spPr/>
      <dgm:t>
        <a:bodyPr/>
        <a:lstStyle/>
        <a:p>
          <a:r>
            <a:rPr lang="sl-SI" sz="2800" dirty="0"/>
            <a:t>Primarne redukcijske metode</a:t>
          </a:r>
        </a:p>
      </dgm:t>
    </dgm:pt>
    <dgm:pt modelId="{B5A4B2F0-F7D2-4274-B48B-3D199158F199}" type="parTrans" cxnId="{F58CE0FA-23F4-4324-BD61-3CF593C1B5B2}">
      <dgm:prSet/>
      <dgm:spPr/>
      <dgm:t>
        <a:bodyPr/>
        <a:lstStyle/>
        <a:p>
          <a:endParaRPr lang="sl-SI"/>
        </a:p>
      </dgm:t>
    </dgm:pt>
    <dgm:pt modelId="{2004200C-838A-4136-B93E-FE050DC77727}" type="sibTrans" cxnId="{F58CE0FA-23F4-4324-BD61-3CF593C1B5B2}">
      <dgm:prSet/>
      <dgm:spPr/>
      <dgm:t>
        <a:bodyPr/>
        <a:lstStyle/>
        <a:p>
          <a:endParaRPr lang="sl-SI"/>
        </a:p>
      </dgm:t>
    </dgm:pt>
    <dgm:pt modelId="{FD4CDA73-3665-41A8-9801-947A4D5492B2}">
      <dgm:prSet phldrT="[besedilo]" custT="1"/>
      <dgm:spPr/>
      <dgm:t>
        <a:bodyPr/>
        <a:lstStyle/>
        <a:p>
          <a:r>
            <a:rPr lang="sl-SI" sz="1800" dirty="0"/>
            <a:t>Izboljšanje pogojev zgorevanja</a:t>
          </a:r>
        </a:p>
      </dgm:t>
    </dgm:pt>
    <dgm:pt modelId="{EDFE13F1-9961-48C6-86F1-BE692EF75DF3}" type="parTrans" cxnId="{C66395D7-AD33-4365-9FDE-8723C5F38428}">
      <dgm:prSet/>
      <dgm:spPr/>
      <dgm:t>
        <a:bodyPr/>
        <a:lstStyle/>
        <a:p>
          <a:endParaRPr lang="sl-SI"/>
        </a:p>
      </dgm:t>
    </dgm:pt>
    <dgm:pt modelId="{5E368A36-4DBE-4AD9-9911-2A8327829DF7}" type="sibTrans" cxnId="{C66395D7-AD33-4365-9FDE-8723C5F38428}">
      <dgm:prSet/>
      <dgm:spPr/>
      <dgm:t>
        <a:bodyPr/>
        <a:lstStyle/>
        <a:p>
          <a:endParaRPr lang="sl-SI"/>
        </a:p>
      </dgm:t>
    </dgm:pt>
    <dgm:pt modelId="{BC7B810A-D7AA-4576-8445-C527FCD1D6ED}">
      <dgm:prSet phldrT="[besedilo]" custT="1"/>
      <dgm:spPr/>
      <dgm:t>
        <a:bodyPr/>
        <a:lstStyle/>
        <a:p>
          <a:r>
            <a:rPr lang="sl-SI" sz="1800" dirty="0"/>
            <a:t>Izbira oz. modifikacija goriva</a:t>
          </a:r>
        </a:p>
      </dgm:t>
    </dgm:pt>
    <dgm:pt modelId="{A920D818-6BDA-4879-A18E-EFB2E468AA90}" type="parTrans" cxnId="{32FF6B48-5023-44AF-9AB4-76BF081D4D30}">
      <dgm:prSet/>
      <dgm:spPr/>
      <dgm:t>
        <a:bodyPr/>
        <a:lstStyle/>
        <a:p>
          <a:endParaRPr lang="sl-SI"/>
        </a:p>
      </dgm:t>
    </dgm:pt>
    <dgm:pt modelId="{A5403E0A-BEF8-4C34-AB93-AFDE0817A473}" type="sibTrans" cxnId="{32FF6B48-5023-44AF-9AB4-76BF081D4D30}">
      <dgm:prSet/>
      <dgm:spPr/>
      <dgm:t>
        <a:bodyPr/>
        <a:lstStyle/>
        <a:p>
          <a:endParaRPr lang="sl-SI"/>
        </a:p>
      </dgm:t>
    </dgm:pt>
    <dgm:pt modelId="{38692CA9-26A0-433B-85BB-15CE80D54CDE}">
      <dgm:prSet phldrT="[besedilo]" custT="1"/>
      <dgm:spPr/>
      <dgm:t>
        <a:bodyPr/>
        <a:lstStyle/>
        <a:p>
          <a:r>
            <a:rPr lang="sl-SI" sz="2800" dirty="0"/>
            <a:t>Sekundarne redukcijske metode</a:t>
          </a:r>
        </a:p>
      </dgm:t>
    </dgm:pt>
    <dgm:pt modelId="{EC00F3B3-418E-421E-A365-8AA769A48063}" type="parTrans" cxnId="{8D2A31EB-E8AA-4363-A236-630B4660378E}">
      <dgm:prSet/>
      <dgm:spPr/>
      <dgm:t>
        <a:bodyPr/>
        <a:lstStyle/>
        <a:p>
          <a:endParaRPr lang="sl-SI"/>
        </a:p>
      </dgm:t>
    </dgm:pt>
    <dgm:pt modelId="{A208C046-011B-4519-8BEC-E2067A804006}" type="sibTrans" cxnId="{8D2A31EB-E8AA-4363-A236-630B4660378E}">
      <dgm:prSet/>
      <dgm:spPr/>
      <dgm:t>
        <a:bodyPr/>
        <a:lstStyle/>
        <a:p>
          <a:endParaRPr lang="sl-SI"/>
        </a:p>
      </dgm:t>
    </dgm:pt>
    <dgm:pt modelId="{75F209E0-30B5-4A2C-B9AD-19B2393F2603}">
      <dgm:prSet phldrT="[besedilo]" custT="1"/>
      <dgm:spPr/>
      <dgm:t>
        <a:bodyPr/>
        <a:lstStyle/>
        <a:p>
          <a:r>
            <a:rPr lang="sl-SI" sz="1800" dirty="0"/>
            <a:t>Filtracija delcev</a:t>
          </a:r>
        </a:p>
      </dgm:t>
    </dgm:pt>
    <dgm:pt modelId="{E5B42D2F-2577-4351-BD12-496AB04C2EBD}" type="parTrans" cxnId="{607F2B45-7268-450F-B58A-5C739ABC7DE6}">
      <dgm:prSet/>
      <dgm:spPr/>
      <dgm:t>
        <a:bodyPr/>
        <a:lstStyle/>
        <a:p>
          <a:endParaRPr lang="sl-SI"/>
        </a:p>
      </dgm:t>
    </dgm:pt>
    <dgm:pt modelId="{0CD4E7FF-2E8E-40E0-ABCE-756EAF1B18AA}" type="sibTrans" cxnId="{607F2B45-7268-450F-B58A-5C739ABC7DE6}">
      <dgm:prSet/>
      <dgm:spPr/>
      <dgm:t>
        <a:bodyPr/>
        <a:lstStyle/>
        <a:p>
          <a:endParaRPr lang="sl-SI"/>
        </a:p>
      </dgm:t>
    </dgm:pt>
    <dgm:pt modelId="{86D12355-2BD9-4867-9FDA-48FB59CE74FE}">
      <dgm:prSet phldrT="[besedilo]" custT="1"/>
      <dgm:spPr/>
      <dgm:t>
        <a:bodyPr/>
        <a:lstStyle/>
        <a:p>
          <a:r>
            <a:rPr lang="sl-SI" sz="1800" dirty="0"/>
            <a:t>Procesno vodenje</a:t>
          </a:r>
        </a:p>
      </dgm:t>
    </dgm:pt>
    <dgm:pt modelId="{D2759565-BD91-4C6C-A4E4-F5590E679E6F}" type="parTrans" cxnId="{366C0869-66BA-4BDA-BBC1-A8C81B99ABE9}">
      <dgm:prSet/>
      <dgm:spPr/>
      <dgm:t>
        <a:bodyPr/>
        <a:lstStyle/>
        <a:p>
          <a:endParaRPr lang="sl-SI"/>
        </a:p>
      </dgm:t>
    </dgm:pt>
    <dgm:pt modelId="{5489FDAE-0BE8-4BA5-9AB8-EFC20EE45D9B}" type="sibTrans" cxnId="{366C0869-66BA-4BDA-BBC1-A8C81B99ABE9}">
      <dgm:prSet/>
      <dgm:spPr/>
      <dgm:t>
        <a:bodyPr/>
        <a:lstStyle/>
        <a:p>
          <a:endParaRPr lang="sl-SI"/>
        </a:p>
      </dgm:t>
    </dgm:pt>
    <dgm:pt modelId="{2BFBC7BF-9B83-4DF0-9642-D9B90A854BC6}">
      <dgm:prSet phldrT="[besedilo]" custT="1"/>
      <dgm:spPr/>
      <dgm:t>
        <a:bodyPr/>
        <a:lstStyle/>
        <a:p>
          <a:r>
            <a:rPr lang="sl-SI" sz="1800" dirty="0"/>
            <a:t>Selektivna katalitična redukcija</a:t>
          </a:r>
        </a:p>
      </dgm:t>
    </dgm:pt>
    <dgm:pt modelId="{1B8AF710-D849-4FC6-A849-1446BB4A48B2}" type="parTrans" cxnId="{589562F9-5A22-47FB-B0B8-48FA743F3AA2}">
      <dgm:prSet/>
      <dgm:spPr/>
      <dgm:t>
        <a:bodyPr/>
        <a:lstStyle/>
        <a:p>
          <a:endParaRPr lang="sl-SI"/>
        </a:p>
      </dgm:t>
    </dgm:pt>
    <dgm:pt modelId="{1F751069-2BB5-4A03-909E-65BD326C826E}" type="sibTrans" cxnId="{589562F9-5A22-47FB-B0B8-48FA743F3AA2}">
      <dgm:prSet/>
      <dgm:spPr/>
      <dgm:t>
        <a:bodyPr/>
        <a:lstStyle/>
        <a:p>
          <a:endParaRPr lang="sl-SI"/>
        </a:p>
      </dgm:t>
    </dgm:pt>
    <dgm:pt modelId="{13E1DB34-CA17-447D-8952-0509E9717EA4}">
      <dgm:prSet phldrT="[besedilo]" custT="1"/>
      <dgm:spPr/>
      <dgm:t>
        <a:bodyPr/>
        <a:lstStyle/>
        <a:p>
          <a:r>
            <a:rPr lang="sl-SI" sz="1800" dirty="0"/>
            <a:t>Selektivna </a:t>
          </a:r>
          <a:r>
            <a:rPr lang="sl-SI" sz="1800" dirty="0" err="1"/>
            <a:t>nekatalitična</a:t>
          </a:r>
          <a:r>
            <a:rPr lang="sl-SI" sz="1800" dirty="0"/>
            <a:t> redukcija</a:t>
          </a:r>
        </a:p>
      </dgm:t>
    </dgm:pt>
    <dgm:pt modelId="{A9DF4287-8860-4630-ABDC-D31EB316E7B8}" type="parTrans" cxnId="{886339AA-F58B-499E-9347-892631F0783C}">
      <dgm:prSet/>
      <dgm:spPr/>
      <dgm:t>
        <a:bodyPr/>
        <a:lstStyle/>
        <a:p>
          <a:endParaRPr lang="sl-SI"/>
        </a:p>
      </dgm:t>
    </dgm:pt>
    <dgm:pt modelId="{7ECFE570-6BAB-4A36-AF59-5D0D30C1BDAD}" type="sibTrans" cxnId="{886339AA-F58B-499E-9347-892631F0783C}">
      <dgm:prSet/>
      <dgm:spPr/>
      <dgm:t>
        <a:bodyPr/>
        <a:lstStyle/>
        <a:p>
          <a:endParaRPr lang="sl-SI"/>
        </a:p>
      </dgm:t>
    </dgm:pt>
    <dgm:pt modelId="{737F8580-9420-4040-ABE7-376D315CA2CF}" type="pres">
      <dgm:prSet presAssocID="{39E2AEB3-5EEC-4652-A437-FB815BDCC05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3F9FEF5-B584-4F64-B2FF-F89794E078F7}" type="pres">
      <dgm:prSet presAssocID="{8F5E93BA-4BA2-4CD3-86BE-9A95D7B1D435}" presName="vertOne" presStyleCnt="0"/>
      <dgm:spPr/>
    </dgm:pt>
    <dgm:pt modelId="{296E565F-23A1-4FC0-A2F7-938AA790F6C5}" type="pres">
      <dgm:prSet presAssocID="{8F5E93BA-4BA2-4CD3-86BE-9A95D7B1D435}" presName="txOne" presStyleLbl="node0" presStyleIdx="0" presStyleCnt="1">
        <dgm:presLayoutVars>
          <dgm:chPref val="3"/>
        </dgm:presLayoutVars>
      </dgm:prSet>
      <dgm:spPr/>
    </dgm:pt>
    <dgm:pt modelId="{DE9B6436-1076-49E2-96A4-04527B37D566}" type="pres">
      <dgm:prSet presAssocID="{8F5E93BA-4BA2-4CD3-86BE-9A95D7B1D435}" presName="parTransOne" presStyleCnt="0"/>
      <dgm:spPr/>
    </dgm:pt>
    <dgm:pt modelId="{7821499D-24D3-4D90-9CD4-92B84CC7962A}" type="pres">
      <dgm:prSet presAssocID="{8F5E93BA-4BA2-4CD3-86BE-9A95D7B1D435}" presName="horzOne" presStyleCnt="0"/>
      <dgm:spPr/>
    </dgm:pt>
    <dgm:pt modelId="{7E0890E9-545D-4EF3-8B9E-DAB9EE1FA184}" type="pres">
      <dgm:prSet presAssocID="{94C7AB14-2F15-4BB8-8F23-725F90D8716C}" presName="vertTwo" presStyleCnt="0"/>
      <dgm:spPr/>
    </dgm:pt>
    <dgm:pt modelId="{62A21611-0600-4891-8D2C-FEAEFAFB8898}" type="pres">
      <dgm:prSet presAssocID="{94C7AB14-2F15-4BB8-8F23-725F90D8716C}" presName="txTwo" presStyleLbl="node2" presStyleIdx="0" presStyleCnt="2">
        <dgm:presLayoutVars>
          <dgm:chPref val="3"/>
        </dgm:presLayoutVars>
      </dgm:prSet>
      <dgm:spPr/>
    </dgm:pt>
    <dgm:pt modelId="{09F13CBA-02E5-4596-8638-0635D32A5C17}" type="pres">
      <dgm:prSet presAssocID="{94C7AB14-2F15-4BB8-8F23-725F90D8716C}" presName="parTransTwo" presStyleCnt="0"/>
      <dgm:spPr/>
    </dgm:pt>
    <dgm:pt modelId="{7D4902D6-4387-422B-BF87-FF91BB66A944}" type="pres">
      <dgm:prSet presAssocID="{94C7AB14-2F15-4BB8-8F23-725F90D8716C}" presName="horzTwo" presStyleCnt="0"/>
      <dgm:spPr/>
    </dgm:pt>
    <dgm:pt modelId="{306A1708-AC1D-44DE-B850-D0F601DB3FE1}" type="pres">
      <dgm:prSet presAssocID="{FD4CDA73-3665-41A8-9801-947A4D5492B2}" presName="vertThree" presStyleCnt="0"/>
      <dgm:spPr/>
    </dgm:pt>
    <dgm:pt modelId="{5A9EAE72-207D-4350-8271-67B71995DEA7}" type="pres">
      <dgm:prSet presAssocID="{FD4CDA73-3665-41A8-9801-947A4D5492B2}" presName="txThree" presStyleLbl="node3" presStyleIdx="0" presStyleCnt="6">
        <dgm:presLayoutVars>
          <dgm:chPref val="3"/>
        </dgm:presLayoutVars>
      </dgm:prSet>
      <dgm:spPr/>
    </dgm:pt>
    <dgm:pt modelId="{ED5A4A3F-50D1-4B6E-AF0B-6DAD11E62F47}" type="pres">
      <dgm:prSet presAssocID="{FD4CDA73-3665-41A8-9801-947A4D5492B2}" presName="horzThree" presStyleCnt="0"/>
      <dgm:spPr/>
    </dgm:pt>
    <dgm:pt modelId="{EDB4D0A1-A6F6-42A7-BFE5-D71A6112907A}" type="pres">
      <dgm:prSet presAssocID="{5E368A36-4DBE-4AD9-9911-2A8327829DF7}" presName="sibSpaceThree" presStyleCnt="0"/>
      <dgm:spPr/>
    </dgm:pt>
    <dgm:pt modelId="{7BC7DA65-1825-4524-B305-992336D7F7B3}" type="pres">
      <dgm:prSet presAssocID="{BC7B810A-D7AA-4576-8445-C527FCD1D6ED}" presName="vertThree" presStyleCnt="0"/>
      <dgm:spPr/>
    </dgm:pt>
    <dgm:pt modelId="{5AF7E303-E4A7-40CF-90DD-1179090A3273}" type="pres">
      <dgm:prSet presAssocID="{BC7B810A-D7AA-4576-8445-C527FCD1D6ED}" presName="txThree" presStyleLbl="node3" presStyleIdx="1" presStyleCnt="6">
        <dgm:presLayoutVars>
          <dgm:chPref val="3"/>
        </dgm:presLayoutVars>
      </dgm:prSet>
      <dgm:spPr/>
    </dgm:pt>
    <dgm:pt modelId="{76D390E5-AA16-4F4A-81FE-86750FEF9D3F}" type="pres">
      <dgm:prSet presAssocID="{BC7B810A-D7AA-4576-8445-C527FCD1D6ED}" presName="horzThree" presStyleCnt="0"/>
      <dgm:spPr/>
    </dgm:pt>
    <dgm:pt modelId="{7FA0E69D-E803-4BF8-B196-0FFD6520C759}" type="pres">
      <dgm:prSet presAssocID="{A5403E0A-BEF8-4C34-AB93-AFDE0817A473}" presName="sibSpaceThree" presStyleCnt="0"/>
      <dgm:spPr/>
    </dgm:pt>
    <dgm:pt modelId="{525C1937-353B-4859-91CB-ACDAFBB7159D}" type="pres">
      <dgm:prSet presAssocID="{86D12355-2BD9-4867-9FDA-48FB59CE74FE}" presName="vertThree" presStyleCnt="0"/>
      <dgm:spPr/>
    </dgm:pt>
    <dgm:pt modelId="{2A1DCDF3-394F-4426-BC36-02BA4E7E662C}" type="pres">
      <dgm:prSet presAssocID="{86D12355-2BD9-4867-9FDA-48FB59CE74FE}" presName="txThree" presStyleLbl="node3" presStyleIdx="2" presStyleCnt="6">
        <dgm:presLayoutVars>
          <dgm:chPref val="3"/>
        </dgm:presLayoutVars>
      </dgm:prSet>
      <dgm:spPr/>
    </dgm:pt>
    <dgm:pt modelId="{48780845-FDA4-4D3B-8E31-52F871C2E828}" type="pres">
      <dgm:prSet presAssocID="{86D12355-2BD9-4867-9FDA-48FB59CE74FE}" presName="horzThree" presStyleCnt="0"/>
      <dgm:spPr/>
    </dgm:pt>
    <dgm:pt modelId="{11053A99-4F47-488F-BC94-63533509E6FA}" type="pres">
      <dgm:prSet presAssocID="{2004200C-838A-4136-B93E-FE050DC77727}" presName="sibSpaceTwo" presStyleCnt="0"/>
      <dgm:spPr/>
    </dgm:pt>
    <dgm:pt modelId="{5897B467-0B06-4253-92E6-FF838ACE4F35}" type="pres">
      <dgm:prSet presAssocID="{38692CA9-26A0-433B-85BB-15CE80D54CDE}" presName="vertTwo" presStyleCnt="0"/>
      <dgm:spPr/>
    </dgm:pt>
    <dgm:pt modelId="{2342AC38-31E9-486B-BA3D-CE210C40039F}" type="pres">
      <dgm:prSet presAssocID="{38692CA9-26A0-433B-85BB-15CE80D54CDE}" presName="txTwo" presStyleLbl="node2" presStyleIdx="1" presStyleCnt="2">
        <dgm:presLayoutVars>
          <dgm:chPref val="3"/>
        </dgm:presLayoutVars>
      </dgm:prSet>
      <dgm:spPr/>
    </dgm:pt>
    <dgm:pt modelId="{27CDC5BE-F5CB-438D-BE77-6BDF640BF2F0}" type="pres">
      <dgm:prSet presAssocID="{38692CA9-26A0-433B-85BB-15CE80D54CDE}" presName="parTransTwo" presStyleCnt="0"/>
      <dgm:spPr/>
    </dgm:pt>
    <dgm:pt modelId="{4E937E25-CEEE-4957-8892-6FC6758470F0}" type="pres">
      <dgm:prSet presAssocID="{38692CA9-26A0-433B-85BB-15CE80D54CDE}" presName="horzTwo" presStyleCnt="0"/>
      <dgm:spPr/>
    </dgm:pt>
    <dgm:pt modelId="{C816B857-CA12-4B47-96CF-76323C15BD51}" type="pres">
      <dgm:prSet presAssocID="{75F209E0-30B5-4A2C-B9AD-19B2393F2603}" presName="vertThree" presStyleCnt="0"/>
      <dgm:spPr/>
    </dgm:pt>
    <dgm:pt modelId="{F5328F8E-8307-4FDC-BD01-EB2223BED5AB}" type="pres">
      <dgm:prSet presAssocID="{75F209E0-30B5-4A2C-B9AD-19B2393F2603}" presName="txThree" presStyleLbl="node3" presStyleIdx="3" presStyleCnt="6">
        <dgm:presLayoutVars>
          <dgm:chPref val="3"/>
        </dgm:presLayoutVars>
      </dgm:prSet>
      <dgm:spPr/>
    </dgm:pt>
    <dgm:pt modelId="{107907F8-D4B6-4BFF-BB09-39D42CB9A2E8}" type="pres">
      <dgm:prSet presAssocID="{75F209E0-30B5-4A2C-B9AD-19B2393F2603}" presName="horzThree" presStyleCnt="0"/>
      <dgm:spPr/>
    </dgm:pt>
    <dgm:pt modelId="{5A827D7F-B5D6-44D2-B982-C4AC2945BD9C}" type="pres">
      <dgm:prSet presAssocID="{0CD4E7FF-2E8E-40E0-ABCE-756EAF1B18AA}" presName="sibSpaceThree" presStyleCnt="0"/>
      <dgm:spPr/>
    </dgm:pt>
    <dgm:pt modelId="{51C3F47C-DEFA-4EC9-B5BE-7E17B45EA07F}" type="pres">
      <dgm:prSet presAssocID="{2BFBC7BF-9B83-4DF0-9642-D9B90A854BC6}" presName="vertThree" presStyleCnt="0"/>
      <dgm:spPr/>
    </dgm:pt>
    <dgm:pt modelId="{B2DF6B4F-C8F7-468B-A0DE-E0B4F840C540}" type="pres">
      <dgm:prSet presAssocID="{2BFBC7BF-9B83-4DF0-9642-D9B90A854BC6}" presName="txThree" presStyleLbl="node3" presStyleIdx="4" presStyleCnt="6">
        <dgm:presLayoutVars>
          <dgm:chPref val="3"/>
        </dgm:presLayoutVars>
      </dgm:prSet>
      <dgm:spPr/>
    </dgm:pt>
    <dgm:pt modelId="{326E5D85-B85A-4BF0-9B99-2670439BF195}" type="pres">
      <dgm:prSet presAssocID="{2BFBC7BF-9B83-4DF0-9642-D9B90A854BC6}" presName="horzThree" presStyleCnt="0"/>
      <dgm:spPr/>
    </dgm:pt>
    <dgm:pt modelId="{6E07162A-B436-4C7C-B930-3AAB8B37B9C0}" type="pres">
      <dgm:prSet presAssocID="{1F751069-2BB5-4A03-909E-65BD326C826E}" presName="sibSpaceThree" presStyleCnt="0"/>
      <dgm:spPr/>
    </dgm:pt>
    <dgm:pt modelId="{F564DEF6-94B9-419B-A9F8-36C90155F600}" type="pres">
      <dgm:prSet presAssocID="{13E1DB34-CA17-447D-8952-0509E9717EA4}" presName="vertThree" presStyleCnt="0"/>
      <dgm:spPr/>
    </dgm:pt>
    <dgm:pt modelId="{F3B012BF-0C1F-4F33-A8A5-5C8C6D4D797A}" type="pres">
      <dgm:prSet presAssocID="{13E1DB34-CA17-447D-8952-0509E9717EA4}" presName="txThree" presStyleLbl="node3" presStyleIdx="5" presStyleCnt="6">
        <dgm:presLayoutVars>
          <dgm:chPref val="3"/>
        </dgm:presLayoutVars>
      </dgm:prSet>
      <dgm:spPr/>
    </dgm:pt>
    <dgm:pt modelId="{76D17195-D1F5-48CA-B717-25132EA0B7F6}" type="pres">
      <dgm:prSet presAssocID="{13E1DB34-CA17-447D-8952-0509E9717EA4}" presName="horzThree" presStyleCnt="0"/>
      <dgm:spPr/>
    </dgm:pt>
  </dgm:ptLst>
  <dgm:cxnLst>
    <dgm:cxn modelId="{35109309-0C8C-4138-9826-4855A1F5BF76}" type="presOf" srcId="{75F209E0-30B5-4A2C-B9AD-19B2393F2603}" destId="{F5328F8E-8307-4FDC-BD01-EB2223BED5AB}" srcOrd="0" destOrd="0" presId="urn:microsoft.com/office/officeart/2005/8/layout/hierarchy4"/>
    <dgm:cxn modelId="{54E5E812-A0F6-4474-B676-031ECC449E52}" type="presOf" srcId="{94C7AB14-2F15-4BB8-8F23-725F90D8716C}" destId="{62A21611-0600-4891-8D2C-FEAEFAFB8898}" srcOrd="0" destOrd="0" presId="urn:microsoft.com/office/officeart/2005/8/layout/hierarchy4"/>
    <dgm:cxn modelId="{073C8C22-E89B-4BE0-8236-CE56CC37476E}" type="presOf" srcId="{8F5E93BA-4BA2-4CD3-86BE-9A95D7B1D435}" destId="{296E565F-23A1-4FC0-A2F7-938AA790F6C5}" srcOrd="0" destOrd="0" presId="urn:microsoft.com/office/officeart/2005/8/layout/hierarchy4"/>
    <dgm:cxn modelId="{967CC725-2001-439F-9863-200DA5DDE216}" type="presOf" srcId="{FD4CDA73-3665-41A8-9801-947A4D5492B2}" destId="{5A9EAE72-207D-4350-8271-67B71995DEA7}" srcOrd="0" destOrd="0" presId="urn:microsoft.com/office/officeart/2005/8/layout/hierarchy4"/>
    <dgm:cxn modelId="{04C2F22F-49B1-4667-A6F1-302E96EF9CEC}" type="presOf" srcId="{86D12355-2BD9-4867-9FDA-48FB59CE74FE}" destId="{2A1DCDF3-394F-4426-BC36-02BA4E7E662C}" srcOrd="0" destOrd="0" presId="urn:microsoft.com/office/officeart/2005/8/layout/hierarchy4"/>
    <dgm:cxn modelId="{607F2B45-7268-450F-B58A-5C739ABC7DE6}" srcId="{38692CA9-26A0-433B-85BB-15CE80D54CDE}" destId="{75F209E0-30B5-4A2C-B9AD-19B2393F2603}" srcOrd="0" destOrd="0" parTransId="{E5B42D2F-2577-4351-BD12-496AB04C2EBD}" sibTransId="{0CD4E7FF-2E8E-40E0-ABCE-756EAF1B18AA}"/>
    <dgm:cxn modelId="{C30FAF65-D259-44CE-9C6B-120DFEEF0BBA}" srcId="{39E2AEB3-5EEC-4652-A437-FB815BDCC051}" destId="{8F5E93BA-4BA2-4CD3-86BE-9A95D7B1D435}" srcOrd="0" destOrd="0" parTransId="{C3B6712A-502B-4DCE-BA6C-6B189249B286}" sibTransId="{A4AFB672-971F-4A42-8E54-C52F7CDB47B3}"/>
    <dgm:cxn modelId="{32FF6B48-5023-44AF-9AB4-76BF081D4D30}" srcId="{94C7AB14-2F15-4BB8-8F23-725F90D8716C}" destId="{BC7B810A-D7AA-4576-8445-C527FCD1D6ED}" srcOrd="1" destOrd="0" parTransId="{A920D818-6BDA-4879-A18E-EFB2E468AA90}" sibTransId="{A5403E0A-BEF8-4C34-AB93-AFDE0817A473}"/>
    <dgm:cxn modelId="{366C0869-66BA-4BDA-BBC1-A8C81B99ABE9}" srcId="{94C7AB14-2F15-4BB8-8F23-725F90D8716C}" destId="{86D12355-2BD9-4867-9FDA-48FB59CE74FE}" srcOrd="2" destOrd="0" parTransId="{D2759565-BD91-4C6C-A4E4-F5590E679E6F}" sibTransId="{5489FDAE-0BE8-4BA5-9AB8-EFC20EE45D9B}"/>
    <dgm:cxn modelId="{70E04171-036F-4A57-9687-B31537B73058}" type="presOf" srcId="{39E2AEB3-5EEC-4652-A437-FB815BDCC051}" destId="{737F8580-9420-4040-ABE7-376D315CA2CF}" srcOrd="0" destOrd="0" presId="urn:microsoft.com/office/officeart/2005/8/layout/hierarchy4"/>
    <dgm:cxn modelId="{886339AA-F58B-499E-9347-892631F0783C}" srcId="{38692CA9-26A0-433B-85BB-15CE80D54CDE}" destId="{13E1DB34-CA17-447D-8952-0509E9717EA4}" srcOrd="2" destOrd="0" parTransId="{A9DF4287-8860-4630-ABDC-D31EB316E7B8}" sibTransId="{7ECFE570-6BAB-4A36-AF59-5D0D30C1BDAD}"/>
    <dgm:cxn modelId="{134AC1C3-7C8F-4F6A-B063-C9CDD590EA66}" type="presOf" srcId="{2BFBC7BF-9B83-4DF0-9642-D9B90A854BC6}" destId="{B2DF6B4F-C8F7-468B-A0DE-E0B4F840C540}" srcOrd="0" destOrd="0" presId="urn:microsoft.com/office/officeart/2005/8/layout/hierarchy4"/>
    <dgm:cxn modelId="{8A0846CF-0B73-48F9-B30E-E5ED9AAB4DF7}" type="presOf" srcId="{BC7B810A-D7AA-4576-8445-C527FCD1D6ED}" destId="{5AF7E303-E4A7-40CF-90DD-1179090A3273}" srcOrd="0" destOrd="0" presId="urn:microsoft.com/office/officeart/2005/8/layout/hierarchy4"/>
    <dgm:cxn modelId="{48CC1AD7-5691-4359-88EF-C520C2993C73}" type="presOf" srcId="{38692CA9-26A0-433B-85BB-15CE80D54CDE}" destId="{2342AC38-31E9-486B-BA3D-CE210C40039F}" srcOrd="0" destOrd="0" presId="urn:microsoft.com/office/officeart/2005/8/layout/hierarchy4"/>
    <dgm:cxn modelId="{C66395D7-AD33-4365-9FDE-8723C5F38428}" srcId="{94C7AB14-2F15-4BB8-8F23-725F90D8716C}" destId="{FD4CDA73-3665-41A8-9801-947A4D5492B2}" srcOrd="0" destOrd="0" parTransId="{EDFE13F1-9961-48C6-86F1-BE692EF75DF3}" sibTransId="{5E368A36-4DBE-4AD9-9911-2A8327829DF7}"/>
    <dgm:cxn modelId="{21687AE1-1B6D-48B5-8246-9E6328AE86F8}" type="presOf" srcId="{13E1DB34-CA17-447D-8952-0509E9717EA4}" destId="{F3B012BF-0C1F-4F33-A8A5-5C8C6D4D797A}" srcOrd="0" destOrd="0" presId="urn:microsoft.com/office/officeart/2005/8/layout/hierarchy4"/>
    <dgm:cxn modelId="{8D2A31EB-E8AA-4363-A236-630B4660378E}" srcId="{8F5E93BA-4BA2-4CD3-86BE-9A95D7B1D435}" destId="{38692CA9-26A0-433B-85BB-15CE80D54CDE}" srcOrd="1" destOrd="0" parTransId="{EC00F3B3-418E-421E-A365-8AA769A48063}" sibTransId="{A208C046-011B-4519-8BEC-E2067A804006}"/>
    <dgm:cxn modelId="{589562F9-5A22-47FB-B0B8-48FA743F3AA2}" srcId="{38692CA9-26A0-433B-85BB-15CE80D54CDE}" destId="{2BFBC7BF-9B83-4DF0-9642-D9B90A854BC6}" srcOrd="1" destOrd="0" parTransId="{1B8AF710-D849-4FC6-A849-1446BB4A48B2}" sibTransId="{1F751069-2BB5-4A03-909E-65BD326C826E}"/>
    <dgm:cxn modelId="{F58CE0FA-23F4-4324-BD61-3CF593C1B5B2}" srcId="{8F5E93BA-4BA2-4CD3-86BE-9A95D7B1D435}" destId="{94C7AB14-2F15-4BB8-8F23-725F90D8716C}" srcOrd="0" destOrd="0" parTransId="{B5A4B2F0-F7D2-4274-B48B-3D199158F199}" sibTransId="{2004200C-838A-4136-B93E-FE050DC77727}"/>
    <dgm:cxn modelId="{EF27FBEB-DC9B-4DA2-B79C-FB008E2316AA}" type="presParOf" srcId="{737F8580-9420-4040-ABE7-376D315CA2CF}" destId="{13F9FEF5-B584-4F64-B2FF-F89794E078F7}" srcOrd="0" destOrd="0" presId="urn:microsoft.com/office/officeart/2005/8/layout/hierarchy4"/>
    <dgm:cxn modelId="{B7A11D4E-782C-4304-9CF6-5C85D1342F7E}" type="presParOf" srcId="{13F9FEF5-B584-4F64-B2FF-F89794E078F7}" destId="{296E565F-23A1-4FC0-A2F7-938AA790F6C5}" srcOrd="0" destOrd="0" presId="urn:microsoft.com/office/officeart/2005/8/layout/hierarchy4"/>
    <dgm:cxn modelId="{BE4F15F6-99C5-49F2-AED4-197B5AE11660}" type="presParOf" srcId="{13F9FEF5-B584-4F64-B2FF-F89794E078F7}" destId="{DE9B6436-1076-49E2-96A4-04527B37D566}" srcOrd="1" destOrd="0" presId="urn:microsoft.com/office/officeart/2005/8/layout/hierarchy4"/>
    <dgm:cxn modelId="{0C49778C-EA4A-495C-AF49-BC4B1EBE5CC7}" type="presParOf" srcId="{13F9FEF5-B584-4F64-B2FF-F89794E078F7}" destId="{7821499D-24D3-4D90-9CD4-92B84CC7962A}" srcOrd="2" destOrd="0" presId="urn:microsoft.com/office/officeart/2005/8/layout/hierarchy4"/>
    <dgm:cxn modelId="{52465A45-2EEF-4617-99E6-5442949AF146}" type="presParOf" srcId="{7821499D-24D3-4D90-9CD4-92B84CC7962A}" destId="{7E0890E9-545D-4EF3-8B9E-DAB9EE1FA184}" srcOrd="0" destOrd="0" presId="urn:microsoft.com/office/officeart/2005/8/layout/hierarchy4"/>
    <dgm:cxn modelId="{CD1B812A-5ABA-4134-AE87-A5E6322A478D}" type="presParOf" srcId="{7E0890E9-545D-4EF3-8B9E-DAB9EE1FA184}" destId="{62A21611-0600-4891-8D2C-FEAEFAFB8898}" srcOrd="0" destOrd="0" presId="urn:microsoft.com/office/officeart/2005/8/layout/hierarchy4"/>
    <dgm:cxn modelId="{F36C580E-3052-488E-B9B2-00DDB94F4BDC}" type="presParOf" srcId="{7E0890E9-545D-4EF3-8B9E-DAB9EE1FA184}" destId="{09F13CBA-02E5-4596-8638-0635D32A5C17}" srcOrd="1" destOrd="0" presId="urn:microsoft.com/office/officeart/2005/8/layout/hierarchy4"/>
    <dgm:cxn modelId="{3DAD4C45-117C-4A86-A67B-5B94E3549B2D}" type="presParOf" srcId="{7E0890E9-545D-4EF3-8B9E-DAB9EE1FA184}" destId="{7D4902D6-4387-422B-BF87-FF91BB66A944}" srcOrd="2" destOrd="0" presId="urn:microsoft.com/office/officeart/2005/8/layout/hierarchy4"/>
    <dgm:cxn modelId="{F33A86EF-C8D3-4E5B-ABBE-39C439305D15}" type="presParOf" srcId="{7D4902D6-4387-422B-BF87-FF91BB66A944}" destId="{306A1708-AC1D-44DE-B850-D0F601DB3FE1}" srcOrd="0" destOrd="0" presId="urn:microsoft.com/office/officeart/2005/8/layout/hierarchy4"/>
    <dgm:cxn modelId="{F25AC1B7-3B9A-4D07-A473-B9561EF02559}" type="presParOf" srcId="{306A1708-AC1D-44DE-B850-D0F601DB3FE1}" destId="{5A9EAE72-207D-4350-8271-67B71995DEA7}" srcOrd="0" destOrd="0" presId="urn:microsoft.com/office/officeart/2005/8/layout/hierarchy4"/>
    <dgm:cxn modelId="{9D80CCFC-A4F8-4F46-9C77-59F6D9B54CC4}" type="presParOf" srcId="{306A1708-AC1D-44DE-B850-D0F601DB3FE1}" destId="{ED5A4A3F-50D1-4B6E-AF0B-6DAD11E62F47}" srcOrd="1" destOrd="0" presId="urn:microsoft.com/office/officeart/2005/8/layout/hierarchy4"/>
    <dgm:cxn modelId="{4E8FAC1F-D045-4F4A-8785-15035CF91531}" type="presParOf" srcId="{7D4902D6-4387-422B-BF87-FF91BB66A944}" destId="{EDB4D0A1-A6F6-42A7-BFE5-D71A6112907A}" srcOrd="1" destOrd="0" presId="urn:microsoft.com/office/officeart/2005/8/layout/hierarchy4"/>
    <dgm:cxn modelId="{31F4E3FF-BC35-4D76-8E8D-2F33F56E4591}" type="presParOf" srcId="{7D4902D6-4387-422B-BF87-FF91BB66A944}" destId="{7BC7DA65-1825-4524-B305-992336D7F7B3}" srcOrd="2" destOrd="0" presId="urn:microsoft.com/office/officeart/2005/8/layout/hierarchy4"/>
    <dgm:cxn modelId="{B03A0634-C551-41EA-A823-55C48764E43C}" type="presParOf" srcId="{7BC7DA65-1825-4524-B305-992336D7F7B3}" destId="{5AF7E303-E4A7-40CF-90DD-1179090A3273}" srcOrd="0" destOrd="0" presId="urn:microsoft.com/office/officeart/2005/8/layout/hierarchy4"/>
    <dgm:cxn modelId="{948B42A2-FD79-46D8-AB99-1613536DE969}" type="presParOf" srcId="{7BC7DA65-1825-4524-B305-992336D7F7B3}" destId="{76D390E5-AA16-4F4A-81FE-86750FEF9D3F}" srcOrd="1" destOrd="0" presId="urn:microsoft.com/office/officeart/2005/8/layout/hierarchy4"/>
    <dgm:cxn modelId="{FF43DA00-D469-4D68-A9F1-F4A08A5EF681}" type="presParOf" srcId="{7D4902D6-4387-422B-BF87-FF91BB66A944}" destId="{7FA0E69D-E803-4BF8-B196-0FFD6520C759}" srcOrd="3" destOrd="0" presId="urn:microsoft.com/office/officeart/2005/8/layout/hierarchy4"/>
    <dgm:cxn modelId="{7B8B51AD-9AA8-41FD-92C8-CE69E7A582C3}" type="presParOf" srcId="{7D4902D6-4387-422B-BF87-FF91BB66A944}" destId="{525C1937-353B-4859-91CB-ACDAFBB7159D}" srcOrd="4" destOrd="0" presId="urn:microsoft.com/office/officeart/2005/8/layout/hierarchy4"/>
    <dgm:cxn modelId="{C3C2612C-40F1-4CCB-8593-F168910D079F}" type="presParOf" srcId="{525C1937-353B-4859-91CB-ACDAFBB7159D}" destId="{2A1DCDF3-394F-4426-BC36-02BA4E7E662C}" srcOrd="0" destOrd="0" presId="urn:microsoft.com/office/officeart/2005/8/layout/hierarchy4"/>
    <dgm:cxn modelId="{4D44F468-1EB8-4918-B06E-2889059FD910}" type="presParOf" srcId="{525C1937-353B-4859-91CB-ACDAFBB7159D}" destId="{48780845-FDA4-4D3B-8E31-52F871C2E828}" srcOrd="1" destOrd="0" presId="urn:microsoft.com/office/officeart/2005/8/layout/hierarchy4"/>
    <dgm:cxn modelId="{A8C220C7-2AAD-449F-A284-ABC073329411}" type="presParOf" srcId="{7821499D-24D3-4D90-9CD4-92B84CC7962A}" destId="{11053A99-4F47-488F-BC94-63533509E6FA}" srcOrd="1" destOrd="0" presId="urn:microsoft.com/office/officeart/2005/8/layout/hierarchy4"/>
    <dgm:cxn modelId="{82C77CE8-2B0A-4F1C-B974-C3027957B418}" type="presParOf" srcId="{7821499D-24D3-4D90-9CD4-92B84CC7962A}" destId="{5897B467-0B06-4253-92E6-FF838ACE4F35}" srcOrd="2" destOrd="0" presId="urn:microsoft.com/office/officeart/2005/8/layout/hierarchy4"/>
    <dgm:cxn modelId="{63004B14-C33B-432E-AD61-52BE39D204B2}" type="presParOf" srcId="{5897B467-0B06-4253-92E6-FF838ACE4F35}" destId="{2342AC38-31E9-486B-BA3D-CE210C40039F}" srcOrd="0" destOrd="0" presId="urn:microsoft.com/office/officeart/2005/8/layout/hierarchy4"/>
    <dgm:cxn modelId="{385C6E03-E2CD-4B31-979C-3C0F732EFBC7}" type="presParOf" srcId="{5897B467-0B06-4253-92E6-FF838ACE4F35}" destId="{27CDC5BE-F5CB-438D-BE77-6BDF640BF2F0}" srcOrd="1" destOrd="0" presId="urn:microsoft.com/office/officeart/2005/8/layout/hierarchy4"/>
    <dgm:cxn modelId="{0355ADD5-A42F-4601-AE20-2F4771887967}" type="presParOf" srcId="{5897B467-0B06-4253-92E6-FF838ACE4F35}" destId="{4E937E25-CEEE-4957-8892-6FC6758470F0}" srcOrd="2" destOrd="0" presId="urn:microsoft.com/office/officeart/2005/8/layout/hierarchy4"/>
    <dgm:cxn modelId="{5092DE7B-FFC7-4223-AFB9-BCA4690DF5DD}" type="presParOf" srcId="{4E937E25-CEEE-4957-8892-6FC6758470F0}" destId="{C816B857-CA12-4B47-96CF-76323C15BD51}" srcOrd="0" destOrd="0" presId="urn:microsoft.com/office/officeart/2005/8/layout/hierarchy4"/>
    <dgm:cxn modelId="{6B1FAF8E-F4F6-4CEA-81DA-F7A44650F6F9}" type="presParOf" srcId="{C816B857-CA12-4B47-96CF-76323C15BD51}" destId="{F5328F8E-8307-4FDC-BD01-EB2223BED5AB}" srcOrd="0" destOrd="0" presId="urn:microsoft.com/office/officeart/2005/8/layout/hierarchy4"/>
    <dgm:cxn modelId="{9F400C5A-B816-4919-BBBB-63A4D160DECD}" type="presParOf" srcId="{C816B857-CA12-4B47-96CF-76323C15BD51}" destId="{107907F8-D4B6-4BFF-BB09-39D42CB9A2E8}" srcOrd="1" destOrd="0" presId="urn:microsoft.com/office/officeart/2005/8/layout/hierarchy4"/>
    <dgm:cxn modelId="{9A708894-622C-43E4-B04A-102E8DA8D7E1}" type="presParOf" srcId="{4E937E25-CEEE-4957-8892-6FC6758470F0}" destId="{5A827D7F-B5D6-44D2-B982-C4AC2945BD9C}" srcOrd="1" destOrd="0" presId="urn:microsoft.com/office/officeart/2005/8/layout/hierarchy4"/>
    <dgm:cxn modelId="{52B35DC3-B982-4F2E-BA73-A15EE420647C}" type="presParOf" srcId="{4E937E25-CEEE-4957-8892-6FC6758470F0}" destId="{51C3F47C-DEFA-4EC9-B5BE-7E17B45EA07F}" srcOrd="2" destOrd="0" presId="urn:microsoft.com/office/officeart/2005/8/layout/hierarchy4"/>
    <dgm:cxn modelId="{06110A99-A6B5-43AE-9F19-FA85CFDF89FE}" type="presParOf" srcId="{51C3F47C-DEFA-4EC9-B5BE-7E17B45EA07F}" destId="{B2DF6B4F-C8F7-468B-A0DE-E0B4F840C540}" srcOrd="0" destOrd="0" presId="urn:microsoft.com/office/officeart/2005/8/layout/hierarchy4"/>
    <dgm:cxn modelId="{98292ADC-1595-4B8C-A2EA-6D25BB10EC21}" type="presParOf" srcId="{51C3F47C-DEFA-4EC9-B5BE-7E17B45EA07F}" destId="{326E5D85-B85A-4BF0-9B99-2670439BF195}" srcOrd="1" destOrd="0" presId="urn:microsoft.com/office/officeart/2005/8/layout/hierarchy4"/>
    <dgm:cxn modelId="{42DF4C29-0658-4665-A0F8-505375C50C7F}" type="presParOf" srcId="{4E937E25-CEEE-4957-8892-6FC6758470F0}" destId="{6E07162A-B436-4C7C-B930-3AAB8B37B9C0}" srcOrd="3" destOrd="0" presId="urn:microsoft.com/office/officeart/2005/8/layout/hierarchy4"/>
    <dgm:cxn modelId="{2B7C0260-6B61-4B62-9FC2-0725015798BB}" type="presParOf" srcId="{4E937E25-CEEE-4957-8892-6FC6758470F0}" destId="{F564DEF6-94B9-419B-A9F8-36C90155F600}" srcOrd="4" destOrd="0" presId="urn:microsoft.com/office/officeart/2005/8/layout/hierarchy4"/>
    <dgm:cxn modelId="{BBCA369C-E956-4619-91C1-34358B3C74B0}" type="presParOf" srcId="{F564DEF6-94B9-419B-A9F8-36C90155F600}" destId="{F3B012BF-0C1F-4F33-A8A5-5C8C6D4D797A}" srcOrd="0" destOrd="0" presId="urn:microsoft.com/office/officeart/2005/8/layout/hierarchy4"/>
    <dgm:cxn modelId="{C05A0ED0-642A-4691-8650-33BCCC5BE74F}" type="presParOf" srcId="{F564DEF6-94B9-419B-A9F8-36C90155F600}" destId="{76D17195-D1F5-48CA-B717-25132EA0B7F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6682C5-27B6-4CEF-B545-2347D72A87ED}" type="doc">
      <dgm:prSet loTypeId="urn:microsoft.com/office/officeart/2008/layout/LinedList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sl-SI"/>
        </a:p>
      </dgm:t>
    </dgm:pt>
    <dgm:pt modelId="{E35E0C5D-C8A8-4A01-AE11-80AFF23A9137}">
      <dgm:prSet phldrT="[besedilo]" custT="1"/>
      <dgm:spPr/>
      <dgm:t>
        <a:bodyPr/>
        <a:lstStyle/>
        <a:p>
          <a:r>
            <a:rPr lang="sl-SI" sz="2400" b="1" dirty="0"/>
            <a:t>Tehnologija malih KN na TLG</a:t>
          </a:r>
        </a:p>
      </dgm:t>
    </dgm:pt>
    <dgm:pt modelId="{BD90837D-BEC5-4EBA-88F4-4E9BAFB58C11}" type="parTrans" cxnId="{2C246F9C-C18F-4437-874B-D8C38ED8D640}">
      <dgm:prSet/>
      <dgm:spPr/>
      <dgm:t>
        <a:bodyPr/>
        <a:lstStyle/>
        <a:p>
          <a:endParaRPr lang="sl-SI" sz="2400"/>
        </a:p>
      </dgm:t>
    </dgm:pt>
    <dgm:pt modelId="{4EA27C07-A241-4C1A-99D1-8C32C7ADD65D}" type="sibTrans" cxnId="{2C246F9C-C18F-4437-874B-D8C38ED8D640}">
      <dgm:prSet/>
      <dgm:spPr/>
      <dgm:t>
        <a:bodyPr/>
        <a:lstStyle/>
        <a:p>
          <a:endParaRPr lang="sl-SI" sz="2400"/>
        </a:p>
      </dgm:t>
    </dgm:pt>
    <dgm:pt modelId="{82F19C3F-C240-4500-BFC6-F40E226448F3}">
      <dgm:prSet phldrT="[besedilo]" custT="1"/>
      <dgm:spPr/>
      <dgm:t>
        <a:bodyPr/>
        <a:lstStyle/>
        <a:p>
          <a:r>
            <a:rPr lang="sl-SI" sz="2400" dirty="0"/>
            <a:t>Toplovodni kotli</a:t>
          </a:r>
        </a:p>
      </dgm:t>
    </dgm:pt>
    <dgm:pt modelId="{A704D250-377A-49D5-8202-9B1E6E87309B}" type="parTrans" cxnId="{81CBF6A5-8615-4580-BB7D-64DA6DF7155B}">
      <dgm:prSet/>
      <dgm:spPr/>
      <dgm:t>
        <a:bodyPr/>
        <a:lstStyle/>
        <a:p>
          <a:endParaRPr lang="sl-SI" sz="2400"/>
        </a:p>
      </dgm:t>
    </dgm:pt>
    <dgm:pt modelId="{DC507B7E-431F-451D-B4FA-E2BA9BC8BC62}" type="sibTrans" cxnId="{81CBF6A5-8615-4580-BB7D-64DA6DF7155B}">
      <dgm:prSet/>
      <dgm:spPr/>
      <dgm:t>
        <a:bodyPr/>
        <a:lstStyle/>
        <a:p>
          <a:endParaRPr lang="sl-SI" sz="2400"/>
        </a:p>
      </dgm:t>
    </dgm:pt>
    <dgm:pt modelId="{B12F29E5-793C-48C0-8A83-78CE37952C6D}">
      <dgm:prSet phldrT="[besedilo]" custT="1"/>
      <dgm:spPr/>
      <dgm:t>
        <a:bodyPr/>
        <a:lstStyle/>
        <a:p>
          <a:r>
            <a:rPr lang="sl-SI" sz="2400" dirty="0"/>
            <a:t>Vplivni dejavniki</a:t>
          </a:r>
        </a:p>
      </dgm:t>
    </dgm:pt>
    <dgm:pt modelId="{29B45704-1DDE-4562-8EB6-C8A7334EBCEC}" type="parTrans" cxnId="{7AA5849E-EA06-43D5-A435-D4816FA4DBC1}">
      <dgm:prSet/>
      <dgm:spPr/>
      <dgm:t>
        <a:bodyPr/>
        <a:lstStyle/>
        <a:p>
          <a:endParaRPr lang="sl-SI" sz="2400"/>
        </a:p>
      </dgm:t>
    </dgm:pt>
    <dgm:pt modelId="{99357F80-17E2-466F-AA78-245F2540A250}" type="sibTrans" cxnId="{7AA5849E-EA06-43D5-A435-D4816FA4DBC1}">
      <dgm:prSet/>
      <dgm:spPr/>
      <dgm:t>
        <a:bodyPr/>
        <a:lstStyle/>
        <a:p>
          <a:endParaRPr lang="sl-SI" sz="2400"/>
        </a:p>
      </dgm:t>
    </dgm:pt>
    <dgm:pt modelId="{9F5394C8-7E81-4F44-8AFC-E24CC822E794}">
      <dgm:prSet phldrT="[besedilo]" custT="1"/>
      <dgm:spPr/>
      <dgm:t>
        <a:bodyPr/>
        <a:lstStyle/>
        <a:p>
          <a:r>
            <a:rPr lang="sl-SI" sz="2400" dirty="0"/>
            <a:t>Zgradba</a:t>
          </a:r>
        </a:p>
      </dgm:t>
    </dgm:pt>
    <dgm:pt modelId="{A50DBE1D-AF05-4496-AD33-A48A69252624}" type="parTrans" cxnId="{EB073757-A7FA-4F1B-9C1C-1AFDE4261A84}">
      <dgm:prSet/>
      <dgm:spPr/>
      <dgm:t>
        <a:bodyPr/>
        <a:lstStyle/>
        <a:p>
          <a:endParaRPr lang="sl-SI" sz="2400"/>
        </a:p>
      </dgm:t>
    </dgm:pt>
    <dgm:pt modelId="{4FC7622B-0B5D-490B-AF93-6A07CA627252}" type="sibTrans" cxnId="{EB073757-A7FA-4F1B-9C1C-1AFDE4261A84}">
      <dgm:prSet/>
      <dgm:spPr/>
      <dgm:t>
        <a:bodyPr/>
        <a:lstStyle/>
        <a:p>
          <a:endParaRPr lang="sl-SI" sz="2400"/>
        </a:p>
      </dgm:t>
    </dgm:pt>
    <dgm:pt modelId="{B5F823A4-941C-4E77-A46A-1FF0BF6F8AB8}">
      <dgm:prSet phldrT="[besedilo]" custT="1"/>
      <dgm:spPr/>
      <dgm:t>
        <a:bodyPr/>
        <a:lstStyle/>
        <a:p>
          <a:r>
            <a:rPr lang="sl-SI" sz="2400"/>
            <a:t>Kotlovska regulacija</a:t>
          </a:r>
          <a:endParaRPr lang="sl-SI" sz="2400" dirty="0"/>
        </a:p>
      </dgm:t>
    </dgm:pt>
    <dgm:pt modelId="{38B29A72-AA3E-4D12-8924-1DBC2C72CB3B}" type="parTrans" cxnId="{9D7D63C2-19DD-488C-B35D-4E652FBA238A}">
      <dgm:prSet/>
      <dgm:spPr/>
      <dgm:t>
        <a:bodyPr/>
        <a:lstStyle/>
        <a:p>
          <a:endParaRPr lang="sl-SI" sz="2400"/>
        </a:p>
      </dgm:t>
    </dgm:pt>
    <dgm:pt modelId="{BD4BB826-6499-4346-A046-BC8599BB7BCD}" type="sibTrans" cxnId="{9D7D63C2-19DD-488C-B35D-4E652FBA238A}">
      <dgm:prSet/>
      <dgm:spPr/>
      <dgm:t>
        <a:bodyPr/>
        <a:lstStyle/>
        <a:p>
          <a:endParaRPr lang="sl-SI" sz="2400"/>
        </a:p>
      </dgm:t>
    </dgm:pt>
    <dgm:pt modelId="{243116F4-28CF-45F4-9E13-5F5B6152F8DC}">
      <dgm:prSet phldrT="[besedilo]" custT="1"/>
      <dgm:spPr/>
      <dgm:t>
        <a:bodyPr/>
        <a:lstStyle/>
        <a:p>
          <a:r>
            <a:rPr lang="sl-SI" sz="2400" dirty="0"/>
            <a:t>Zakonodaja</a:t>
          </a:r>
        </a:p>
      </dgm:t>
    </dgm:pt>
    <dgm:pt modelId="{96644574-C890-43D3-A1F4-8EE08CEA5E57}" type="parTrans" cxnId="{8C5E5CD4-A66D-4BF7-9BA8-F813E577666D}">
      <dgm:prSet/>
      <dgm:spPr/>
      <dgm:t>
        <a:bodyPr/>
        <a:lstStyle/>
        <a:p>
          <a:endParaRPr lang="sl-SI" sz="2400"/>
        </a:p>
      </dgm:t>
    </dgm:pt>
    <dgm:pt modelId="{1E64BCC9-8D5A-4154-A122-B6DB26BE477E}" type="sibTrans" cxnId="{8C5E5CD4-A66D-4BF7-9BA8-F813E577666D}">
      <dgm:prSet/>
      <dgm:spPr/>
      <dgm:t>
        <a:bodyPr/>
        <a:lstStyle/>
        <a:p>
          <a:endParaRPr lang="sl-SI" sz="2400"/>
        </a:p>
      </dgm:t>
    </dgm:pt>
    <dgm:pt modelId="{EC36045A-B9C0-419C-967B-B8ECB73336BA}">
      <dgm:prSet phldrT="[besedilo]" custT="1"/>
      <dgm:spPr/>
      <dgm:t>
        <a:bodyPr/>
        <a:lstStyle/>
        <a:p>
          <a:r>
            <a:rPr lang="sl-SI" sz="2400" dirty="0"/>
            <a:t>Relevantni standardi</a:t>
          </a:r>
        </a:p>
      </dgm:t>
    </dgm:pt>
    <dgm:pt modelId="{F5174E9A-C6B2-4A2B-94CE-F7749C44D8F9}" type="parTrans" cxnId="{E8C80D26-F80B-442F-A7DC-5DC806D81B5F}">
      <dgm:prSet/>
      <dgm:spPr/>
      <dgm:t>
        <a:bodyPr/>
        <a:lstStyle/>
        <a:p>
          <a:endParaRPr lang="sl-SI" sz="2400"/>
        </a:p>
      </dgm:t>
    </dgm:pt>
    <dgm:pt modelId="{18ECE027-4C6B-40E4-BDD5-A1556490E4AC}" type="sibTrans" cxnId="{E8C80D26-F80B-442F-A7DC-5DC806D81B5F}">
      <dgm:prSet/>
      <dgm:spPr/>
      <dgm:t>
        <a:bodyPr/>
        <a:lstStyle/>
        <a:p>
          <a:endParaRPr lang="sl-SI" sz="2400"/>
        </a:p>
      </dgm:t>
    </dgm:pt>
    <dgm:pt modelId="{1991CF6C-24C8-4D38-9329-DE058050D877}" type="pres">
      <dgm:prSet presAssocID="{D06682C5-27B6-4CEF-B545-2347D72A87ED}" presName="vert0" presStyleCnt="0">
        <dgm:presLayoutVars>
          <dgm:dir/>
          <dgm:animOne val="branch"/>
          <dgm:animLvl val="lvl"/>
        </dgm:presLayoutVars>
      </dgm:prSet>
      <dgm:spPr/>
    </dgm:pt>
    <dgm:pt modelId="{EC6EBC54-65B8-46AF-B538-42EC8ACB6C42}" type="pres">
      <dgm:prSet presAssocID="{E35E0C5D-C8A8-4A01-AE11-80AFF23A9137}" presName="thickLine" presStyleLbl="alignNode1" presStyleIdx="0" presStyleCnt="1"/>
      <dgm:spPr/>
    </dgm:pt>
    <dgm:pt modelId="{8C910117-835A-44A3-8F0D-88B5063AD68A}" type="pres">
      <dgm:prSet presAssocID="{E35E0C5D-C8A8-4A01-AE11-80AFF23A9137}" presName="horz1" presStyleCnt="0"/>
      <dgm:spPr/>
    </dgm:pt>
    <dgm:pt modelId="{68FD720E-FFB4-49C2-81D4-4F6DF3281E3D}" type="pres">
      <dgm:prSet presAssocID="{E35E0C5D-C8A8-4A01-AE11-80AFF23A9137}" presName="tx1" presStyleLbl="revTx" presStyleIdx="0" presStyleCnt="7" custScaleX="247200"/>
      <dgm:spPr/>
    </dgm:pt>
    <dgm:pt modelId="{0DCFCF82-B453-455A-B375-3DDE0BD7D10A}" type="pres">
      <dgm:prSet presAssocID="{E35E0C5D-C8A8-4A01-AE11-80AFF23A9137}" presName="vert1" presStyleCnt="0"/>
      <dgm:spPr/>
    </dgm:pt>
    <dgm:pt modelId="{5619C541-3C8C-4C9F-8613-0B98A3BD423C}" type="pres">
      <dgm:prSet presAssocID="{82F19C3F-C240-4500-BFC6-F40E226448F3}" presName="vertSpace2a" presStyleCnt="0"/>
      <dgm:spPr/>
    </dgm:pt>
    <dgm:pt modelId="{6BC15FE8-9081-497E-A35F-2CDA962BECC5}" type="pres">
      <dgm:prSet presAssocID="{82F19C3F-C240-4500-BFC6-F40E226448F3}" presName="horz2" presStyleCnt="0"/>
      <dgm:spPr/>
    </dgm:pt>
    <dgm:pt modelId="{A6385602-BC9D-4801-92AE-0F28E9BEF445}" type="pres">
      <dgm:prSet presAssocID="{82F19C3F-C240-4500-BFC6-F40E226448F3}" presName="horzSpace2" presStyleCnt="0"/>
      <dgm:spPr/>
    </dgm:pt>
    <dgm:pt modelId="{5FD3B200-A33E-4E52-B8DE-C97F6D664E04}" type="pres">
      <dgm:prSet presAssocID="{82F19C3F-C240-4500-BFC6-F40E226448F3}" presName="tx2" presStyleLbl="revTx" presStyleIdx="1" presStyleCnt="7"/>
      <dgm:spPr/>
    </dgm:pt>
    <dgm:pt modelId="{3A7854AB-F734-4185-ABA0-E74118F4AA02}" type="pres">
      <dgm:prSet presAssocID="{82F19C3F-C240-4500-BFC6-F40E226448F3}" presName="vert2" presStyleCnt="0"/>
      <dgm:spPr/>
    </dgm:pt>
    <dgm:pt modelId="{FFEC0B46-C582-4C9C-B946-D1DFA076D63B}" type="pres">
      <dgm:prSet presAssocID="{9F5394C8-7E81-4F44-8AFC-E24CC822E794}" presName="horz3" presStyleCnt="0"/>
      <dgm:spPr/>
    </dgm:pt>
    <dgm:pt modelId="{4DFE9D9A-57FB-416D-BA4E-1D406F1D295D}" type="pres">
      <dgm:prSet presAssocID="{9F5394C8-7E81-4F44-8AFC-E24CC822E794}" presName="horzSpace3" presStyleCnt="0"/>
      <dgm:spPr/>
    </dgm:pt>
    <dgm:pt modelId="{98F39E65-726B-46F8-B063-6DD2CE8D4D8E}" type="pres">
      <dgm:prSet presAssocID="{9F5394C8-7E81-4F44-8AFC-E24CC822E794}" presName="tx3" presStyleLbl="revTx" presStyleIdx="2" presStyleCnt="7"/>
      <dgm:spPr/>
    </dgm:pt>
    <dgm:pt modelId="{71A56F6C-D4AF-46C8-B232-65B98CC54A47}" type="pres">
      <dgm:prSet presAssocID="{9F5394C8-7E81-4F44-8AFC-E24CC822E794}" presName="vert3" presStyleCnt="0"/>
      <dgm:spPr/>
    </dgm:pt>
    <dgm:pt modelId="{FAC1FDAE-75F6-4512-BD9F-65CECF6232B2}" type="pres">
      <dgm:prSet presAssocID="{4FC7622B-0B5D-490B-AF93-6A07CA627252}" presName="thinLine3" presStyleLbl="callout" presStyleIdx="0" presStyleCnt="4"/>
      <dgm:spPr/>
    </dgm:pt>
    <dgm:pt modelId="{67B464B4-D0DC-4627-BA83-5144081EBD66}" type="pres">
      <dgm:prSet presAssocID="{B5F823A4-941C-4E77-A46A-1FF0BF6F8AB8}" presName="horz3" presStyleCnt="0"/>
      <dgm:spPr/>
    </dgm:pt>
    <dgm:pt modelId="{0B3FC8DA-922F-4B2F-987F-B621A57158AC}" type="pres">
      <dgm:prSet presAssocID="{B5F823A4-941C-4E77-A46A-1FF0BF6F8AB8}" presName="horzSpace3" presStyleCnt="0"/>
      <dgm:spPr/>
    </dgm:pt>
    <dgm:pt modelId="{F2707080-EDF0-45BF-9325-0A96CE1C60E5}" type="pres">
      <dgm:prSet presAssocID="{B5F823A4-941C-4E77-A46A-1FF0BF6F8AB8}" presName="tx3" presStyleLbl="revTx" presStyleIdx="3" presStyleCnt="7"/>
      <dgm:spPr/>
    </dgm:pt>
    <dgm:pt modelId="{A5321DC3-849A-4279-8719-954443324B3F}" type="pres">
      <dgm:prSet presAssocID="{B5F823A4-941C-4E77-A46A-1FF0BF6F8AB8}" presName="vert3" presStyleCnt="0"/>
      <dgm:spPr/>
    </dgm:pt>
    <dgm:pt modelId="{AF450EF9-EA27-4E39-8DFE-F39097801AA5}" type="pres">
      <dgm:prSet presAssocID="{82F19C3F-C240-4500-BFC6-F40E226448F3}" presName="thinLine2b" presStyleLbl="callout" presStyleIdx="1" presStyleCnt="4"/>
      <dgm:spPr/>
    </dgm:pt>
    <dgm:pt modelId="{202C7C88-F265-4983-BFD0-6C7B19BB1CDF}" type="pres">
      <dgm:prSet presAssocID="{82F19C3F-C240-4500-BFC6-F40E226448F3}" presName="vertSpace2b" presStyleCnt="0"/>
      <dgm:spPr/>
    </dgm:pt>
    <dgm:pt modelId="{78F0C6C3-2603-4629-AAD4-DB37BA0BE599}" type="pres">
      <dgm:prSet presAssocID="{B12F29E5-793C-48C0-8A83-78CE37952C6D}" presName="horz2" presStyleCnt="0"/>
      <dgm:spPr/>
    </dgm:pt>
    <dgm:pt modelId="{1C097A69-9335-40F2-89A4-328E8E22A3F4}" type="pres">
      <dgm:prSet presAssocID="{B12F29E5-793C-48C0-8A83-78CE37952C6D}" presName="horzSpace2" presStyleCnt="0"/>
      <dgm:spPr/>
    </dgm:pt>
    <dgm:pt modelId="{0071D585-6C4F-4A07-AE81-9336F928BD5D}" type="pres">
      <dgm:prSet presAssocID="{B12F29E5-793C-48C0-8A83-78CE37952C6D}" presName="tx2" presStyleLbl="revTx" presStyleIdx="4" presStyleCnt="7"/>
      <dgm:spPr/>
    </dgm:pt>
    <dgm:pt modelId="{051683E0-8479-4552-BDD0-DEE5EFF8A8CF}" type="pres">
      <dgm:prSet presAssocID="{B12F29E5-793C-48C0-8A83-78CE37952C6D}" presName="vert2" presStyleCnt="0"/>
      <dgm:spPr/>
    </dgm:pt>
    <dgm:pt modelId="{1FD88E33-1186-4505-B40B-1300B3B48C64}" type="pres">
      <dgm:prSet presAssocID="{243116F4-28CF-45F4-9E13-5F5B6152F8DC}" presName="horz3" presStyleCnt="0"/>
      <dgm:spPr/>
    </dgm:pt>
    <dgm:pt modelId="{FAD8147D-B08E-48B7-9C95-5BFD455BE4D0}" type="pres">
      <dgm:prSet presAssocID="{243116F4-28CF-45F4-9E13-5F5B6152F8DC}" presName="horzSpace3" presStyleCnt="0"/>
      <dgm:spPr/>
    </dgm:pt>
    <dgm:pt modelId="{903149BF-7658-4E29-B828-4D4C038CC170}" type="pres">
      <dgm:prSet presAssocID="{243116F4-28CF-45F4-9E13-5F5B6152F8DC}" presName="tx3" presStyleLbl="revTx" presStyleIdx="5" presStyleCnt="7"/>
      <dgm:spPr/>
    </dgm:pt>
    <dgm:pt modelId="{56836A8B-A7FB-4626-A218-9BD364E0432B}" type="pres">
      <dgm:prSet presAssocID="{243116F4-28CF-45F4-9E13-5F5B6152F8DC}" presName="vert3" presStyleCnt="0"/>
      <dgm:spPr/>
    </dgm:pt>
    <dgm:pt modelId="{D9574D6E-B94C-4E17-BFA4-0D6FDB46E66B}" type="pres">
      <dgm:prSet presAssocID="{1E64BCC9-8D5A-4154-A122-B6DB26BE477E}" presName="thinLine3" presStyleLbl="callout" presStyleIdx="2" presStyleCnt="4"/>
      <dgm:spPr/>
    </dgm:pt>
    <dgm:pt modelId="{1B89A667-BEFF-4501-B7B6-563BDEE0D5EC}" type="pres">
      <dgm:prSet presAssocID="{EC36045A-B9C0-419C-967B-B8ECB73336BA}" presName="horz3" presStyleCnt="0"/>
      <dgm:spPr/>
    </dgm:pt>
    <dgm:pt modelId="{13FDEC62-E5CA-496C-A0B9-EAB6AC62EC92}" type="pres">
      <dgm:prSet presAssocID="{EC36045A-B9C0-419C-967B-B8ECB73336BA}" presName="horzSpace3" presStyleCnt="0"/>
      <dgm:spPr/>
    </dgm:pt>
    <dgm:pt modelId="{13712DC2-6FBC-4D85-836B-7F9BE03AB257}" type="pres">
      <dgm:prSet presAssocID="{EC36045A-B9C0-419C-967B-B8ECB73336BA}" presName="tx3" presStyleLbl="revTx" presStyleIdx="6" presStyleCnt="7"/>
      <dgm:spPr/>
    </dgm:pt>
    <dgm:pt modelId="{37B3FCC5-3501-4FA6-8004-6A2E10A4FD06}" type="pres">
      <dgm:prSet presAssocID="{EC36045A-B9C0-419C-967B-B8ECB73336BA}" presName="vert3" presStyleCnt="0"/>
      <dgm:spPr/>
    </dgm:pt>
    <dgm:pt modelId="{0BEF1ADA-E36F-4E6E-9FCF-641323280B2F}" type="pres">
      <dgm:prSet presAssocID="{B12F29E5-793C-48C0-8A83-78CE37952C6D}" presName="thinLine2b" presStyleLbl="callout" presStyleIdx="3" presStyleCnt="4"/>
      <dgm:spPr/>
    </dgm:pt>
    <dgm:pt modelId="{E86B9B6F-40FA-4BA0-9F9E-C27ED0504C1E}" type="pres">
      <dgm:prSet presAssocID="{B12F29E5-793C-48C0-8A83-78CE37952C6D}" presName="vertSpace2b" presStyleCnt="0"/>
      <dgm:spPr/>
    </dgm:pt>
  </dgm:ptLst>
  <dgm:cxnLst>
    <dgm:cxn modelId="{E8C80D26-F80B-442F-A7DC-5DC806D81B5F}" srcId="{B12F29E5-793C-48C0-8A83-78CE37952C6D}" destId="{EC36045A-B9C0-419C-967B-B8ECB73336BA}" srcOrd="1" destOrd="0" parTransId="{F5174E9A-C6B2-4A2B-94CE-F7749C44D8F9}" sibTransId="{18ECE027-4C6B-40E4-BDD5-A1556490E4AC}"/>
    <dgm:cxn modelId="{B1E46049-A547-4F65-B814-BDD0491C323C}" type="presOf" srcId="{EC36045A-B9C0-419C-967B-B8ECB73336BA}" destId="{13712DC2-6FBC-4D85-836B-7F9BE03AB257}" srcOrd="0" destOrd="0" presId="urn:microsoft.com/office/officeart/2008/layout/LinedList"/>
    <dgm:cxn modelId="{EB073757-A7FA-4F1B-9C1C-1AFDE4261A84}" srcId="{82F19C3F-C240-4500-BFC6-F40E226448F3}" destId="{9F5394C8-7E81-4F44-8AFC-E24CC822E794}" srcOrd="0" destOrd="0" parTransId="{A50DBE1D-AF05-4496-AD33-A48A69252624}" sibTransId="{4FC7622B-0B5D-490B-AF93-6A07CA627252}"/>
    <dgm:cxn modelId="{50840986-2AF0-47E4-92EE-5F00667E73FE}" type="presOf" srcId="{9F5394C8-7E81-4F44-8AFC-E24CC822E794}" destId="{98F39E65-726B-46F8-B063-6DD2CE8D4D8E}" srcOrd="0" destOrd="0" presId="urn:microsoft.com/office/officeart/2008/layout/LinedList"/>
    <dgm:cxn modelId="{2C246F9C-C18F-4437-874B-D8C38ED8D640}" srcId="{D06682C5-27B6-4CEF-B545-2347D72A87ED}" destId="{E35E0C5D-C8A8-4A01-AE11-80AFF23A9137}" srcOrd="0" destOrd="0" parTransId="{BD90837D-BEC5-4EBA-88F4-4E9BAFB58C11}" sibTransId="{4EA27C07-A241-4C1A-99D1-8C32C7ADD65D}"/>
    <dgm:cxn modelId="{7AA5849E-EA06-43D5-A435-D4816FA4DBC1}" srcId="{E35E0C5D-C8A8-4A01-AE11-80AFF23A9137}" destId="{B12F29E5-793C-48C0-8A83-78CE37952C6D}" srcOrd="1" destOrd="0" parTransId="{29B45704-1DDE-4562-8EB6-C8A7334EBCEC}" sibTransId="{99357F80-17E2-466F-AA78-245F2540A250}"/>
    <dgm:cxn modelId="{81CBF6A5-8615-4580-BB7D-64DA6DF7155B}" srcId="{E35E0C5D-C8A8-4A01-AE11-80AFF23A9137}" destId="{82F19C3F-C240-4500-BFC6-F40E226448F3}" srcOrd="0" destOrd="0" parTransId="{A704D250-377A-49D5-8202-9B1E6E87309B}" sibTransId="{DC507B7E-431F-451D-B4FA-E2BA9BC8BC62}"/>
    <dgm:cxn modelId="{878AB2B0-919E-492C-8FCD-F70847B52FAD}" type="presOf" srcId="{243116F4-28CF-45F4-9E13-5F5B6152F8DC}" destId="{903149BF-7658-4E29-B828-4D4C038CC170}" srcOrd="0" destOrd="0" presId="urn:microsoft.com/office/officeart/2008/layout/LinedList"/>
    <dgm:cxn modelId="{3F68A8BD-B11A-42E2-8A19-527ECE63A508}" type="presOf" srcId="{E35E0C5D-C8A8-4A01-AE11-80AFF23A9137}" destId="{68FD720E-FFB4-49C2-81D4-4F6DF3281E3D}" srcOrd="0" destOrd="0" presId="urn:microsoft.com/office/officeart/2008/layout/LinedList"/>
    <dgm:cxn modelId="{9D7D63C2-19DD-488C-B35D-4E652FBA238A}" srcId="{82F19C3F-C240-4500-BFC6-F40E226448F3}" destId="{B5F823A4-941C-4E77-A46A-1FF0BF6F8AB8}" srcOrd="1" destOrd="0" parTransId="{38B29A72-AA3E-4D12-8924-1DBC2C72CB3B}" sibTransId="{BD4BB826-6499-4346-A046-BC8599BB7BCD}"/>
    <dgm:cxn modelId="{DE90F3C6-4B5A-4C23-96CE-F358BEDB8066}" type="presOf" srcId="{D06682C5-27B6-4CEF-B545-2347D72A87ED}" destId="{1991CF6C-24C8-4D38-9329-DE058050D877}" srcOrd="0" destOrd="0" presId="urn:microsoft.com/office/officeart/2008/layout/LinedList"/>
    <dgm:cxn modelId="{B782C9CD-EF25-4A4B-B959-9C207165EA2C}" type="presOf" srcId="{B12F29E5-793C-48C0-8A83-78CE37952C6D}" destId="{0071D585-6C4F-4A07-AE81-9336F928BD5D}" srcOrd="0" destOrd="0" presId="urn:microsoft.com/office/officeart/2008/layout/LinedList"/>
    <dgm:cxn modelId="{AFA1E9CE-6F96-465B-BFA8-0D18CF887B21}" type="presOf" srcId="{82F19C3F-C240-4500-BFC6-F40E226448F3}" destId="{5FD3B200-A33E-4E52-B8DE-C97F6D664E04}" srcOrd="0" destOrd="0" presId="urn:microsoft.com/office/officeart/2008/layout/LinedList"/>
    <dgm:cxn modelId="{8C5E5CD4-A66D-4BF7-9BA8-F813E577666D}" srcId="{B12F29E5-793C-48C0-8A83-78CE37952C6D}" destId="{243116F4-28CF-45F4-9E13-5F5B6152F8DC}" srcOrd="0" destOrd="0" parTransId="{96644574-C890-43D3-A1F4-8EE08CEA5E57}" sibTransId="{1E64BCC9-8D5A-4154-A122-B6DB26BE477E}"/>
    <dgm:cxn modelId="{2D7F51F5-BD14-4839-ACDB-F768FE2C8116}" type="presOf" srcId="{B5F823A4-941C-4E77-A46A-1FF0BF6F8AB8}" destId="{F2707080-EDF0-45BF-9325-0A96CE1C60E5}" srcOrd="0" destOrd="0" presId="urn:microsoft.com/office/officeart/2008/layout/LinedList"/>
    <dgm:cxn modelId="{05DBB9F9-5F87-4C20-91D6-55274091EE25}" type="presParOf" srcId="{1991CF6C-24C8-4D38-9329-DE058050D877}" destId="{EC6EBC54-65B8-46AF-B538-42EC8ACB6C42}" srcOrd="0" destOrd="0" presId="urn:microsoft.com/office/officeart/2008/layout/LinedList"/>
    <dgm:cxn modelId="{76E053A5-009E-4C0A-BC26-A171644C0BF7}" type="presParOf" srcId="{1991CF6C-24C8-4D38-9329-DE058050D877}" destId="{8C910117-835A-44A3-8F0D-88B5063AD68A}" srcOrd="1" destOrd="0" presId="urn:microsoft.com/office/officeart/2008/layout/LinedList"/>
    <dgm:cxn modelId="{5942E26D-AA7E-412F-96EC-1C9A5BFCC4BF}" type="presParOf" srcId="{8C910117-835A-44A3-8F0D-88B5063AD68A}" destId="{68FD720E-FFB4-49C2-81D4-4F6DF3281E3D}" srcOrd="0" destOrd="0" presId="urn:microsoft.com/office/officeart/2008/layout/LinedList"/>
    <dgm:cxn modelId="{4E8745CB-6793-45F4-AB91-0E1E41269DDF}" type="presParOf" srcId="{8C910117-835A-44A3-8F0D-88B5063AD68A}" destId="{0DCFCF82-B453-455A-B375-3DDE0BD7D10A}" srcOrd="1" destOrd="0" presId="urn:microsoft.com/office/officeart/2008/layout/LinedList"/>
    <dgm:cxn modelId="{13F3465C-ED6F-40F5-B4EE-2EA0BDB5408C}" type="presParOf" srcId="{0DCFCF82-B453-455A-B375-3DDE0BD7D10A}" destId="{5619C541-3C8C-4C9F-8613-0B98A3BD423C}" srcOrd="0" destOrd="0" presId="urn:microsoft.com/office/officeart/2008/layout/LinedList"/>
    <dgm:cxn modelId="{06481317-75EB-44E6-A4B5-EF7E9858E193}" type="presParOf" srcId="{0DCFCF82-B453-455A-B375-3DDE0BD7D10A}" destId="{6BC15FE8-9081-497E-A35F-2CDA962BECC5}" srcOrd="1" destOrd="0" presId="urn:microsoft.com/office/officeart/2008/layout/LinedList"/>
    <dgm:cxn modelId="{31CB8359-9069-4A3E-8A8E-A6CE03463231}" type="presParOf" srcId="{6BC15FE8-9081-497E-A35F-2CDA962BECC5}" destId="{A6385602-BC9D-4801-92AE-0F28E9BEF445}" srcOrd="0" destOrd="0" presId="urn:microsoft.com/office/officeart/2008/layout/LinedList"/>
    <dgm:cxn modelId="{EDB54736-31A6-47F4-965B-1C95A2B61BF2}" type="presParOf" srcId="{6BC15FE8-9081-497E-A35F-2CDA962BECC5}" destId="{5FD3B200-A33E-4E52-B8DE-C97F6D664E04}" srcOrd="1" destOrd="0" presId="urn:microsoft.com/office/officeart/2008/layout/LinedList"/>
    <dgm:cxn modelId="{7444F66A-DA2B-4E60-B833-D075094443BF}" type="presParOf" srcId="{6BC15FE8-9081-497E-A35F-2CDA962BECC5}" destId="{3A7854AB-F734-4185-ABA0-E74118F4AA02}" srcOrd="2" destOrd="0" presId="urn:microsoft.com/office/officeart/2008/layout/LinedList"/>
    <dgm:cxn modelId="{61204E60-83D0-4354-82E6-B7D812FFE151}" type="presParOf" srcId="{3A7854AB-F734-4185-ABA0-E74118F4AA02}" destId="{FFEC0B46-C582-4C9C-B946-D1DFA076D63B}" srcOrd="0" destOrd="0" presId="urn:microsoft.com/office/officeart/2008/layout/LinedList"/>
    <dgm:cxn modelId="{873FDDBA-9F38-41B9-8CB5-24D646F1899F}" type="presParOf" srcId="{FFEC0B46-C582-4C9C-B946-D1DFA076D63B}" destId="{4DFE9D9A-57FB-416D-BA4E-1D406F1D295D}" srcOrd="0" destOrd="0" presId="urn:microsoft.com/office/officeart/2008/layout/LinedList"/>
    <dgm:cxn modelId="{91A85C79-83D6-47E4-BC1C-4E5AB8F1376E}" type="presParOf" srcId="{FFEC0B46-C582-4C9C-B946-D1DFA076D63B}" destId="{98F39E65-726B-46F8-B063-6DD2CE8D4D8E}" srcOrd="1" destOrd="0" presId="urn:microsoft.com/office/officeart/2008/layout/LinedList"/>
    <dgm:cxn modelId="{D63C56A9-5255-43D9-BEE5-BD0FBBFF97D1}" type="presParOf" srcId="{FFEC0B46-C582-4C9C-B946-D1DFA076D63B}" destId="{71A56F6C-D4AF-46C8-B232-65B98CC54A47}" srcOrd="2" destOrd="0" presId="urn:microsoft.com/office/officeart/2008/layout/LinedList"/>
    <dgm:cxn modelId="{25159915-216C-48E2-910B-542DBB3BABFF}" type="presParOf" srcId="{3A7854AB-F734-4185-ABA0-E74118F4AA02}" destId="{FAC1FDAE-75F6-4512-BD9F-65CECF6232B2}" srcOrd="1" destOrd="0" presId="urn:microsoft.com/office/officeart/2008/layout/LinedList"/>
    <dgm:cxn modelId="{6497B3FF-D139-4BA5-8AA4-FC5563C2764D}" type="presParOf" srcId="{3A7854AB-F734-4185-ABA0-E74118F4AA02}" destId="{67B464B4-D0DC-4627-BA83-5144081EBD66}" srcOrd="2" destOrd="0" presId="urn:microsoft.com/office/officeart/2008/layout/LinedList"/>
    <dgm:cxn modelId="{B6823501-910D-49D9-8BB2-AD7457BA0F4B}" type="presParOf" srcId="{67B464B4-D0DC-4627-BA83-5144081EBD66}" destId="{0B3FC8DA-922F-4B2F-987F-B621A57158AC}" srcOrd="0" destOrd="0" presId="urn:microsoft.com/office/officeart/2008/layout/LinedList"/>
    <dgm:cxn modelId="{45D2A3E3-0E00-4EDB-8AAF-05C3560F6DEC}" type="presParOf" srcId="{67B464B4-D0DC-4627-BA83-5144081EBD66}" destId="{F2707080-EDF0-45BF-9325-0A96CE1C60E5}" srcOrd="1" destOrd="0" presId="urn:microsoft.com/office/officeart/2008/layout/LinedList"/>
    <dgm:cxn modelId="{D787FBA8-E5A0-4DC9-84CA-B2C0154D2992}" type="presParOf" srcId="{67B464B4-D0DC-4627-BA83-5144081EBD66}" destId="{A5321DC3-849A-4279-8719-954443324B3F}" srcOrd="2" destOrd="0" presId="urn:microsoft.com/office/officeart/2008/layout/LinedList"/>
    <dgm:cxn modelId="{7C1C49BA-F04F-4B1B-9564-6FDEB0C93945}" type="presParOf" srcId="{0DCFCF82-B453-455A-B375-3DDE0BD7D10A}" destId="{AF450EF9-EA27-4E39-8DFE-F39097801AA5}" srcOrd="2" destOrd="0" presId="urn:microsoft.com/office/officeart/2008/layout/LinedList"/>
    <dgm:cxn modelId="{61FFF326-F2FA-4D70-BC96-9E2FA43FC4F2}" type="presParOf" srcId="{0DCFCF82-B453-455A-B375-3DDE0BD7D10A}" destId="{202C7C88-F265-4983-BFD0-6C7B19BB1CDF}" srcOrd="3" destOrd="0" presId="urn:microsoft.com/office/officeart/2008/layout/LinedList"/>
    <dgm:cxn modelId="{9D1FF8A9-4A33-4059-A969-D31FF3F97715}" type="presParOf" srcId="{0DCFCF82-B453-455A-B375-3DDE0BD7D10A}" destId="{78F0C6C3-2603-4629-AAD4-DB37BA0BE599}" srcOrd="4" destOrd="0" presId="urn:microsoft.com/office/officeart/2008/layout/LinedList"/>
    <dgm:cxn modelId="{A54311B8-5459-4EAD-8343-65D2F6D8BBEE}" type="presParOf" srcId="{78F0C6C3-2603-4629-AAD4-DB37BA0BE599}" destId="{1C097A69-9335-40F2-89A4-328E8E22A3F4}" srcOrd="0" destOrd="0" presId="urn:microsoft.com/office/officeart/2008/layout/LinedList"/>
    <dgm:cxn modelId="{4DB29C3C-512D-434C-9C32-66396789ED63}" type="presParOf" srcId="{78F0C6C3-2603-4629-AAD4-DB37BA0BE599}" destId="{0071D585-6C4F-4A07-AE81-9336F928BD5D}" srcOrd="1" destOrd="0" presId="urn:microsoft.com/office/officeart/2008/layout/LinedList"/>
    <dgm:cxn modelId="{91EB473F-8C2E-4AFE-A8A1-29ACE9514524}" type="presParOf" srcId="{78F0C6C3-2603-4629-AAD4-DB37BA0BE599}" destId="{051683E0-8479-4552-BDD0-DEE5EFF8A8CF}" srcOrd="2" destOrd="0" presId="urn:microsoft.com/office/officeart/2008/layout/LinedList"/>
    <dgm:cxn modelId="{002A6E09-5589-4FDF-B859-CC2549AC6E04}" type="presParOf" srcId="{051683E0-8479-4552-BDD0-DEE5EFF8A8CF}" destId="{1FD88E33-1186-4505-B40B-1300B3B48C64}" srcOrd="0" destOrd="0" presId="urn:microsoft.com/office/officeart/2008/layout/LinedList"/>
    <dgm:cxn modelId="{DFCDC0F7-C0ED-4446-96E5-ADAF20A90FE2}" type="presParOf" srcId="{1FD88E33-1186-4505-B40B-1300B3B48C64}" destId="{FAD8147D-B08E-48B7-9C95-5BFD455BE4D0}" srcOrd="0" destOrd="0" presId="urn:microsoft.com/office/officeart/2008/layout/LinedList"/>
    <dgm:cxn modelId="{5CAD3A54-8E8A-411D-9178-45F0FB767D08}" type="presParOf" srcId="{1FD88E33-1186-4505-B40B-1300B3B48C64}" destId="{903149BF-7658-4E29-B828-4D4C038CC170}" srcOrd="1" destOrd="0" presId="urn:microsoft.com/office/officeart/2008/layout/LinedList"/>
    <dgm:cxn modelId="{AF0569CB-2DA9-4239-91B7-CA9921E12DBA}" type="presParOf" srcId="{1FD88E33-1186-4505-B40B-1300B3B48C64}" destId="{56836A8B-A7FB-4626-A218-9BD364E0432B}" srcOrd="2" destOrd="0" presId="urn:microsoft.com/office/officeart/2008/layout/LinedList"/>
    <dgm:cxn modelId="{391143E0-F989-4359-B537-CC5E173FA689}" type="presParOf" srcId="{051683E0-8479-4552-BDD0-DEE5EFF8A8CF}" destId="{D9574D6E-B94C-4E17-BFA4-0D6FDB46E66B}" srcOrd="1" destOrd="0" presId="urn:microsoft.com/office/officeart/2008/layout/LinedList"/>
    <dgm:cxn modelId="{3345E3FB-2BD5-4AEE-8D71-50E0144B52BF}" type="presParOf" srcId="{051683E0-8479-4552-BDD0-DEE5EFF8A8CF}" destId="{1B89A667-BEFF-4501-B7B6-563BDEE0D5EC}" srcOrd="2" destOrd="0" presId="urn:microsoft.com/office/officeart/2008/layout/LinedList"/>
    <dgm:cxn modelId="{38CBD1CA-CEF8-4A17-A4D4-A838E1381ED1}" type="presParOf" srcId="{1B89A667-BEFF-4501-B7B6-563BDEE0D5EC}" destId="{13FDEC62-E5CA-496C-A0B9-EAB6AC62EC92}" srcOrd="0" destOrd="0" presId="urn:microsoft.com/office/officeart/2008/layout/LinedList"/>
    <dgm:cxn modelId="{84654171-6878-4E7C-8BA5-DFBFBF426C33}" type="presParOf" srcId="{1B89A667-BEFF-4501-B7B6-563BDEE0D5EC}" destId="{13712DC2-6FBC-4D85-836B-7F9BE03AB257}" srcOrd="1" destOrd="0" presId="urn:microsoft.com/office/officeart/2008/layout/LinedList"/>
    <dgm:cxn modelId="{33E12F73-33F0-47FF-8520-75DDFDAD807A}" type="presParOf" srcId="{1B89A667-BEFF-4501-B7B6-563BDEE0D5EC}" destId="{37B3FCC5-3501-4FA6-8004-6A2E10A4FD06}" srcOrd="2" destOrd="0" presId="urn:microsoft.com/office/officeart/2008/layout/LinedList"/>
    <dgm:cxn modelId="{2091C326-95BC-44B9-B156-3FA03B4ABA1F}" type="presParOf" srcId="{0DCFCF82-B453-455A-B375-3DDE0BD7D10A}" destId="{0BEF1ADA-E36F-4E6E-9FCF-641323280B2F}" srcOrd="5" destOrd="0" presId="urn:microsoft.com/office/officeart/2008/layout/LinedList"/>
    <dgm:cxn modelId="{86EA268B-A31D-4CEB-B175-9CDEE51266D7}" type="presParOf" srcId="{0DCFCF82-B453-455A-B375-3DDE0BD7D10A}" destId="{E86B9B6F-40FA-4BA0-9F9E-C27ED0504C1E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E565F-23A1-4FC0-A2F7-938AA790F6C5}">
      <dsp:nvSpPr>
        <dsp:cNvPr id="0" name=""/>
        <dsp:cNvSpPr/>
      </dsp:nvSpPr>
      <dsp:spPr>
        <a:xfrm>
          <a:off x="6734" y="1353"/>
          <a:ext cx="10786531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 dirty="0"/>
            <a:t>Emisije škodljivih snovi</a:t>
          </a:r>
        </a:p>
      </dsp:txBody>
      <dsp:txXfrm>
        <a:off x="27665" y="22284"/>
        <a:ext cx="10744669" cy="672772"/>
      </dsp:txXfrm>
    </dsp:sp>
    <dsp:sp modelId="{62A21611-0600-4891-8D2C-FEAEFAFB8898}">
      <dsp:nvSpPr>
        <dsp:cNvPr id="0" name=""/>
        <dsp:cNvSpPr/>
      </dsp:nvSpPr>
      <dsp:spPr>
        <a:xfrm>
          <a:off x="6734" y="889337"/>
          <a:ext cx="4944955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 dirty="0"/>
            <a:t>Popolno zgorevanje</a:t>
          </a:r>
        </a:p>
      </dsp:txBody>
      <dsp:txXfrm>
        <a:off x="27665" y="910268"/>
        <a:ext cx="4903093" cy="672772"/>
      </dsp:txXfrm>
    </dsp:sp>
    <dsp:sp modelId="{5A9EAE72-207D-4350-8271-67B71995DEA7}">
      <dsp:nvSpPr>
        <dsp:cNvPr id="0" name=""/>
        <dsp:cNvSpPr/>
      </dsp:nvSpPr>
      <dsp:spPr>
        <a:xfrm>
          <a:off x="6734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CO</a:t>
          </a:r>
          <a:r>
            <a:rPr lang="sl-SI" sz="1800" kern="1200" baseline="-25000" dirty="0"/>
            <a:t>2</a:t>
          </a:r>
          <a:endParaRPr lang="sl-SI" sz="1800" kern="1200" dirty="0"/>
        </a:p>
      </dsp:txBody>
      <dsp:txXfrm>
        <a:off x="27665" y="1798251"/>
        <a:ext cx="754427" cy="672772"/>
      </dsp:txXfrm>
    </dsp:sp>
    <dsp:sp modelId="{5AF7E303-E4A7-40CF-90DD-1179090A3273}">
      <dsp:nvSpPr>
        <dsp:cNvPr id="0" name=""/>
        <dsp:cNvSpPr/>
      </dsp:nvSpPr>
      <dsp:spPr>
        <a:xfrm>
          <a:off x="836467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NO</a:t>
          </a:r>
          <a:r>
            <a:rPr lang="sl-SI" sz="1800" kern="1200" baseline="-25000" dirty="0"/>
            <a:t>x</a:t>
          </a:r>
          <a:endParaRPr lang="sl-SI" sz="1800" kern="1200" dirty="0"/>
        </a:p>
      </dsp:txBody>
      <dsp:txXfrm>
        <a:off x="857398" y="1798251"/>
        <a:ext cx="754427" cy="672772"/>
      </dsp:txXfrm>
    </dsp:sp>
    <dsp:sp modelId="{2A1DCDF3-394F-4426-BC36-02BA4E7E662C}">
      <dsp:nvSpPr>
        <dsp:cNvPr id="0" name=""/>
        <dsp:cNvSpPr/>
      </dsp:nvSpPr>
      <dsp:spPr>
        <a:xfrm>
          <a:off x="1666200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SO</a:t>
          </a:r>
          <a:r>
            <a:rPr lang="sl-SI" sz="1800" kern="1200" baseline="-25000" dirty="0"/>
            <a:t>x</a:t>
          </a:r>
          <a:endParaRPr lang="sl-SI" sz="1800" kern="1200" dirty="0"/>
        </a:p>
      </dsp:txBody>
      <dsp:txXfrm>
        <a:off x="1687131" y="1798251"/>
        <a:ext cx="754427" cy="672772"/>
      </dsp:txXfrm>
    </dsp:sp>
    <dsp:sp modelId="{A9219720-E552-47CC-ADD2-450375A95F0A}">
      <dsp:nvSpPr>
        <dsp:cNvPr id="0" name=""/>
        <dsp:cNvSpPr/>
      </dsp:nvSpPr>
      <dsp:spPr>
        <a:xfrm>
          <a:off x="2495933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HCl</a:t>
          </a:r>
        </a:p>
      </dsp:txBody>
      <dsp:txXfrm>
        <a:off x="2516864" y="1798251"/>
        <a:ext cx="754427" cy="672772"/>
      </dsp:txXfrm>
    </dsp:sp>
    <dsp:sp modelId="{749A6A8D-9C6B-4805-BC8C-C3717FD1C0A8}">
      <dsp:nvSpPr>
        <dsp:cNvPr id="0" name=""/>
        <dsp:cNvSpPr/>
      </dsp:nvSpPr>
      <dsp:spPr>
        <a:xfrm>
          <a:off x="3325666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Delci</a:t>
          </a:r>
        </a:p>
      </dsp:txBody>
      <dsp:txXfrm>
        <a:off x="3346597" y="1798251"/>
        <a:ext cx="754427" cy="672772"/>
      </dsp:txXfrm>
    </dsp:sp>
    <dsp:sp modelId="{C59A1C0B-2BC9-49A4-B304-8DB63C95CD72}">
      <dsp:nvSpPr>
        <dsp:cNvPr id="0" name=""/>
        <dsp:cNvSpPr/>
      </dsp:nvSpPr>
      <dsp:spPr>
        <a:xfrm>
          <a:off x="4155400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Težke kovine</a:t>
          </a:r>
        </a:p>
      </dsp:txBody>
      <dsp:txXfrm>
        <a:off x="4176331" y="1798251"/>
        <a:ext cx="754427" cy="672772"/>
      </dsp:txXfrm>
    </dsp:sp>
    <dsp:sp modelId="{2342AC38-31E9-486B-BA3D-CE210C40039F}">
      <dsp:nvSpPr>
        <dsp:cNvPr id="0" name=""/>
        <dsp:cNvSpPr/>
      </dsp:nvSpPr>
      <dsp:spPr>
        <a:xfrm>
          <a:off x="5018577" y="889337"/>
          <a:ext cx="5774688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 dirty="0"/>
            <a:t>Nepopolno zgorevanje</a:t>
          </a:r>
        </a:p>
      </dsp:txBody>
      <dsp:txXfrm>
        <a:off x="5039508" y="910268"/>
        <a:ext cx="5732826" cy="672772"/>
      </dsp:txXfrm>
    </dsp:sp>
    <dsp:sp modelId="{F5328F8E-8307-4FDC-BD01-EB2223BED5AB}">
      <dsp:nvSpPr>
        <dsp:cNvPr id="0" name=""/>
        <dsp:cNvSpPr/>
      </dsp:nvSpPr>
      <dsp:spPr>
        <a:xfrm>
          <a:off x="5018577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CO</a:t>
          </a:r>
        </a:p>
      </dsp:txBody>
      <dsp:txXfrm>
        <a:off x="5039508" y="1798251"/>
        <a:ext cx="754427" cy="672772"/>
      </dsp:txXfrm>
    </dsp:sp>
    <dsp:sp modelId="{B2DF6B4F-C8F7-468B-A0DE-E0B4F840C540}">
      <dsp:nvSpPr>
        <dsp:cNvPr id="0" name=""/>
        <dsp:cNvSpPr/>
      </dsp:nvSpPr>
      <dsp:spPr>
        <a:xfrm>
          <a:off x="5848310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Metan</a:t>
          </a:r>
        </a:p>
      </dsp:txBody>
      <dsp:txXfrm>
        <a:off x="5869241" y="1798251"/>
        <a:ext cx="754427" cy="672772"/>
      </dsp:txXfrm>
    </dsp:sp>
    <dsp:sp modelId="{28CC0C14-3656-4D62-88E0-C797A1857059}">
      <dsp:nvSpPr>
        <dsp:cNvPr id="0" name=""/>
        <dsp:cNvSpPr/>
      </dsp:nvSpPr>
      <dsp:spPr>
        <a:xfrm>
          <a:off x="6678043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VOC</a:t>
          </a:r>
        </a:p>
      </dsp:txBody>
      <dsp:txXfrm>
        <a:off x="6698974" y="1798251"/>
        <a:ext cx="754427" cy="672772"/>
      </dsp:txXfrm>
    </dsp:sp>
    <dsp:sp modelId="{294601FB-251A-4CC9-BB51-D2CC99A4647D}">
      <dsp:nvSpPr>
        <dsp:cNvPr id="0" name=""/>
        <dsp:cNvSpPr/>
      </dsp:nvSpPr>
      <dsp:spPr>
        <a:xfrm>
          <a:off x="7507777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PAH in katran</a:t>
          </a:r>
        </a:p>
      </dsp:txBody>
      <dsp:txXfrm>
        <a:off x="7528708" y="1798251"/>
        <a:ext cx="754427" cy="672772"/>
      </dsp:txXfrm>
    </dsp:sp>
    <dsp:sp modelId="{CAE88205-BC7D-42E1-B692-9773FF2E7630}">
      <dsp:nvSpPr>
        <dsp:cNvPr id="0" name=""/>
        <dsp:cNvSpPr/>
      </dsp:nvSpPr>
      <dsp:spPr>
        <a:xfrm>
          <a:off x="8337510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Delci</a:t>
          </a:r>
        </a:p>
      </dsp:txBody>
      <dsp:txXfrm>
        <a:off x="8358441" y="1798251"/>
        <a:ext cx="754427" cy="672772"/>
      </dsp:txXfrm>
    </dsp:sp>
    <dsp:sp modelId="{747C7FAF-74B2-4421-937F-35361C6B6BF2}">
      <dsp:nvSpPr>
        <dsp:cNvPr id="0" name=""/>
        <dsp:cNvSpPr/>
      </dsp:nvSpPr>
      <dsp:spPr>
        <a:xfrm>
          <a:off x="9167243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PCDD/F</a:t>
          </a:r>
        </a:p>
      </dsp:txBody>
      <dsp:txXfrm>
        <a:off x="9188174" y="1798251"/>
        <a:ext cx="754427" cy="672772"/>
      </dsp:txXfrm>
    </dsp:sp>
    <dsp:sp modelId="{A5BE4694-2067-47A4-A289-2CB20F9F963C}">
      <dsp:nvSpPr>
        <dsp:cNvPr id="0" name=""/>
        <dsp:cNvSpPr/>
      </dsp:nvSpPr>
      <dsp:spPr>
        <a:xfrm>
          <a:off x="9996976" y="1777320"/>
          <a:ext cx="796289" cy="714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NH</a:t>
          </a:r>
          <a:r>
            <a:rPr lang="sl-SI" sz="1800" kern="1200" baseline="-25000" dirty="0"/>
            <a:t>3</a:t>
          </a:r>
          <a:endParaRPr lang="sl-SI" sz="1800" kern="1200" dirty="0"/>
        </a:p>
      </dsp:txBody>
      <dsp:txXfrm>
        <a:off x="10017907" y="1798251"/>
        <a:ext cx="754427" cy="6727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E565F-23A1-4FC0-A2F7-938AA790F6C5}">
      <dsp:nvSpPr>
        <dsp:cNvPr id="0" name=""/>
        <dsp:cNvSpPr/>
      </dsp:nvSpPr>
      <dsp:spPr>
        <a:xfrm>
          <a:off x="1239" y="2371"/>
          <a:ext cx="10797521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 dirty="0"/>
            <a:t>Metode redukcije emisij</a:t>
          </a:r>
        </a:p>
      </dsp:txBody>
      <dsp:txXfrm>
        <a:off x="26299" y="27431"/>
        <a:ext cx="10747401" cy="805489"/>
      </dsp:txXfrm>
    </dsp:sp>
    <dsp:sp modelId="{62A21611-0600-4891-8D2C-FEAEFAFB8898}">
      <dsp:nvSpPr>
        <dsp:cNvPr id="0" name=""/>
        <dsp:cNvSpPr/>
      </dsp:nvSpPr>
      <dsp:spPr>
        <a:xfrm>
          <a:off x="1239" y="1034873"/>
          <a:ext cx="5326224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 dirty="0"/>
            <a:t>Primarne redukcijske metode</a:t>
          </a:r>
        </a:p>
      </dsp:txBody>
      <dsp:txXfrm>
        <a:off x="26299" y="1059933"/>
        <a:ext cx="5276104" cy="805489"/>
      </dsp:txXfrm>
    </dsp:sp>
    <dsp:sp modelId="{5A9EAE72-207D-4350-8271-67B71995DEA7}">
      <dsp:nvSpPr>
        <dsp:cNvPr id="0" name=""/>
        <dsp:cNvSpPr/>
      </dsp:nvSpPr>
      <dsp:spPr>
        <a:xfrm>
          <a:off x="1239" y="2067375"/>
          <a:ext cx="1727050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Izboljšanje pogojev zgorevanja</a:t>
          </a:r>
        </a:p>
      </dsp:txBody>
      <dsp:txXfrm>
        <a:off x="26299" y="2092435"/>
        <a:ext cx="1676930" cy="805489"/>
      </dsp:txXfrm>
    </dsp:sp>
    <dsp:sp modelId="{5AF7E303-E4A7-40CF-90DD-1179090A3273}">
      <dsp:nvSpPr>
        <dsp:cNvPr id="0" name=""/>
        <dsp:cNvSpPr/>
      </dsp:nvSpPr>
      <dsp:spPr>
        <a:xfrm>
          <a:off x="1800826" y="2067375"/>
          <a:ext cx="1727050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Izbira oz. modifikacija goriva</a:t>
          </a:r>
        </a:p>
      </dsp:txBody>
      <dsp:txXfrm>
        <a:off x="1825886" y="2092435"/>
        <a:ext cx="1676930" cy="805489"/>
      </dsp:txXfrm>
    </dsp:sp>
    <dsp:sp modelId="{2A1DCDF3-394F-4426-BC36-02BA4E7E662C}">
      <dsp:nvSpPr>
        <dsp:cNvPr id="0" name=""/>
        <dsp:cNvSpPr/>
      </dsp:nvSpPr>
      <dsp:spPr>
        <a:xfrm>
          <a:off x="3600413" y="2067375"/>
          <a:ext cx="1727050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Procesno vodenje</a:t>
          </a:r>
        </a:p>
      </dsp:txBody>
      <dsp:txXfrm>
        <a:off x="3625473" y="2092435"/>
        <a:ext cx="1676930" cy="805489"/>
      </dsp:txXfrm>
    </dsp:sp>
    <dsp:sp modelId="{2342AC38-31E9-486B-BA3D-CE210C40039F}">
      <dsp:nvSpPr>
        <dsp:cNvPr id="0" name=""/>
        <dsp:cNvSpPr/>
      </dsp:nvSpPr>
      <dsp:spPr>
        <a:xfrm>
          <a:off x="5472536" y="1034873"/>
          <a:ext cx="5326224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 dirty="0"/>
            <a:t>Sekundarne redukcijske metode</a:t>
          </a:r>
        </a:p>
      </dsp:txBody>
      <dsp:txXfrm>
        <a:off x="5497596" y="1059933"/>
        <a:ext cx="5276104" cy="805489"/>
      </dsp:txXfrm>
    </dsp:sp>
    <dsp:sp modelId="{F5328F8E-8307-4FDC-BD01-EB2223BED5AB}">
      <dsp:nvSpPr>
        <dsp:cNvPr id="0" name=""/>
        <dsp:cNvSpPr/>
      </dsp:nvSpPr>
      <dsp:spPr>
        <a:xfrm>
          <a:off x="5472536" y="2067375"/>
          <a:ext cx="1727050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Filtracija delcev</a:t>
          </a:r>
        </a:p>
      </dsp:txBody>
      <dsp:txXfrm>
        <a:off x="5497596" y="2092435"/>
        <a:ext cx="1676930" cy="805489"/>
      </dsp:txXfrm>
    </dsp:sp>
    <dsp:sp modelId="{B2DF6B4F-C8F7-468B-A0DE-E0B4F840C540}">
      <dsp:nvSpPr>
        <dsp:cNvPr id="0" name=""/>
        <dsp:cNvSpPr/>
      </dsp:nvSpPr>
      <dsp:spPr>
        <a:xfrm>
          <a:off x="7272123" y="2067375"/>
          <a:ext cx="1727050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Selektivna katalitična redukcija</a:t>
          </a:r>
        </a:p>
      </dsp:txBody>
      <dsp:txXfrm>
        <a:off x="7297183" y="2092435"/>
        <a:ext cx="1676930" cy="805489"/>
      </dsp:txXfrm>
    </dsp:sp>
    <dsp:sp modelId="{F3B012BF-0C1F-4F33-A8A5-5C8C6D4D797A}">
      <dsp:nvSpPr>
        <dsp:cNvPr id="0" name=""/>
        <dsp:cNvSpPr/>
      </dsp:nvSpPr>
      <dsp:spPr>
        <a:xfrm>
          <a:off x="9071709" y="2067375"/>
          <a:ext cx="1727050" cy="855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dirty="0"/>
            <a:t>Selektivna </a:t>
          </a:r>
          <a:r>
            <a:rPr lang="sl-SI" sz="1800" kern="1200" dirty="0" err="1"/>
            <a:t>nekatalitična</a:t>
          </a:r>
          <a:r>
            <a:rPr lang="sl-SI" sz="1800" kern="1200" dirty="0"/>
            <a:t> redukcija</a:t>
          </a:r>
        </a:p>
      </dsp:txBody>
      <dsp:txXfrm>
        <a:off x="9096769" y="2092435"/>
        <a:ext cx="1676930" cy="8054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EBC54-65B8-46AF-B538-42EC8ACB6C42}">
      <dsp:nvSpPr>
        <dsp:cNvPr id="0" name=""/>
        <dsp:cNvSpPr/>
      </dsp:nvSpPr>
      <dsp:spPr>
        <a:xfrm>
          <a:off x="0" y="0"/>
          <a:ext cx="108000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FD720E-FFB4-49C2-81D4-4F6DF3281E3D}">
      <dsp:nvSpPr>
        <dsp:cNvPr id="0" name=""/>
        <dsp:cNvSpPr/>
      </dsp:nvSpPr>
      <dsp:spPr>
        <a:xfrm>
          <a:off x="0" y="0"/>
          <a:ext cx="4124570" cy="3312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b="1" kern="1200" dirty="0"/>
            <a:t>Tehnologija malih KN na TLG</a:t>
          </a:r>
        </a:p>
      </dsp:txBody>
      <dsp:txXfrm>
        <a:off x="0" y="0"/>
        <a:ext cx="4124570" cy="3312036"/>
      </dsp:txXfrm>
    </dsp:sp>
    <dsp:sp modelId="{5FD3B200-A33E-4E52-B8DE-C97F6D664E04}">
      <dsp:nvSpPr>
        <dsp:cNvPr id="0" name=""/>
        <dsp:cNvSpPr/>
      </dsp:nvSpPr>
      <dsp:spPr>
        <a:xfrm>
          <a:off x="4249709" y="76978"/>
          <a:ext cx="3211892" cy="1539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Toplovodni kotli</a:t>
          </a:r>
        </a:p>
      </dsp:txBody>
      <dsp:txXfrm>
        <a:off x="4249709" y="76978"/>
        <a:ext cx="3211892" cy="1539579"/>
      </dsp:txXfrm>
    </dsp:sp>
    <dsp:sp modelId="{98F39E65-726B-46F8-B063-6DD2CE8D4D8E}">
      <dsp:nvSpPr>
        <dsp:cNvPr id="0" name=""/>
        <dsp:cNvSpPr/>
      </dsp:nvSpPr>
      <dsp:spPr>
        <a:xfrm>
          <a:off x="7586740" y="76978"/>
          <a:ext cx="3211892" cy="769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Zgradba</a:t>
          </a:r>
        </a:p>
      </dsp:txBody>
      <dsp:txXfrm>
        <a:off x="7586740" y="76978"/>
        <a:ext cx="3211892" cy="769789"/>
      </dsp:txXfrm>
    </dsp:sp>
    <dsp:sp modelId="{FAC1FDAE-75F6-4512-BD9F-65CECF6232B2}">
      <dsp:nvSpPr>
        <dsp:cNvPr id="0" name=""/>
        <dsp:cNvSpPr/>
      </dsp:nvSpPr>
      <dsp:spPr>
        <a:xfrm>
          <a:off x="7461601" y="846768"/>
          <a:ext cx="321189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707080-EDF0-45BF-9325-0A96CE1C60E5}">
      <dsp:nvSpPr>
        <dsp:cNvPr id="0" name=""/>
        <dsp:cNvSpPr/>
      </dsp:nvSpPr>
      <dsp:spPr>
        <a:xfrm>
          <a:off x="7586740" y="846768"/>
          <a:ext cx="3211892" cy="769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/>
            <a:t>Kotlovska regulacija</a:t>
          </a:r>
          <a:endParaRPr lang="sl-SI" sz="2400" kern="1200" dirty="0"/>
        </a:p>
      </dsp:txBody>
      <dsp:txXfrm>
        <a:off x="7586740" y="846768"/>
        <a:ext cx="3211892" cy="769789"/>
      </dsp:txXfrm>
    </dsp:sp>
    <dsp:sp modelId="{AF450EF9-EA27-4E39-8DFE-F39097801AA5}">
      <dsp:nvSpPr>
        <dsp:cNvPr id="0" name=""/>
        <dsp:cNvSpPr/>
      </dsp:nvSpPr>
      <dsp:spPr>
        <a:xfrm>
          <a:off x="4124570" y="1616558"/>
          <a:ext cx="667406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71D585-6C4F-4A07-AE81-9336F928BD5D}">
      <dsp:nvSpPr>
        <dsp:cNvPr id="0" name=""/>
        <dsp:cNvSpPr/>
      </dsp:nvSpPr>
      <dsp:spPr>
        <a:xfrm>
          <a:off x="4249709" y="1693537"/>
          <a:ext cx="3211892" cy="1539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Vplivni dejavniki</a:t>
          </a:r>
        </a:p>
      </dsp:txBody>
      <dsp:txXfrm>
        <a:off x="4249709" y="1693537"/>
        <a:ext cx="3211892" cy="1539579"/>
      </dsp:txXfrm>
    </dsp:sp>
    <dsp:sp modelId="{903149BF-7658-4E29-B828-4D4C038CC170}">
      <dsp:nvSpPr>
        <dsp:cNvPr id="0" name=""/>
        <dsp:cNvSpPr/>
      </dsp:nvSpPr>
      <dsp:spPr>
        <a:xfrm>
          <a:off x="7586740" y="1693537"/>
          <a:ext cx="3211892" cy="769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Zakonodaja</a:t>
          </a:r>
        </a:p>
      </dsp:txBody>
      <dsp:txXfrm>
        <a:off x="7586740" y="1693537"/>
        <a:ext cx="3211892" cy="769789"/>
      </dsp:txXfrm>
    </dsp:sp>
    <dsp:sp modelId="{D9574D6E-B94C-4E17-BFA4-0D6FDB46E66B}">
      <dsp:nvSpPr>
        <dsp:cNvPr id="0" name=""/>
        <dsp:cNvSpPr/>
      </dsp:nvSpPr>
      <dsp:spPr>
        <a:xfrm>
          <a:off x="7461601" y="2463326"/>
          <a:ext cx="321189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712DC2-6FBC-4D85-836B-7F9BE03AB257}">
      <dsp:nvSpPr>
        <dsp:cNvPr id="0" name=""/>
        <dsp:cNvSpPr/>
      </dsp:nvSpPr>
      <dsp:spPr>
        <a:xfrm>
          <a:off x="7586740" y="2463326"/>
          <a:ext cx="3211892" cy="769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Relevantni standardi</a:t>
          </a:r>
        </a:p>
      </dsp:txBody>
      <dsp:txXfrm>
        <a:off x="7586740" y="2463326"/>
        <a:ext cx="3211892" cy="769789"/>
      </dsp:txXfrm>
    </dsp:sp>
    <dsp:sp modelId="{0BEF1ADA-E36F-4E6E-9FCF-641323280B2F}">
      <dsp:nvSpPr>
        <dsp:cNvPr id="0" name=""/>
        <dsp:cNvSpPr/>
      </dsp:nvSpPr>
      <dsp:spPr>
        <a:xfrm>
          <a:off x="4124570" y="3233116"/>
          <a:ext cx="667406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2023/24</a:t>
            </a:r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1" y="6286081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 dirty="0"/>
              <a:t>izr. prof. dr. Filip Kokalj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5622797" y="6286080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4636E3E-FB13-4186-97B1-CA9AA5C8888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111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2022/23</a:t>
            </a:r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/>
              <a:t>doc. dr. Filip Kokalj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976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  <p:pic>
        <p:nvPicPr>
          <p:cNvPr id="5" name="Picture 11" descr="Bann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solidFill>
            <a:srgbClr val="EE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0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0"/>
            <a:ext cx="12192000" cy="509855"/>
          </a:xfrm>
          <a:prstGeom prst="rect">
            <a:avLst/>
          </a:prstGeom>
          <a:solidFill>
            <a:srgbClr val="FFB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/>
          </a:p>
        </p:txBody>
      </p:sp>
      <p:pic>
        <p:nvPicPr>
          <p:cNvPr id="5" name="Bild 7" descr="Logo_RGB.pd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8009" y="90130"/>
            <a:ext cx="2211860" cy="355999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C5E238D7-60E7-418A-80D8-EC917471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hr-HR" dirty="0"/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770889D3-2817-4B93-9C13-81F1D3C26A0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553200"/>
            <a:ext cx="1320800" cy="3048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</p:spTree>
    <p:extLst>
      <p:ext uri="{BB962C8B-B14F-4D97-AF65-F5344CB8AC3E}">
        <p14:creationId xmlns:p14="http://schemas.microsoft.com/office/powerpoint/2010/main" val="463725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764705"/>
            <a:ext cx="10964333" cy="708025"/>
          </a:xfrm>
        </p:spPr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Uredite slog naslova matrice</a:t>
            </a:r>
            <a:endParaRPr lang="en-US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3DB22B58-A445-4B24-B10F-87C0C3471F9B}" type="slidenum">
              <a:rPr lang="de-DE" altLang="sl-SI" smtClean="0"/>
              <a:pPr>
                <a:defRPr/>
              </a:pPr>
              <a:t>‹#›</a:t>
            </a:fld>
            <a:endParaRPr lang="de-DE" altLang="sl-SI" dirty="0"/>
          </a:p>
        </p:txBody>
      </p:sp>
      <p:sp>
        <p:nvSpPr>
          <p:cNvPr id="6" name="Ograda vsebine 3"/>
          <p:cNvSpPr>
            <a:spLocks noGrp="1"/>
          </p:cNvSpPr>
          <p:nvPr>
            <p:ph sz="half" idx="11"/>
          </p:nvPr>
        </p:nvSpPr>
        <p:spPr>
          <a:xfrm>
            <a:off x="508000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7" name="Ograda vsebine 3"/>
          <p:cNvSpPr>
            <a:spLocks noGrp="1"/>
          </p:cNvSpPr>
          <p:nvPr>
            <p:ph sz="half" idx="12"/>
          </p:nvPr>
        </p:nvSpPr>
        <p:spPr>
          <a:xfrm>
            <a:off x="6076355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  <p:sldLayoutId id="2147483686" r:id="rId13"/>
    <p:sldLayoutId id="2147483687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282807" y="1556792"/>
            <a:ext cx="9678930" cy="2645699"/>
          </a:xfrm>
        </p:spPr>
        <p:txBody>
          <a:bodyPr/>
          <a:lstStyle/>
          <a:p>
            <a:r>
              <a:rPr lang="sl-SI" dirty="0"/>
              <a:t>Zgorevanje in ekologija:</a:t>
            </a:r>
            <a:br>
              <a:rPr lang="sl-SI" dirty="0"/>
            </a:br>
            <a:br>
              <a:rPr lang="sl-SI" dirty="0"/>
            </a:br>
            <a:r>
              <a:rPr lang="sl-SI" dirty="0"/>
              <a:t>Nastajanje škodljivih snovi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Vplivni dejavniki na razvoj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Zakonodaja</a:t>
            </a:r>
          </a:p>
          <a:p>
            <a:r>
              <a:rPr lang="sl-SI" dirty="0"/>
              <a:t>Standardizacija</a:t>
            </a:r>
          </a:p>
          <a:p>
            <a:r>
              <a:rPr lang="sl-SI" dirty="0"/>
              <a:t>Javni skladi za sofinanciranje</a:t>
            </a:r>
          </a:p>
          <a:p>
            <a:r>
              <a:rPr lang="sl-SI" dirty="0"/>
              <a:t>Varnost naprave – požarna varnost</a:t>
            </a:r>
          </a:p>
          <a:p>
            <a:r>
              <a:rPr lang="sl-SI" dirty="0"/>
              <a:t>Ekonomičnost proizvodnje – optimalna raba materialov</a:t>
            </a:r>
          </a:p>
          <a:p>
            <a:r>
              <a:rPr lang="sl-SI" dirty="0"/>
              <a:t>Ekonomičnost obratovanja – visoka učinkovitost</a:t>
            </a:r>
          </a:p>
          <a:p>
            <a:r>
              <a:rPr lang="sl-SI" dirty="0"/>
              <a:t>Okoljevarstvo – nizka stopnja obremenitve okolja</a:t>
            </a:r>
          </a:p>
          <a:p>
            <a:r>
              <a:rPr lang="sl-SI" dirty="0"/>
              <a:t>Želje kupcev, trgovcev in posrednikov </a:t>
            </a:r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2AB29385-1404-3E6B-01A9-4C23B4AF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65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1D1C7B-C58F-CA55-EBF2-8FC1ABF13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38" y="226572"/>
            <a:ext cx="10515600" cy="1325563"/>
          </a:xfrm>
        </p:spPr>
        <p:txBody>
          <a:bodyPr>
            <a:normAutofit/>
          </a:bodyPr>
          <a:lstStyle/>
          <a:p>
            <a:r>
              <a:rPr lang="en-US"/>
              <a:t>Zahteve</a:t>
            </a:r>
            <a:r>
              <a:rPr lang="en-US" dirty="0"/>
              <a:t> </a:t>
            </a:r>
            <a:r>
              <a:rPr lang="en-US"/>
              <a:t>po izvoru lesne </a:t>
            </a:r>
            <a:r>
              <a:rPr lang="en-US" dirty="0" err="1"/>
              <a:t>biomase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BF8CCB5A-3162-FD44-83A5-7C2EAA27E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7368" y="1703144"/>
            <a:ext cx="5431302" cy="4482813"/>
          </a:xfrm>
          <a:solidFill>
            <a:schemeClr val="bg1">
              <a:alpha val="85000"/>
            </a:schemeClr>
          </a:solidFill>
        </p:spPr>
        <p:txBody>
          <a:bodyPr>
            <a:normAutofit lnSpcReduction="10000"/>
          </a:bodyPr>
          <a:lstStyle/>
          <a:p>
            <a:pPr marL="285750">
              <a:spcAft>
                <a:spcPts val="600"/>
              </a:spcAft>
            </a:pPr>
            <a:r>
              <a:rPr lang="en-US" sz="1800" dirty="0" err="1"/>
              <a:t>Skladnost</a:t>
            </a:r>
            <a:r>
              <a:rPr lang="en-US" sz="1800" dirty="0"/>
              <a:t> s </a:t>
            </a:r>
            <a:r>
              <a:rPr lang="en-US" sz="1800" dirty="0" err="1"/>
              <a:t>trajnostnimi</a:t>
            </a:r>
            <a:r>
              <a:rPr lang="en-US" sz="1800" dirty="0"/>
              <a:t> </a:t>
            </a:r>
            <a:r>
              <a:rPr lang="en-US" sz="1800" dirty="0" err="1"/>
              <a:t>merili</a:t>
            </a:r>
            <a:r>
              <a:rPr lang="en-US" sz="1800" dirty="0"/>
              <a:t> </a:t>
            </a:r>
            <a:r>
              <a:rPr lang="en-US" sz="1800" dirty="0" err="1"/>
              <a:t>iz</a:t>
            </a:r>
            <a:r>
              <a:rPr lang="en-US" sz="1800" dirty="0"/>
              <a:t> </a:t>
            </a:r>
            <a:r>
              <a:rPr lang="en-US" sz="1800" dirty="0" err="1"/>
              <a:t>Direktive</a:t>
            </a:r>
            <a:r>
              <a:rPr lang="en-US" sz="1800" dirty="0"/>
              <a:t> EU 2018/2001 RED II (Renewable energy directive II).</a:t>
            </a:r>
            <a:endParaRPr lang="sl-SI" sz="1800" dirty="0"/>
          </a:p>
          <a:p>
            <a:pPr marL="80010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l-SI" sz="1800" dirty="0"/>
              <a:t>Uredba o trajnostnih merilih za </a:t>
            </a:r>
            <a:r>
              <a:rPr lang="sl-SI" sz="1800" dirty="0" err="1"/>
              <a:t>biogoriva</a:t>
            </a:r>
            <a:r>
              <a:rPr lang="sl-SI" sz="1800" dirty="0"/>
              <a:t> in emisiji toplogrednih plinov goriv</a:t>
            </a:r>
          </a:p>
          <a:p>
            <a:pPr marL="80010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/>
              <a:t>SURE </a:t>
            </a:r>
            <a:r>
              <a:rPr lang="en-US" sz="1800" dirty="0" err="1"/>
              <a:t>certifikat</a:t>
            </a:r>
            <a:r>
              <a:rPr lang="en-US" sz="1800" dirty="0"/>
              <a:t> - </a:t>
            </a:r>
            <a:r>
              <a:rPr lang="en-US" sz="1800" b="0" i="0" dirty="0" err="1">
                <a:effectLst/>
              </a:rPr>
              <a:t>opredeljuje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vrsto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trajnostnih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meril</a:t>
            </a:r>
            <a:r>
              <a:rPr lang="en-US" sz="1800" b="0" i="0" dirty="0">
                <a:effectLst/>
              </a:rPr>
              <a:t> in </a:t>
            </a:r>
            <a:r>
              <a:rPr lang="en-US" sz="1800" b="0" i="0" dirty="0" err="1">
                <a:effectLst/>
              </a:rPr>
              <a:t>meril</a:t>
            </a:r>
            <a:r>
              <a:rPr lang="en-US" sz="1800" b="0" i="0" dirty="0">
                <a:effectLst/>
              </a:rPr>
              <a:t> za </a:t>
            </a:r>
            <a:r>
              <a:rPr lang="en-US" sz="1800" b="0" i="0" dirty="0" err="1">
                <a:effectLst/>
              </a:rPr>
              <a:t>emisije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toplogrednih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plinov</a:t>
            </a:r>
            <a:r>
              <a:rPr lang="en-US" sz="1800" b="0" i="0" dirty="0">
                <a:effectLst/>
              </a:rPr>
              <a:t>, ki </a:t>
            </a:r>
            <a:r>
              <a:rPr lang="en-US" sz="1800" b="0" i="0" dirty="0" err="1">
                <a:effectLst/>
              </a:rPr>
              <a:t>jih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morajo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izpolnjevati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biogoriva</a:t>
            </a:r>
            <a:r>
              <a:rPr lang="en-US" sz="1800" b="0" i="0" dirty="0">
                <a:effectLst/>
              </a:rPr>
              <a:t>. </a:t>
            </a:r>
            <a:r>
              <a:rPr lang="en-US" sz="1800" b="1" i="0" dirty="0" err="1">
                <a:effectLst/>
              </a:rPr>
              <a:t>Zahteva</a:t>
            </a:r>
            <a:r>
              <a:rPr lang="en-US" sz="1800" b="1" i="0" dirty="0">
                <a:effectLst/>
              </a:rPr>
              <a:t> </a:t>
            </a:r>
            <a:r>
              <a:rPr lang="en-US" sz="1800" b="1" i="0" dirty="0" err="1">
                <a:effectLst/>
              </a:rPr>
              <a:t>velja</a:t>
            </a:r>
            <a:r>
              <a:rPr lang="en-US" sz="1800" b="1" i="0" dirty="0">
                <a:effectLst/>
              </a:rPr>
              <a:t> za </a:t>
            </a:r>
            <a:r>
              <a:rPr lang="en-US" sz="1800" b="1" i="0" dirty="0" err="1">
                <a:effectLst/>
              </a:rPr>
              <a:t>toplarne</a:t>
            </a:r>
            <a:r>
              <a:rPr lang="en-US" sz="1800" b="1" i="0" dirty="0">
                <a:effectLst/>
              </a:rPr>
              <a:t> </a:t>
            </a:r>
            <a:r>
              <a:rPr lang="en-US" sz="1800" b="1" i="0" dirty="0" err="1">
                <a:effectLst/>
              </a:rPr>
              <a:t>nad</a:t>
            </a:r>
            <a:r>
              <a:rPr lang="en-US" sz="1800" b="1" i="0" dirty="0">
                <a:effectLst/>
              </a:rPr>
              <a:t> 20 MW.</a:t>
            </a:r>
            <a:endParaRPr lang="sl-SI" sz="1800" b="1" i="0" dirty="0">
              <a:effectLst/>
            </a:endParaRPr>
          </a:p>
          <a:p>
            <a:pPr marL="80010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 err="1"/>
              <a:t>Veljavnost</a:t>
            </a:r>
            <a:r>
              <a:rPr lang="en-US" sz="1800" dirty="0"/>
              <a:t> </a:t>
            </a:r>
            <a:r>
              <a:rPr lang="en-US" sz="1800" dirty="0" err="1"/>
              <a:t>certifikata</a:t>
            </a:r>
            <a:r>
              <a:rPr lang="en-US" sz="1800" dirty="0"/>
              <a:t> je 1 </a:t>
            </a:r>
            <a:r>
              <a:rPr lang="en-US" sz="1800" dirty="0" err="1"/>
              <a:t>leto</a:t>
            </a:r>
            <a:r>
              <a:rPr lang="en-US" sz="1800" dirty="0"/>
              <a:t>.</a:t>
            </a:r>
          </a:p>
          <a:p>
            <a:pPr marL="285750">
              <a:spcAft>
                <a:spcPts val="600"/>
              </a:spcAft>
            </a:pPr>
            <a:r>
              <a:rPr lang="sl-SI" sz="1800" dirty="0"/>
              <a:t>Pričakovati skladnost z novo Direktivo EU 2023/2413 (RED III), sprejeto 18.9.2023</a:t>
            </a:r>
            <a:endParaRPr lang="en-US" sz="1800" dirty="0"/>
          </a:p>
          <a:p>
            <a:endParaRPr lang="sl-SI" dirty="0"/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1DADF8C1-E163-6609-5DF2-D7311E9C9E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7674" y="1703144"/>
            <a:ext cx="5181600" cy="2913101"/>
          </a:xfrm>
          <a:solidFill>
            <a:schemeClr val="bg1">
              <a:alpha val="85000"/>
            </a:schemeClr>
          </a:solidFill>
        </p:spPr>
        <p:txBody>
          <a:bodyPr>
            <a:normAutofit lnSpcReduction="10000"/>
          </a:bodyPr>
          <a:lstStyle/>
          <a:p>
            <a:r>
              <a:rPr lang="sl-SI" sz="1800" dirty="0"/>
              <a:t>Za gospodarjenje z gozdovi, ki pridobijo certifikat, velja, da: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l-SI" sz="1800" dirty="0"/>
              <a:t>lastniki gozdov striktno upoštevajo vso veljavno zakonodajo (Zakon o gozdovih),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l-SI" sz="1800" dirty="0"/>
              <a:t>se pri pridobivanju lesa ohranja biološka raznovrstnost,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l-SI" sz="1800" dirty="0"/>
              <a:t>se varujejo ogrožene živalske in rastlinske vrste,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l-SI" sz="1800" dirty="0"/>
              <a:t>da je izkoriščanje lesa trajnostno,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l-SI" sz="1800" dirty="0"/>
              <a:t>se ohranjajo vodni viri.</a:t>
            </a:r>
          </a:p>
          <a:p>
            <a:pPr lvl="1"/>
            <a:endParaRPr lang="sl-SI" sz="1800" dirty="0"/>
          </a:p>
        </p:txBody>
      </p:sp>
      <p:sp>
        <p:nvSpPr>
          <p:cNvPr id="9" name="PoljeZBesedilom 8">
            <a:extLst>
              <a:ext uri="{FF2B5EF4-FFF2-40B4-BE49-F238E27FC236}">
                <a16:creationId xmlns:a16="http://schemas.microsoft.com/office/drawing/2014/main" id="{A6307ADB-CDF5-CE0B-393C-F1A4FB44AF9C}"/>
              </a:ext>
            </a:extLst>
          </p:cNvPr>
          <p:cNvSpPr txBox="1"/>
          <p:nvPr/>
        </p:nvSpPr>
        <p:spPr>
          <a:xfrm>
            <a:off x="6397674" y="4708629"/>
            <a:ext cx="5181600" cy="1477328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Avstrijski model (HEAT 35):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sl-SI" sz="1800" dirty="0"/>
              <a:t>Sistem vodenja kakovosti (nadzora) </a:t>
            </a:r>
            <a:r>
              <a:rPr lang="sl-SI" dirty="0"/>
              <a:t>pri projektiranju in izvedbi toplarn</a:t>
            </a:r>
            <a:r>
              <a:rPr lang="sl-SI" sz="1800" dirty="0"/>
              <a:t> na biomaso je obvezen za vse obrate z nazivno močjo večjo od 400 kW.</a:t>
            </a:r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AD3B043A-3E90-A21E-DDA6-867129484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57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Nastajanje škodljivih snovi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Pri zgorevanju TLG nastajajo okolju in naravi škodljive snovi</a:t>
            </a:r>
          </a:p>
          <a:p>
            <a:pPr lvl="1"/>
            <a:r>
              <a:rPr lang="sl-SI" dirty="0"/>
              <a:t>Emisije škodljivih snovi pri popolnem zgorevanju</a:t>
            </a:r>
          </a:p>
          <a:p>
            <a:pPr lvl="1"/>
            <a:r>
              <a:rPr lang="sl-SI" dirty="0"/>
              <a:t>Emisije škodljivih snovi pri nepopolnem zgorevanju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848334" y="3429000"/>
          <a:ext cx="10800000" cy="2493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6">
            <a:extLst>
              <a:ext uri="{FF2B5EF4-FFF2-40B4-BE49-F238E27FC236}">
                <a16:creationId xmlns:a16="http://schemas.microsoft.com/office/drawing/2014/main" id="{396D9F3F-579E-B916-F6AA-7455C8340A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33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Značilne koncentracije škodljivih snovi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Na koncentracijo škodljivih snovi v dimnih plinih malih kurilnih naprav vplivajo: zasnova, procesni parametri in kvaliteta goriva</a:t>
            </a:r>
          </a:p>
        </p:txBody>
      </p:sp>
      <p:graphicFrame>
        <p:nvGraphicFramePr>
          <p:cNvPr id="4" name="Označba mesta vsebine 3"/>
          <p:cNvGraphicFramePr>
            <a:graphicFrameLocks/>
          </p:cNvGraphicFramePr>
          <p:nvPr/>
        </p:nvGraphicFramePr>
        <p:xfrm>
          <a:off x="1208334" y="2852936"/>
          <a:ext cx="10080000" cy="3168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657493">
                  <a:extLst>
                    <a:ext uri="{9D8B030D-6E8A-4147-A177-3AD203B41FA5}">
                      <a16:colId xmlns:a16="http://schemas.microsoft.com/office/drawing/2014/main" val="334298124"/>
                    </a:ext>
                  </a:extLst>
                </a:gridCol>
                <a:gridCol w="2421791">
                  <a:extLst>
                    <a:ext uri="{9D8B030D-6E8A-4147-A177-3AD203B41FA5}">
                      <a16:colId xmlns:a16="http://schemas.microsoft.com/office/drawing/2014/main" val="720028970"/>
                    </a:ext>
                  </a:extLst>
                </a:gridCol>
                <a:gridCol w="2578925">
                  <a:extLst>
                    <a:ext uri="{9D8B030D-6E8A-4147-A177-3AD203B41FA5}">
                      <a16:colId xmlns:a16="http://schemas.microsoft.com/office/drawing/2014/main" val="895443233"/>
                    </a:ext>
                  </a:extLst>
                </a:gridCol>
                <a:gridCol w="2421791">
                  <a:extLst>
                    <a:ext uri="{9D8B030D-6E8A-4147-A177-3AD203B41FA5}">
                      <a16:colId xmlns:a16="http://schemas.microsoft.com/office/drawing/2014/main" val="4186732610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Tip naprave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Navadna peč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Toplovodni kotel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Kotel na pelete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191706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Nazivna moč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 – 10 kW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 – 10 kW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 – 25 kW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083199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Tip goriva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Lesna polena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Lesni sekanci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Lesni peleti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757713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NO</a:t>
                      </a:r>
                      <a:r>
                        <a:rPr lang="sl-SI" sz="1400" baseline="-25000">
                          <a:effectLst/>
                        </a:rPr>
                        <a:t>x</a:t>
                      </a:r>
                      <a:r>
                        <a:rPr lang="sl-SI" sz="1400">
                          <a:effectLst/>
                        </a:rPr>
                        <a:t> (mg/nm</a:t>
                      </a:r>
                      <a:r>
                        <a:rPr lang="sl-SI" sz="1400" baseline="30000">
                          <a:effectLst/>
                        </a:rPr>
                        <a:t>3</a:t>
                      </a:r>
                      <a:r>
                        <a:rPr lang="sl-SI" sz="1400">
                          <a:effectLst/>
                        </a:rPr>
                        <a:t>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100 – 500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100 – 500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100 – 500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821009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PM (mg/nm</a:t>
                      </a:r>
                      <a:r>
                        <a:rPr lang="sl-SI" sz="1400" baseline="30000">
                          <a:effectLst/>
                        </a:rPr>
                        <a:t>3</a:t>
                      </a:r>
                      <a:r>
                        <a:rPr lang="sl-SI" sz="1400">
                          <a:effectLst/>
                        </a:rPr>
                        <a:t>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5.000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20 – 100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15394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VOC (mg/nm</a:t>
                      </a:r>
                      <a:r>
                        <a:rPr lang="sl-SI" sz="1400" baseline="30000">
                          <a:effectLst/>
                        </a:rPr>
                        <a:t>3</a:t>
                      </a:r>
                      <a:r>
                        <a:rPr lang="sl-SI" sz="1400">
                          <a:effectLst/>
                        </a:rPr>
                        <a:t>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100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996184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CO (mg/nm</a:t>
                      </a:r>
                      <a:r>
                        <a:rPr lang="sl-SI" sz="1400" baseline="30000">
                          <a:effectLst/>
                        </a:rPr>
                        <a:t>3</a:t>
                      </a:r>
                      <a:r>
                        <a:rPr lang="sl-SI" sz="1400">
                          <a:effectLst/>
                        </a:rPr>
                        <a:t>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250 – 6.000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250 – 800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200 – 800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053751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Ref. conc. O</a:t>
                      </a:r>
                      <a:r>
                        <a:rPr lang="sl-SI" sz="1400" baseline="-25000" dirty="0">
                          <a:effectLst/>
                        </a:rPr>
                        <a:t>2</a:t>
                      </a:r>
                      <a:r>
                        <a:rPr lang="sl-SI" sz="1400" dirty="0">
                          <a:effectLst/>
                        </a:rPr>
                        <a:t> (%)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11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6243229"/>
                  </a:ext>
                </a:extLst>
              </a:tr>
            </a:tbl>
          </a:graphicData>
        </a:graphic>
      </p:graphicFrame>
      <p:pic>
        <p:nvPicPr>
          <p:cNvPr id="5" name="Graphic 6">
            <a:extLst>
              <a:ext uri="{FF2B5EF4-FFF2-40B4-BE49-F238E27FC236}">
                <a16:creationId xmlns:a16="http://schemas.microsoft.com/office/drawing/2014/main" id="{7F0B4A95-D059-D256-78FF-92FDE7B32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0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Metode redukcije emisij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Primarne metode so usmerjene v preprečitev nastajanja emisij</a:t>
            </a:r>
          </a:p>
          <a:p>
            <a:r>
              <a:rPr lang="sl-SI" dirty="0"/>
              <a:t>Sekundarne metode zajemajo odstranjevanje škodljivih snovi</a:t>
            </a:r>
          </a:p>
          <a:p>
            <a:pPr marL="0" indent="0">
              <a:buNone/>
            </a:pPr>
            <a:endParaRPr lang="sl-SI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848334" y="2996952"/>
          <a:ext cx="10800000" cy="2925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Graphic 6">
            <a:extLst>
              <a:ext uri="{FF2B5EF4-FFF2-40B4-BE49-F238E27FC236}">
                <a16:creationId xmlns:a16="http://schemas.microsoft.com/office/drawing/2014/main" id="{18F84BEA-6900-9949-B50C-6C482328BB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05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Metode redukcije emisij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Primarne metode so primernejše za male kurilne naprave</a:t>
            </a:r>
          </a:p>
          <a:p>
            <a:r>
              <a:rPr lang="sl-SI" dirty="0"/>
              <a:t>Velik vpliv ima optimizacija pogojev zgorevanja (pravilo TTT)</a:t>
            </a:r>
          </a:p>
          <a:p>
            <a:endParaRPr lang="sl-SI" dirty="0"/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17" y="2852936"/>
            <a:ext cx="9847634" cy="3317969"/>
          </a:xfrm>
          <a:prstGeom prst="rect">
            <a:avLst/>
          </a:prstGeom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92D9A25E-40BF-8219-48D0-FE14364AF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36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Tehnologija malih kurilnih naprav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695934" y="2358405"/>
          <a:ext cx="10800000" cy="3312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phic 6">
            <a:extLst>
              <a:ext uri="{FF2B5EF4-FFF2-40B4-BE49-F238E27FC236}">
                <a16:creationId xmlns:a16="http://schemas.microsoft.com/office/drawing/2014/main" id="{69FD448B-8610-C8FB-2F10-42501708EA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034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Osnovni konstrukcijski gradniki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V delu so obravnavani toplovodni kotli za centralno ogrevanje, ki delujejo na lesne pelete</a:t>
            </a:r>
          </a:p>
        </p:txBody>
      </p:sp>
      <p:pic>
        <p:nvPicPr>
          <p:cNvPr id="5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772" y="2521292"/>
            <a:ext cx="7711123" cy="3778323"/>
          </a:xfrm>
          <a:prstGeom prst="rect">
            <a:avLst/>
          </a:prstGeom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BDEABB1E-943D-EF86-C2A2-643A6FDAA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83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Metode regulacij procesa zgorevanja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Cilj kotlovske regulacije je optimalno vodenje procesa zgorevanja</a:t>
            </a:r>
          </a:p>
          <a:p>
            <a:pPr lvl="1"/>
            <a:r>
              <a:rPr lang="sl-SI" dirty="0"/>
              <a:t>Prilagoditev procesnih parametrov glede na potrebe po toploti</a:t>
            </a:r>
          </a:p>
          <a:p>
            <a:pPr lvl="1"/>
            <a:r>
              <a:rPr lang="sl-SI" dirty="0"/>
              <a:t>Sekundarne funkcije in procesi</a:t>
            </a: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276" y="2908383"/>
            <a:ext cx="7302498" cy="3391232"/>
          </a:xfrm>
          <a:prstGeom prst="rect">
            <a:avLst/>
          </a:prstGeom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27ACCE97-FB63-DAA1-9473-560691F11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91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Lambda regulacija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Meritve koncentracije kisika v dimnih plinih tekom obratovanja omogoča dovod optimalne količine zgorevalnega zraka</a:t>
            </a: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032" y="2574070"/>
            <a:ext cx="6484603" cy="3725545"/>
          </a:xfrm>
          <a:prstGeom prst="rect">
            <a:avLst/>
          </a:prstGeom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6DCE0584-9C7E-F34D-6C71-EAAA04326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2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PPT%20predloga%20FS-UM%20-SI</Template>
  <TotalTime>1888</TotalTime>
  <Words>535</Words>
  <Application>Microsoft Office PowerPoint</Application>
  <PresentationFormat>Široki ekran</PresentationFormat>
  <Paragraphs>111</Paragraphs>
  <Slides>11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Officeova tema</vt:lpstr>
      <vt:lpstr>Zgorevanje in ekologija:  Nastajanje škodljivih snovi</vt:lpstr>
      <vt:lpstr>Nastajanje škodljivih snovi</vt:lpstr>
      <vt:lpstr>Značilne koncentracije škodljivih snovi</vt:lpstr>
      <vt:lpstr>Metode redukcije emisij </vt:lpstr>
      <vt:lpstr>Metode redukcije emisij </vt:lpstr>
      <vt:lpstr>Tehnologija malih kurilnih naprav</vt:lpstr>
      <vt:lpstr>Osnovni konstrukcijski gradniki</vt:lpstr>
      <vt:lpstr>Metode regulacij procesa zgorevanja</vt:lpstr>
      <vt:lpstr>Lambda regulacija</vt:lpstr>
      <vt:lpstr>Vplivni dejavniki na razvoj</vt:lpstr>
      <vt:lpstr>Zahteve po izvoru lesne biomase</vt:lpstr>
    </vt:vector>
  </TitlesOfParts>
  <Company>UM FS Maribor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 Kaljun</dc:creator>
  <cp:lastModifiedBy>dr Dejan Blagojević</cp:lastModifiedBy>
  <cp:revision>153</cp:revision>
  <cp:lastPrinted>2023-10-02T07:25:53Z</cp:lastPrinted>
  <dcterms:created xsi:type="dcterms:W3CDTF">2017-01-19T12:38:41Z</dcterms:created>
  <dcterms:modified xsi:type="dcterms:W3CDTF">2025-02-19T10:28:12Z</dcterms:modified>
</cp:coreProperties>
</file>