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6" r:id="rId3"/>
    <p:sldId id="287" r:id="rId4"/>
    <p:sldId id="288" r:id="rId5"/>
    <p:sldId id="289" r:id="rId6"/>
    <p:sldId id="292" r:id="rId7"/>
    <p:sldId id="293" r:id="rId8"/>
    <p:sldId id="294" r:id="rId9"/>
    <p:sldId id="298" r:id="rId10"/>
    <p:sldId id="299" r:id="rId11"/>
    <p:sldId id="295" r:id="rId12"/>
    <p:sldId id="296" r:id="rId13"/>
    <p:sldId id="297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B3B568D-705E-771D-F68F-543881BE89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1DD28AE-1AC2-37E9-867D-B7A2BF50A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D627D551-EC3F-D83B-E2FF-DF84C22D0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6D1C0CDF-7BE1-42A5-88A9-39EEB5B88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10C7BC47-36AC-16F9-83D2-D0D10C159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61115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CA29B0-1F05-3F66-B056-C71598BE3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0729C9E3-EAC9-C962-85C6-CD5952E0A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A48A3698-F68E-EA19-9674-E5FBE83C8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62824DB8-1251-D133-B1BE-6BCEABEDF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CA84BCA4-D95C-4648-059B-F2B97E3D3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926959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6A3D0943-4AE8-D42E-10F5-8E89D5B7F1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78BBE398-A7EE-E062-5F54-EE602D3AF9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6385DF0F-07A2-D743-8FC8-4D2F1491A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288C894C-7B3A-BD59-B5E5-8C0117A44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5A20A93E-F4AB-8BF5-5AC3-A133FCCBD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13669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423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aslovnica zapos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značba mesta besedila 20"/>
          <p:cNvSpPr>
            <a:spLocks noGrp="1"/>
          </p:cNvSpPr>
          <p:nvPr>
            <p:ph type="body" sz="quarter" idx="17" hasCustomPrompt="1"/>
          </p:nvPr>
        </p:nvSpPr>
        <p:spPr>
          <a:xfrm>
            <a:off x="2321726" y="4572152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b="0" i="0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/>
            <a:r>
              <a:rPr lang="sl-SI" dirty="0"/>
              <a:t>Navedba avtorja(</a:t>
            </a:r>
            <a:r>
              <a:rPr lang="sl-SI" dirty="0" err="1"/>
              <a:t>ev</a:t>
            </a:r>
            <a:r>
              <a:rPr lang="sl-SI" dirty="0"/>
              <a:t>)</a:t>
            </a:r>
          </a:p>
        </p:txBody>
      </p:sp>
      <p:sp>
        <p:nvSpPr>
          <p:cNvPr id="23" name="Označba mesta besedila 2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726" y="3716167"/>
            <a:ext cx="7662706" cy="338554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sl-SI" sz="1600" i="1" baseline="0" dirty="0" smtClean="0">
                <a:solidFill>
                  <a:srgbClr val="006F8E"/>
                </a:solidFill>
              </a:defRPr>
            </a:lvl1pPr>
          </a:lstStyle>
          <a:p>
            <a:pPr marL="0" lvl="0"/>
            <a:r>
              <a:rPr lang="sl-SI" dirty="0"/>
              <a:t>Vpišite podnaslov predstavitve</a:t>
            </a:r>
          </a:p>
        </p:txBody>
      </p:sp>
      <p:sp>
        <p:nvSpPr>
          <p:cNvPr id="24" name="Pravokotnik 23"/>
          <p:cNvSpPr/>
          <p:nvPr userDrawn="1"/>
        </p:nvSpPr>
        <p:spPr>
          <a:xfrm>
            <a:off x="725531" y="1562771"/>
            <a:ext cx="1440000" cy="4260011"/>
          </a:xfrm>
          <a:prstGeom prst="rect">
            <a:avLst/>
          </a:prstGeom>
          <a:solidFill>
            <a:srgbClr val="0063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Pravokotnik 24"/>
          <p:cNvSpPr/>
          <p:nvPr userDrawn="1"/>
        </p:nvSpPr>
        <p:spPr>
          <a:xfrm>
            <a:off x="119336" y="-18200"/>
            <a:ext cx="450000" cy="6876200"/>
          </a:xfrm>
          <a:prstGeom prst="rect">
            <a:avLst/>
          </a:prstGeom>
          <a:solidFill>
            <a:srgbClr val="AEC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6" name="Slika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31" y="92235"/>
            <a:ext cx="1440000" cy="1375620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725531" y="5949280"/>
            <a:ext cx="1440000" cy="834573"/>
            <a:chOff x="3175" y="1987"/>
            <a:chExt cx="597" cy="346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177" y="2284"/>
              <a:ext cx="33" cy="49"/>
            </a:xfrm>
            <a:custGeom>
              <a:avLst/>
              <a:gdLst>
                <a:gd name="T0" fmla="*/ 72 w 147"/>
                <a:gd name="T1" fmla="*/ 196 h 214"/>
                <a:gd name="T2" fmla="*/ 128 w 147"/>
                <a:gd name="T3" fmla="*/ 149 h 214"/>
                <a:gd name="T4" fmla="*/ 128 w 147"/>
                <a:gd name="T5" fmla="*/ 0 h 214"/>
                <a:gd name="T6" fmla="*/ 147 w 147"/>
                <a:gd name="T7" fmla="*/ 0 h 214"/>
                <a:gd name="T8" fmla="*/ 147 w 147"/>
                <a:gd name="T9" fmla="*/ 149 h 214"/>
                <a:gd name="T10" fmla="*/ 72 w 147"/>
                <a:gd name="T11" fmla="*/ 214 h 214"/>
                <a:gd name="T12" fmla="*/ 0 w 147"/>
                <a:gd name="T13" fmla="*/ 149 h 214"/>
                <a:gd name="T14" fmla="*/ 0 w 147"/>
                <a:gd name="T15" fmla="*/ 0 h 214"/>
                <a:gd name="T16" fmla="*/ 19 w 147"/>
                <a:gd name="T17" fmla="*/ 0 h 214"/>
                <a:gd name="T18" fmla="*/ 19 w 147"/>
                <a:gd name="T19" fmla="*/ 149 h 214"/>
                <a:gd name="T20" fmla="*/ 72 w 147"/>
                <a:gd name="T21" fmla="*/ 1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214">
                  <a:moveTo>
                    <a:pt x="72" y="196"/>
                  </a:moveTo>
                  <a:cubicBezTo>
                    <a:pt x="107" y="196"/>
                    <a:pt x="128" y="184"/>
                    <a:pt x="128" y="149"/>
                  </a:cubicBezTo>
                  <a:lnTo>
                    <a:pt x="128" y="0"/>
                  </a:lnTo>
                  <a:lnTo>
                    <a:pt x="147" y="0"/>
                  </a:lnTo>
                  <a:lnTo>
                    <a:pt x="147" y="149"/>
                  </a:lnTo>
                  <a:cubicBezTo>
                    <a:pt x="147" y="196"/>
                    <a:pt x="120" y="214"/>
                    <a:pt x="72" y="214"/>
                  </a:cubicBezTo>
                  <a:cubicBezTo>
                    <a:pt x="27" y="214"/>
                    <a:pt x="0" y="196"/>
                    <a:pt x="0" y="149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149"/>
                  </a:lnTo>
                  <a:cubicBezTo>
                    <a:pt x="19" y="184"/>
                    <a:pt x="39" y="196"/>
                    <a:pt x="72" y="19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19" y="2297"/>
              <a:ext cx="28" cy="35"/>
            </a:xfrm>
            <a:custGeom>
              <a:avLst/>
              <a:gdLst>
                <a:gd name="T0" fmla="*/ 0 w 121"/>
                <a:gd name="T1" fmla="*/ 154 h 154"/>
                <a:gd name="T2" fmla="*/ 0 w 121"/>
                <a:gd name="T3" fmla="*/ 3 h 154"/>
                <a:gd name="T4" fmla="*/ 19 w 121"/>
                <a:gd name="T5" fmla="*/ 3 h 154"/>
                <a:gd name="T6" fmla="*/ 19 w 121"/>
                <a:gd name="T7" fmla="*/ 14 h 154"/>
                <a:gd name="T8" fmla="*/ 69 w 121"/>
                <a:gd name="T9" fmla="*/ 0 h 154"/>
                <a:gd name="T10" fmla="*/ 121 w 121"/>
                <a:gd name="T11" fmla="*/ 75 h 154"/>
                <a:gd name="T12" fmla="*/ 121 w 121"/>
                <a:gd name="T13" fmla="*/ 154 h 154"/>
                <a:gd name="T14" fmla="*/ 102 w 121"/>
                <a:gd name="T15" fmla="*/ 154 h 154"/>
                <a:gd name="T16" fmla="*/ 102 w 121"/>
                <a:gd name="T17" fmla="*/ 75 h 154"/>
                <a:gd name="T18" fmla="*/ 67 w 121"/>
                <a:gd name="T19" fmla="*/ 16 h 154"/>
                <a:gd name="T20" fmla="*/ 19 w 121"/>
                <a:gd name="T21" fmla="*/ 29 h 154"/>
                <a:gd name="T22" fmla="*/ 19 w 121"/>
                <a:gd name="T23" fmla="*/ 154 h 154"/>
                <a:gd name="T24" fmla="*/ 0 w 121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54">
                  <a:moveTo>
                    <a:pt x="0" y="154"/>
                  </a:moveTo>
                  <a:lnTo>
                    <a:pt x="0" y="3"/>
                  </a:lnTo>
                  <a:lnTo>
                    <a:pt x="19" y="3"/>
                  </a:lnTo>
                  <a:lnTo>
                    <a:pt x="19" y="14"/>
                  </a:lnTo>
                  <a:cubicBezTo>
                    <a:pt x="19" y="14"/>
                    <a:pt x="45" y="0"/>
                    <a:pt x="69" y="0"/>
                  </a:cubicBezTo>
                  <a:cubicBezTo>
                    <a:pt x="111" y="0"/>
                    <a:pt x="121" y="19"/>
                    <a:pt x="121" y="75"/>
                  </a:cubicBezTo>
                  <a:lnTo>
                    <a:pt x="121" y="154"/>
                  </a:lnTo>
                  <a:lnTo>
                    <a:pt x="102" y="154"/>
                  </a:lnTo>
                  <a:lnTo>
                    <a:pt x="102" y="75"/>
                  </a:lnTo>
                  <a:cubicBezTo>
                    <a:pt x="102" y="31"/>
                    <a:pt x="97" y="16"/>
                    <a:pt x="67" y="16"/>
                  </a:cubicBezTo>
                  <a:cubicBezTo>
                    <a:pt x="42" y="16"/>
                    <a:pt x="19" y="29"/>
                    <a:pt x="19" y="29"/>
                  </a:cubicBezTo>
                  <a:lnTo>
                    <a:pt x="1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259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1" y="2297"/>
              <a:ext cx="30" cy="35"/>
            </a:xfrm>
            <a:custGeom>
              <a:avLst/>
              <a:gdLst>
                <a:gd name="T0" fmla="*/ 20 w 132"/>
                <a:gd name="T1" fmla="*/ 0 h 151"/>
                <a:gd name="T2" fmla="*/ 60 w 132"/>
                <a:gd name="T3" fmla="*/ 135 h 151"/>
                <a:gd name="T4" fmla="*/ 72 w 132"/>
                <a:gd name="T5" fmla="*/ 135 h 151"/>
                <a:gd name="T6" fmla="*/ 112 w 132"/>
                <a:gd name="T7" fmla="*/ 0 h 151"/>
                <a:gd name="T8" fmla="*/ 132 w 132"/>
                <a:gd name="T9" fmla="*/ 0 h 151"/>
                <a:gd name="T10" fmla="*/ 86 w 132"/>
                <a:gd name="T11" fmla="*/ 151 h 151"/>
                <a:gd name="T12" fmla="*/ 45 w 132"/>
                <a:gd name="T13" fmla="*/ 151 h 151"/>
                <a:gd name="T14" fmla="*/ 0 w 132"/>
                <a:gd name="T15" fmla="*/ 0 h 151"/>
                <a:gd name="T16" fmla="*/ 20 w 132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51">
                  <a:moveTo>
                    <a:pt x="20" y="0"/>
                  </a:moveTo>
                  <a:lnTo>
                    <a:pt x="60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2" y="0"/>
                  </a:lnTo>
                  <a:lnTo>
                    <a:pt x="86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307" y="2297"/>
              <a:ext cx="28" cy="36"/>
            </a:xfrm>
            <a:custGeom>
              <a:avLst/>
              <a:gdLst>
                <a:gd name="T0" fmla="*/ 118 w 124"/>
                <a:gd name="T1" fmla="*/ 138 h 157"/>
                <a:gd name="T2" fmla="*/ 119 w 124"/>
                <a:gd name="T3" fmla="*/ 153 h 157"/>
                <a:gd name="T4" fmla="*/ 60 w 124"/>
                <a:gd name="T5" fmla="*/ 157 h 157"/>
                <a:gd name="T6" fmla="*/ 0 w 124"/>
                <a:gd name="T7" fmla="*/ 79 h 157"/>
                <a:gd name="T8" fmla="*/ 64 w 124"/>
                <a:gd name="T9" fmla="*/ 0 h 157"/>
                <a:gd name="T10" fmla="*/ 124 w 124"/>
                <a:gd name="T11" fmla="*/ 71 h 157"/>
                <a:gd name="T12" fmla="*/ 124 w 124"/>
                <a:gd name="T13" fmla="*/ 86 h 157"/>
                <a:gd name="T14" fmla="*/ 19 w 124"/>
                <a:gd name="T15" fmla="*/ 86 h 157"/>
                <a:gd name="T16" fmla="*/ 62 w 124"/>
                <a:gd name="T17" fmla="*/ 140 h 157"/>
                <a:gd name="T18" fmla="*/ 118 w 124"/>
                <a:gd name="T19" fmla="*/ 138 h 157"/>
                <a:gd name="T20" fmla="*/ 106 w 124"/>
                <a:gd name="T21" fmla="*/ 71 h 157"/>
                <a:gd name="T22" fmla="*/ 106 w 124"/>
                <a:gd name="T23" fmla="*/ 71 h 157"/>
                <a:gd name="T24" fmla="*/ 64 w 124"/>
                <a:gd name="T25" fmla="*/ 16 h 157"/>
                <a:gd name="T26" fmla="*/ 19 w 124"/>
                <a:gd name="T27" fmla="*/ 71 h 157"/>
                <a:gd name="T28" fmla="*/ 106 w 124"/>
                <a:gd name="T2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7">
                  <a:moveTo>
                    <a:pt x="118" y="138"/>
                  </a:moveTo>
                  <a:lnTo>
                    <a:pt x="119" y="153"/>
                  </a:lnTo>
                  <a:cubicBezTo>
                    <a:pt x="119" y="153"/>
                    <a:pt x="84" y="157"/>
                    <a:pt x="60" y="157"/>
                  </a:cubicBezTo>
                  <a:cubicBezTo>
                    <a:pt x="14" y="157"/>
                    <a:pt x="0" y="129"/>
                    <a:pt x="0" y="79"/>
                  </a:cubicBezTo>
                  <a:cubicBezTo>
                    <a:pt x="0" y="21"/>
                    <a:pt x="26" y="0"/>
                    <a:pt x="64" y="0"/>
                  </a:cubicBezTo>
                  <a:cubicBezTo>
                    <a:pt x="103" y="0"/>
                    <a:pt x="124" y="21"/>
                    <a:pt x="124" y="71"/>
                  </a:cubicBezTo>
                  <a:lnTo>
                    <a:pt x="124" y="86"/>
                  </a:lnTo>
                  <a:lnTo>
                    <a:pt x="19" y="86"/>
                  </a:lnTo>
                  <a:cubicBezTo>
                    <a:pt x="19" y="122"/>
                    <a:pt x="29" y="140"/>
                    <a:pt x="62" y="140"/>
                  </a:cubicBezTo>
                  <a:cubicBezTo>
                    <a:pt x="84" y="140"/>
                    <a:pt x="118" y="138"/>
                    <a:pt x="118" y="138"/>
                  </a:cubicBezTo>
                  <a:close/>
                  <a:moveTo>
                    <a:pt x="106" y="71"/>
                  </a:moveTo>
                  <a:lnTo>
                    <a:pt x="106" y="71"/>
                  </a:lnTo>
                  <a:cubicBezTo>
                    <a:pt x="106" y="31"/>
                    <a:pt x="93" y="16"/>
                    <a:pt x="64" y="16"/>
                  </a:cubicBezTo>
                  <a:cubicBezTo>
                    <a:pt x="35" y="16"/>
                    <a:pt x="19" y="31"/>
                    <a:pt x="19" y="71"/>
                  </a:cubicBezTo>
                  <a:lnTo>
                    <a:pt x="106" y="7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345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67" y="2297"/>
              <a:ext cx="26" cy="35"/>
            </a:xfrm>
            <a:custGeom>
              <a:avLst/>
              <a:gdLst>
                <a:gd name="T0" fmla="*/ 0 w 115"/>
                <a:gd name="T1" fmla="*/ 0 h 151"/>
                <a:gd name="T2" fmla="*/ 115 w 115"/>
                <a:gd name="T3" fmla="*/ 0 h 151"/>
                <a:gd name="T4" fmla="*/ 115 w 115"/>
                <a:gd name="T5" fmla="*/ 16 h 151"/>
                <a:gd name="T6" fmla="*/ 23 w 115"/>
                <a:gd name="T7" fmla="*/ 135 h 151"/>
                <a:gd name="T8" fmla="*/ 115 w 115"/>
                <a:gd name="T9" fmla="*/ 135 h 151"/>
                <a:gd name="T10" fmla="*/ 115 w 115"/>
                <a:gd name="T11" fmla="*/ 151 h 151"/>
                <a:gd name="T12" fmla="*/ 0 w 115"/>
                <a:gd name="T13" fmla="*/ 151 h 151"/>
                <a:gd name="T14" fmla="*/ 0 w 115"/>
                <a:gd name="T15" fmla="*/ 135 h 151"/>
                <a:gd name="T16" fmla="*/ 93 w 115"/>
                <a:gd name="T17" fmla="*/ 16 h 151"/>
                <a:gd name="T18" fmla="*/ 0 w 115"/>
                <a:gd name="T19" fmla="*/ 16 h 151"/>
                <a:gd name="T20" fmla="*/ 0 w 11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51">
                  <a:moveTo>
                    <a:pt x="0" y="0"/>
                  </a:moveTo>
                  <a:lnTo>
                    <a:pt x="115" y="0"/>
                  </a:lnTo>
                  <a:lnTo>
                    <a:pt x="115" y="16"/>
                  </a:lnTo>
                  <a:lnTo>
                    <a:pt x="23" y="135"/>
                  </a:lnTo>
                  <a:lnTo>
                    <a:pt x="115" y="135"/>
                  </a:lnTo>
                  <a:lnTo>
                    <a:pt x="115" y="151"/>
                  </a:lnTo>
                  <a:lnTo>
                    <a:pt x="0" y="151"/>
                  </a:lnTo>
                  <a:lnTo>
                    <a:pt x="0" y="135"/>
                  </a:lnTo>
                  <a:lnTo>
                    <a:pt x="9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3401" y="2297"/>
              <a:ext cx="30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7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4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8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7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7" y="141"/>
                    <a:pt x="44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2" y="2297"/>
              <a:ext cx="30" cy="35"/>
            </a:xfrm>
            <a:custGeom>
              <a:avLst/>
              <a:gdLst>
                <a:gd name="T0" fmla="*/ 19 w 131"/>
                <a:gd name="T1" fmla="*/ 0 h 151"/>
                <a:gd name="T2" fmla="*/ 59 w 131"/>
                <a:gd name="T3" fmla="*/ 135 h 151"/>
                <a:gd name="T4" fmla="*/ 72 w 131"/>
                <a:gd name="T5" fmla="*/ 135 h 151"/>
                <a:gd name="T6" fmla="*/ 112 w 131"/>
                <a:gd name="T7" fmla="*/ 0 h 151"/>
                <a:gd name="T8" fmla="*/ 131 w 131"/>
                <a:gd name="T9" fmla="*/ 0 h 151"/>
                <a:gd name="T10" fmla="*/ 85 w 131"/>
                <a:gd name="T11" fmla="*/ 151 h 151"/>
                <a:gd name="T12" fmla="*/ 45 w 131"/>
                <a:gd name="T13" fmla="*/ 151 h 151"/>
                <a:gd name="T14" fmla="*/ 0 w 131"/>
                <a:gd name="T15" fmla="*/ 0 h 151"/>
                <a:gd name="T16" fmla="*/ 19 w 131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1">
                  <a:moveTo>
                    <a:pt x="19" y="0"/>
                  </a:moveTo>
                  <a:lnTo>
                    <a:pt x="59" y="135"/>
                  </a:lnTo>
                  <a:lnTo>
                    <a:pt x="72" y="135"/>
                  </a:lnTo>
                  <a:lnTo>
                    <a:pt x="112" y="0"/>
                  </a:lnTo>
                  <a:lnTo>
                    <a:pt x="131" y="0"/>
                  </a:lnTo>
                  <a:lnTo>
                    <a:pt x="85" y="151"/>
                  </a:lnTo>
                  <a:lnTo>
                    <a:pt x="45" y="151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507" y="2284"/>
              <a:ext cx="46" cy="48"/>
            </a:xfrm>
            <a:custGeom>
              <a:avLst/>
              <a:gdLst>
                <a:gd name="T0" fmla="*/ 0 w 204"/>
                <a:gd name="T1" fmla="*/ 0 h 211"/>
                <a:gd name="T2" fmla="*/ 34 w 204"/>
                <a:gd name="T3" fmla="*/ 0 h 211"/>
                <a:gd name="T4" fmla="*/ 102 w 204"/>
                <a:gd name="T5" fmla="*/ 184 h 211"/>
                <a:gd name="T6" fmla="*/ 169 w 204"/>
                <a:gd name="T7" fmla="*/ 0 h 211"/>
                <a:gd name="T8" fmla="*/ 204 w 204"/>
                <a:gd name="T9" fmla="*/ 0 h 211"/>
                <a:gd name="T10" fmla="*/ 204 w 204"/>
                <a:gd name="T11" fmla="*/ 211 h 211"/>
                <a:gd name="T12" fmla="*/ 185 w 204"/>
                <a:gd name="T13" fmla="*/ 211 h 211"/>
                <a:gd name="T14" fmla="*/ 185 w 204"/>
                <a:gd name="T15" fmla="*/ 21 h 211"/>
                <a:gd name="T16" fmla="*/ 181 w 204"/>
                <a:gd name="T17" fmla="*/ 21 h 211"/>
                <a:gd name="T18" fmla="*/ 113 w 204"/>
                <a:gd name="T19" fmla="*/ 204 h 211"/>
                <a:gd name="T20" fmla="*/ 90 w 204"/>
                <a:gd name="T21" fmla="*/ 204 h 211"/>
                <a:gd name="T22" fmla="*/ 23 w 204"/>
                <a:gd name="T23" fmla="*/ 21 h 211"/>
                <a:gd name="T24" fmla="*/ 19 w 204"/>
                <a:gd name="T25" fmla="*/ 21 h 211"/>
                <a:gd name="T26" fmla="*/ 19 w 204"/>
                <a:gd name="T27" fmla="*/ 211 h 211"/>
                <a:gd name="T28" fmla="*/ 0 w 204"/>
                <a:gd name="T29" fmla="*/ 211 h 211"/>
                <a:gd name="T30" fmla="*/ 0 w 204"/>
                <a:gd name="T3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11">
                  <a:moveTo>
                    <a:pt x="0" y="0"/>
                  </a:moveTo>
                  <a:lnTo>
                    <a:pt x="34" y="0"/>
                  </a:lnTo>
                  <a:lnTo>
                    <a:pt x="102" y="184"/>
                  </a:lnTo>
                  <a:lnTo>
                    <a:pt x="169" y="0"/>
                  </a:lnTo>
                  <a:lnTo>
                    <a:pt x="204" y="0"/>
                  </a:lnTo>
                  <a:lnTo>
                    <a:pt x="204" y="211"/>
                  </a:lnTo>
                  <a:lnTo>
                    <a:pt x="185" y="211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13" y="204"/>
                  </a:lnTo>
                  <a:lnTo>
                    <a:pt x="90" y="204"/>
                  </a:lnTo>
                  <a:lnTo>
                    <a:pt x="23" y="21"/>
                  </a:lnTo>
                  <a:lnTo>
                    <a:pt x="19" y="21"/>
                  </a:lnTo>
                  <a:lnTo>
                    <a:pt x="19" y="211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3563" y="2297"/>
              <a:ext cx="31" cy="36"/>
            </a:xfrm>
            <a:custGeom>
              <a:avLst/>
              <a:gdLst>
                <a:gd name="T0" fmla="*/ 116 w 136"/>
                <a:gd name="T1" fmla="*/ 129 h 157"/>
                <a:gd name="T2" fmla="*/ 136 w 136"/>
                <a:gd name="T3" fmla="*/ 142 h 157"/>
                <a:gd name="T4" fmla="*/ 135 w 136"/>
                <a:gd name="T5" fmla="*/ 157 h 157"/>
                <a:gd name="T6" fmla="*/ 100 w 136"/>
                <a:gd name="T7" fmla="*/ 145 h 157"/>
                <a:gd name="T8" fmla="*/ 42 w 136"/>
                <a:gd name="T9" fmla="*/ 157 h 157"/>
                <a:gd name="T10" fmla="*/ 0 w 136"/>
                <a:gd name="T11" fmla="*/ 111 h 157"/>
                <a:gd name="T12" fmla="*/ 45 w 136"/>
                <a:gd name="T13" fmla="*/ 67 h 157"/>
                <a:gd name="T14" fmla="*/ 98 w 136"/>
                <a:gd name="T15" fmla="*/ 62 h 157"/>
                <a:gd name="T16" fmla="*/ 98 w 136"/>
                <a:gd name="T17" fmla="*/ 48 h 157"/>
                <a:gd name="T18" fmla="*/ 68 w 136"/>
                <a:gd name="T19" fmla="*/ 17 h 157"/>
                <a:gd name="T20" fmla="*/ 9 w 136"/>
                <a:gd name="T21" fmla="*/ 21 h 157"/>
                <a:gd name="T22" fmla="*/ 8 w 136"/>
                <a:gd name="T23" fmla="*/ 6 h 157"/>
                <a:gd name="T24" fmla="*/ 69 w 136"/>
                <a:gd name="T25" fmla="*/ 0 h 157"/>
                <a:gd name="T26" fmla="*/ 116 w 136"/>
                <a:gd name="T27" fmla="*/ 48 h 157"/>
                <a:gd name="T28" fmla="*/ 116 w 136"/>
                <a:gd name="T29" fmla="*/ 129 h 157"/>
                <a:gd name="T30" fmla="*/ 47 w 136"/>
                <a:gd name="T31" fmla="*/ 81 h 157"/>
                <a:gd name="T32" fmla="*/ 47 w 136"/>
                <a:gd name="T33" fmla="*/ 81 h 157"/>
                <a:gd name="T34" fmla="*/ 19 w 136"/>
                <a:gd name="T35" fmla="*/ 111 h 157"/>
                <a:gd name="T36" fmla="*/ 45 w 136"/>
                <a:gd name="T37" fmla="*/ 141 h 157"/>
                <a:gd name="T38" fmla="*/ 98 w 136"/>
                <a:gd name="T39" fmla="*/ 131 h 157"/>
                <a:gd name="T40" fmla="*/ 98 w 136"/>
                <a:gd name="T41" fmla="*/ 76 h 157"/>
                <a:gd name="T42" fmla="*/ 47 w 136"/>
                <a:gd name="T43" fmla="*/ 8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57">
                  <a:moveTo>
                    <a:pt x="116" y="129"/>
                  </a:moveTo>
                  <a:cubicBezTo>
                    <a:pt x="117" y="138"/>
                    <a:pt x="126" y="141"/>
                    <a:pt x="136" y="142"/>
                  </a:cubicBezTo>
                  <a:lnTo>
                    <a:pt x="135" y="157"/>
                  </a:lnTo>
                  <a:cubicBezTo>
                    <a:pt x="120" y="157"/>
                    <a:pt x="109" y="154"/>
                    <a:pt x="100" y="145"/>
                  </a:cubicBezTo>
                  <a:cubicBezTo>
                    <a:pt x="100" y="145"/>
                    <a:pt x="71" y="157"/>
                    <a:pt x="42" y="157"/>
                  </a:cubicBezTo>
                  <a:cubicBezTo>
                    <a:pt x="15" y="157"/>
                    <a:pt x="0" y="142"/>
                    <a:pt x="0" y="111"/>
                  </a:cubicBezTo>
                  <a:cubicBezTo>
                    <a:pt x="0" y="83"/>
                    <a:pt x="14" y="70"/>
                    <a:pt x="45" y="67"/>
                  </a:cubicBezTo>
                  <a:lnTo>
                    <a:pt x="98" y="62"/>
                  </a:lnTo>
                  <a:lnTo>
                    <a:pt x="98" y="48"/>
                  </a:lnTo>
                  <a:cubicBezTo>
                    <a:pt x="98" y="26"/>
                    <a:pt x="87" y="17"/>
                    <a:pt x="68" y="17"/>
                  </a:cubicBezTo>
                  <a:cubicBezTo>
                    <a:pt x="45" y="17"/>
                    <a:pt x="9" y="21"/>
                    <a:pt x="9" y="21"/>
                  </a:cubicBezTo>
                  <a:lnTo>
                    <a:pt x="8" y="6"/>
                  </a:lnTo>
                  <a:cubicBezTo>
                    <a:pt x="8" y="6"/>
                    <a:pt x="44" y="0"/>
                    <a:pt x="69" y="0"/>
                  </a:cubicBezTo>
                  <a:cubicBezTo>
                    <a:pt x="101" y="0"/>
                    <a:pt x="116" y="16"/>
                    <a:pt x="116" y="48"/>
                  </a:cubicBezTo>
                  <a:lnTo>
                    <a:pt x="116" y="129"/>
                  </a:lnTo>
                  <a:close/>
                  <a:moveTo>
                    <a:pt x="47" y="81"/>
                  </a:moveTo>
                  <a:lnTo>
                    <a:pt x="47" y="81"/>
                  </a:lnTo>
                  <a:cubicBezTo>
                    <a:pt x="27" y="83"/>
                    <a:pt x="19" y="93"/>
                    <a:pt x="19" y="111"/>
                  </a:cubicBezTo>
                  <a:cubicBezTo>
                    <a:pt x="19" y="130"/>
                    <a:pt x="28" y="141"/>
                    <a:pt x="45" y="141"/>
                  </a:cubicBezTo>
                  <a:cubicBezTo>
                    <a:pt x="69" y="141"/>
                    <a:pt x="98" y="131"/>
                    <a:pt x="98" y="131"/>
                  </a:cubicBezTo>
                  <a:lnTo>
                    <a:pt x="98" y="76"/>
                  </a:lnTo>
                  <a:lnTo>
                    <a:pt x="47" y="8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603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3627" y="2283"/>
              <a:ext cx="4" cy="49"/>
            </a:xfrm>
            <a:custGeom>
              <a:avLst/>
              <a:gdLst>
                <a:gd name="T0" fmla="*/ 0 w 19"/>
                <a:gd name="T1" fmla="*/ 0 h 212"/>
                <a:gd name="T2" fmla="*/ 19 w 19"/>
                <a:gd name="T3" fmla="*/ 0 h 212"/>
                <a:gd name="T4" fmla="*/ 19 w 19"/>
                <a:gd name="T5" fmla="*/ 23 h 212"/>
                <a:gd name="T6" fmla="*/ 0 w 19"/>
                <a:gd name="T7" fmla="*/ 23 h 212"/>
                <a:gd name="T8" fmla="*/ 0 w 19"/>
                <a:gd name="T9" fmla="*/ 0 h 212"/>
                <a:gd name="T10" fmla="*/ 0 w 19"/>
                <a:gd name="T11" fmla="*/ 61 h 212"/>
                <a:gd name="T12" fmla="*/ 0 w 19"/>
                <a:gd name="T13" fmla="*/ 61 h 212"/>
                <a:gd name="T14" fmla="*/ 19 w 19"/>
                <a:gd name="T15" fmla="*/ 61 h 212"/>
                <a:gd name="T16" fmla="*/ 19 w 19"/>
                <a:gd name="T17" fmla="*/ 212 h 212"/>
                <a:gd name="T18" fmla="*/ 0 w 19"/>
                <a:gd name="T19" fmla="*/ 212 h 212"/>
                <a:gd name="T20" fmla="*/ 0 w 19"/>
                <a:gd name="T21" fmla="*/ 6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2">
                  <a:moveTo>
                    <a:pt x="0" y="0"/>
                  </a:moveTo>
                  <a:lnTo>
                    <a:pt x="19" y="0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61"/>
                  </a:moveTo>
                  <a:lnTo>
                    <a:pt x="0" y="61"/>
                  </a:lnTo>
                  <a:lnTo>
                    <a:pt x="19" y="61"/>
                  </a:lnTo>
                  <a:lnTo>
                    <a:pt x="19" y="212"/>
                  </a:lnTo>
                  <a:lnTo>
                    <a:pt x="0" y="21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3644" y="2282"/>
              <a:ext cx="27" cy="51"/>
            </a:xfrm>
            <a:custGeom>
              <a:avLst/>
              <a:gdLst>
                <a:gd name="T0" fmla="*/ 122 w 122"/>
                <a:gd name="T1" fmla="*/ 140 h 221"/>
                <a:gd name="T2" fmla="*/ 50 w 122"/>
                <a:gd name="T3" fmla="*/ 221 h 221"/>
                <a:gd name="T4" fmla="*/ 0 w 122"/>
                <a:gd name="T5" fmla="*/ 218 h 221"/>
                <a:gd name="T6" fmla="*/ 0 w 122"/>
                <a:gd name="T7" fmla="*/ 0 h 221"/>
                <a:gd name="T8" fmla="*/ 19 w 122"/>
                <a:gd name="T9" fmla="*/ 0 h 221"/>
                <a:gd name="T10" fmla="*/ 19 w 122"/>
                <a:gd name="T11" fmla="*/ 75 h 221"/>
                <a:gd name="T12" fmla="*/ 67 w 122"/>
                <a:gd name="T13" fmla="*/ 64 h 221"/>
                <a:gd name="T14" fmla="*/ 122 w 122"/>
                <a:gd name="T15" fmla="*/ 140 h 221"/>
                <a:gd name="T16" fmla="*/ 103 w 122"/>
                <a:gd name="T17" fmla="*/ 140 h 221"/>
                <a:gd name="T18" fmla="*/ 103 w 122"/>
                <a:gd name="T19" fmla="*/ 140 h 221"/>
                <a:gd name="T20" fmla="*/ 66 w 122"/>
                <a:gd name="T21" fmla="*/ 81 h 221"/>
                <a:gd name="T22" fmla="*/ 19 w 122"/>
                <a:gd name="T23" fmla="*/ 90 h 221"/>
                <a:gd name="T24" fmla="*/ 19 w 122"/>
                <a:gd name="T25" fmla="*/ 203 h 221"/>
                <a:gd name="T26" fmla="*/ 50 w 122"/>
                <a:gd name="T27" fmla="*/ 205 h 221"/>
                <a:gd name="T28" fmla="*/ 103 w 122"/>
                <a:gd name="T29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21">
                  <a:moveTo>
                    <a:pt x="122" y="140"/>
                  </a:moveTo>
                  <a:cubicBezTo>
                    <a:pt x="122" y="198"/>
                    <a:pt x="107" y="221"/>
                    <a:pt x="50" y="221"/>
                  </a:cubicBezTo>
                  <a:cubicBezTo>
                    <a:pt x="31" y="221"/>
                    <a:pt x="0" y="218"/>
                    <a:pt x="0" y="218"/>
                  </a:cubicBezTo>
                  <a:lnTo>
                    <a:pt x="0" y="0"/>
                  </a:lnTo>
                  <a:lnTo>
                    <a:pt x="19" y="0"/>
                  </a:lnTo>
                  <a:lnTo>
                    <a:pt x="19" y="75"/>
                  </a:lnTo>
                  <a:cubicBezTo>
                    <a:pt x="19" y="75"/>
                    <a:pt x="43" y="64"/>
                    <a:pt x="67" y="64"/>
                  </a:cubicBezTo>
                  <a:cubicBezTo>
                    <a:pt x="109" y="64"/>
                    <a:pt x="122" y="86"/>
                    <a:pt x="122" y="140"/>
                  </a:cubicBezTo>
                  <a:close/>
                  <a:moveTo>
                    <a:pt x="103" y="140"/>
                  </a:moveTo>
                  <a:lnTo>
                    <a:pt x="103" y="140"/>
                  </a:lnTo>
                  <a:cubicBezTo>
                    <a:pt x="103" y="98"/>
                    <a:pt x="96" y="81"/>
                    <a:pt x="66" y="81"/>
                  </a:cubicBezTo>
                  <a:cubicBezTo>
                    <a:pt x="43" y="81"/>
                    <a:pt x="19" y="90"/>
                    <a:pt x="19" y="90"/>
                  </a:cubicBezTo>
                  <a:lnTo>
                    <a:pt x="19" y="203"/>
                  </a:lnTo>
                  <a:cubicBezTo>
                    <a:pt x="19" y="203"/>
                    <a:pt x="40" y="205"/>
                    <a:pt x="50" y="205"/>
                  </a:cubicBezTo>
                  <a:cubicBezTo>
                    <a:pt x="96" y="205"/>
                    <a:pt x="103" y="184"/>
                    <a:pt x="103" y="14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2" name="Freeform 22"/>
            <p:cNvSpPr>
              <a:spLocks noEditPoints="1"/>
            </p:cNvSpPr>
            <p:nvPr/>
          </p:nvSpPr>
          <p:spPr bwMode="auto">
            <a:xfrm>
              <a:off x="3679" y="2297"/>
              <a:ext cx="29" cy="36"/>
            </a:xfrm>
            <a:custGeom>
              <a:avLst/>
              <a:gdLst>
                <a:gd name="T0" fmla="*/ 129 w 129"/>
                <a:gd name="T1" fmla="*/ 76 h 157"/>
                <a:gd name="T2" fmla="*/ 65 w 129"/>
                <a:gd name="T3" fmla="*/ 157 h 157"/>
                <a:gd name="T4" fmla="*/ 0 w 129"/>
                <a:gd name="T5" fmla="*/ 76 h 157"/>
                <a:gd name="T6" fmla="*/ 65 w 129"/>
                <a:gd name="T7" fmla="*/ 0 h 157"/>
                <a:gd name="T8" fmla="*/ 129 w 129"/>
                <a:gd name="T9" fmla="*/ 76 h 157"/>
                <a:gd name="T10" fmla="*/ 110 w 129"/>
                <a:gd name="T11" fmla="*/ 76 h 157"/>
                <a:gd name="T12" fmla="*/ 110 w 129"/>
                <a:gd name="T13" fmla="*/ 76 h 157"/>
                <a:gd name="T14" fmla="*/ 65 w 129"/>
                <a:gd name="T15" fmla="*/ 16 h 157"/>
                <a:gd name="T16" fmla="*/ 18 w 129"/>
                <a:gd name="T17" fmla="*/ 76 h 157"/>
                <a:gd name="T18" fmla="*/ 65 w 129"/>
                <a:gd name="T19" fmla="*/ 141 h 157"/>
                <a:gd name="T20" fmla="*/ 110 w 129"/>
                <a:gd name="T21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57">
                  <a:moveTo>
                    <a:pt x="129" y="76"/>
                  </a:moveTo>
                  <a:cubicBezTo>
                    <a:pt x="129" y="130"/>
                    <a:pt x="116" y="157"/>
                    <a:pt x="65" y="157"/>
                  </a:cubicBezTo>
                  <a:cubicBezTo>
                    <a:pt x="13" y="157"/>
                    <a:pt x="0" y="133"/>
                    <a:pt x="0" y="76"/>
                  </a:cubicBezTo>
                  <a:cubicBezTo>
                    <a:pt x="0" y="22"/>
                    <a:pt x="17" y="0"/>
                    <a:pt x="65" y="0"/>
                  </a:cubicBezTo>
                  <a:cubicBezTo>
                    <a:pt x="110" y="0"/>
                    <a:pt x="129" y="23"/>
                    <a:pt x="129" y="76"/>
                  </a:cubicBezTo>
                  <a:close/>
                  <a:moveTo>
                    <a:pt x="110" y="76"/>
                  </a:moveTo>
                  <a:lnTo>
                    <a:pt x="110" y="76"/>
                  </a:lnTo>
                  <a:cubicBezTo>
                    <a:pt x="110" y="33"/>
                    <a:pt x="96" y="16"/>
                    <a:pt x="65" y="16"/>
                  </a:cubicBezTo>
                  <a:cubicBezTo>
                    <a:pt x="29" y="16"/>
                    <a:pt x="18" y="31"/>
                    <a:pt x="18" y="76"/>
                  </a:cubicBezTo>
                  <a:cubicBezTo>
                    <a:pt x="18" y="122"/>
                    <a:pt x="25" y="141"/>
                    <a:pt x="65" y="141"/>
                  </a:cubicBezTo>
                  <a:cubicBezTo>
                    <a:pt x="105" y="141"/>
                    <a:pt x="110" y="119"/>
                    <a:pt x="110" y="76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719" y="2297"/>
              <a:ext cx="17" cy="35"/>
            </a:xfrm>
            <a:custGeom>
              <a:avLst/>
              <a:gdLst>
                <a:gd name="T0" fmla="*/ 0 w 75"/>
                <a:gd name="T1" fmla="*/ 3 h 154"/>
                <a:gd name="T2" fmla="*/ 19 w 75"/>
                <a:gd name="T3" fmla="*/ 3 h 154"/>
                <a:gd name="T4" fmla="*/ 19 w 75"/>
                <a:gd name="T5" fmla="*/ 24 h 154"/>
                <a:gd name="T6" fmla="*/ 75 w 75"/>
                <a:gd name="T7" fmla="*/ 0 h 154"/>
                <a:gd name="T8" fmla="*/ 75 w 75"/>
                <a:gd name="T9" fmla="*/ 18 h 154"/>
                <a:gd name="T10" fmla="*/ 19 w 75"/>
                <a:gd name="T11" fmla="*/ 41 h 154"/>
                <a:gd name="T12" fmla="*/ 19 w 75"/>
                <a:gd name="T13" fmla="*/ 154 h 154"/>
                <a:gd name="T14" fmla="*/ 0 w 75"/>
                <a:gd name="T15" fmla="*/ 154 h 154"/>
                <a:gd name="T16" fmla="*/ 0 w 75"/>
                <a:gd name="T1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54">
                  <a:moveTo>
                    <a:pt x="0" y="3"/>
                  </a:moveTo>
                  <a:lnTo>
                    <a:pt x="19" y="3"/>
                  </a:lnTo>
                  <a:lnTo>
                    <a:pt x="19" y="24"/>
                  </a:lnTo>
                  <a:cubicBezTo>
                    <a:pt x="19" y="24"/>
                    <a:pt x="44" y="5"/>
                    <a:pt x="75" y="0"/>
                  </a:cubicBezTo>
                  <a:lnTo>
                    <a:pt x="75" y="18"/>
                  </a:lnTo>
                  <a:cubicBezTo>
                    <a:pt x="46" y="24"/>
                    <a:pt x="19" y="41"/>
                    <a:pt x="19" y="41"/>
                  </a:cubicBezTo>
                  <a:lnTo>
                    <a:pt x="19" y="154"/>
                  </a:lnTo>
                  <a:lnTo>
                    <a:pt x="0" y="15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743" y="2297"/>
              <a:ext cx="27" cy="36"/>
            </a:xfrm>
            <a:custGeom>
              <a:avLst/>
              <a:gdLst>
                <a:gd name="T0" fmla="*/ 117 w 117"/>
                <a:gd name="T1" fmla="*/ 0 h 154"/>
                <a:gd name="T2" fmla="*/ 117 w 117"/>
                <a:gd name="T3" fmla="*/ 151 h 154"/>
                <a:gd name="T4" fmla="*/ 99 w 117"/>
                <a:gd name="T5" fmla="*/ 151 h 154"/>
                <a:gd name="T6" fmla="*/ 99 w 117"/>
                <a:gd name="T7" fmla="*/ 140 h 154"/>
                <a:gd name="T8" fmla="*/ 51 w 117"/>
                <a:gd name="T9" fmla="*/ 154 h 154"/>
                <a:gd name="T10" fmla="*/ 0 w 117"/>
                <a:gd name="T11" fmla="*/ 79 h 154"/>
                <a:gd name="T12" fmla="*/ 0 w 117"/>
                <a:gd name="T13" fmla="*/ 0 h 154"/>
                <a:gd name="T14" fmla="*/ 18 w 117"/>
                <a:gd name="T15" fmla="*/ 0 h 154"/>
                <a:gd name="T16" fmla="*/ 18 w 117"/>
                <a:gd name="T17" fmla="*/ 78 h 154"/>
                <a:gd name="T18" fmla="*/ 53 w 117"/>
                <a:gd name="T19" fmla="*/ 138 h 154"/>
                <a:gd name="T20" fmla="*/ 99 w 117"/>
                <a:gd name="T21" fmla="*/ 125 h 154"/>
                <a:gd name="T22" fmla="*/ 99 w 117"/>
                <a:gd name="T23" fmla="*/ 0 h 154"/>
                <a:gd name="T24" fmla="*/ 117 w 117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54">
                  <a:moveTo>
                    <a:pt x="117" y="0"/>
                  </a:moveTo>
                  <a:lnTo>
                    <a:pt x="117" y="151"/>
                  </a:lnTo>
                  <a:lnTo>
                    <a:pt x="99" y="151"/>
                  </a:lnTo>
                  <a:lnTo>
                    <a:pt x="99" y="140"/>
                  </a:lnTo>
                  <a:cubicBezTo>
                    <a:pt x="99" y="140"/>
                    <a:pt x="75" y="154"/>
                    <a:pt x="51" y="154"/>
                  </a:cubicBezTo>
                  <a:cubicBezTo>
                    <a:pt x="8" y="154"/>
                    <a:pt x="0" y="136"/>
                    <a:pt x="0" y="79"/>
                  </a:cubicBezTo>
                  <a:lnTo>
                    <a:pt x="0" y="0"/>
                  </a:lnTo>
                  <a:lnTo>
                    <a:pt x="18" y="0"/>
                  </a:lnTo>
                  <a:lnTo>
                    <a:pt x="18" y="78"/>
                  </a:lnTo>
                  <a:cubicBezTo>
                    <a:pt x="18" y="124"/>
                    <a:pt x="22" y="138"/>
                    <a:pt x="53" y="138"/>
                  </a:cubicBezTo>
                  <a:cubicBezTo>
                    <a:pt x="77" y="138"/>
                    <a:pt x="99" y="125"/>
                    <a:pt x="99" y="125"/>
                  </a:cubicBez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526" y="2058"/>
              <a:ext cx="7" cy="15"/>
            </a:xfrm>
            <a:custGeom>
              <a:avLst/>
              <a:gdLst>
                <a:gd name="T0" fmla="*/ 14 w 33"/>
                <a:gd name="T1" fmla="*/ 2 h 68"/>
                <a:gd name="T2" fmla="*/ 6 w 33"/>
                <a:gd name="T3" fmla="*/ 0 h 68"/>
                <a:gd name="T4" fmla="*/ 0 w 33"/>
                <a:gd name="T5" fmla="*/ 12 h 68"/>
                <a:gd name="T6" fmla="*/ 0 w 33"/>
                <a:gd name="T7" fmla="*/ 68 h 68"/>
                <a:gd name="T8" fmla="*/ 33 w 33"/>
                <a:gd name="T9" fmla="*/ 68 h 68"/>
                <a:gd name="T10" fmla="*/ 33 w 33"/>
                <a:gd name="T11" fmla="*/ 12 h 68"/>
                <a:gd name="T12" fmla="*/ 26 w 33"/>
                <a:gd name="T13" fmla="*/ 0 h 68"/>
                <a:gd name="T14" fmla="*/ 16 w 33"/>
                <a:gd name="T15" fmla="*/ 2 h 68"/>
                <a:gd name="T16" fmla="*/ 14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4" y="2"/>
                  </a:moveTo>
                  <a:cubicBezTo>
                    <a:pt x="12" y="2"/>
                    <a:pt x="9" y="1"/>
                    <a:pt x="6" y="0"/>
                  </a:cubicBezTo>
                  <a:lnTo>
                    <a:pt x="0" y="12"/>
                  </a:lnTo>
                  <a:lnTo>
                    <a:pt x="0" y="68"/>
                  </a:lnTo>
                  <a:lnTo>
                    <a:pt x="33" y="68"/>
                  </a:lnTo>
                  <a:lnTo>
                    <a:pt x="33" y="12"/>
                  </a:lnTo>
                  <a:lnTo>
                    <a:pt x="26" y="0"/>
                  </a:lnTo>
                  <a:cubicBezTo>
                    <a:pt x="23" y="1"/>
                    <a:pt x="20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527" y="2026"/>
              <a:ext cx="5" cy="31"/>
            </a:xfrm>
            <a:custGeom>
              <a:avLst/>
              <a:gdLst>
                <a:gd name="T0" fmla="*/ 25 w 25"/>
                <a:gd name="T1" fmla="*/ 129 h 135"/>
                <a:gd name="T2" fmla="*/ 17 w 25"/>
                <a:gd name="T3" fmla="*/ 6 h 135"/>
                <a:gd name="T4" fmla="*/ 10 w 25"/>
                <a:gd name="T5" fmla="*/ 0 h 135"/>
                <a:gd name="T6" fmla="*/ 4 w 25"/>
                <a:gd name="T7" fmla="*/ 6 h 135"/>
                <a:gd name="T8" fmla="*/ 0 w 25"/>
                <a:gd name="T9" fmla="*/ 128 h 135"/>
                <a:gd name="T10" fmla="*/ 3 w 25"/>
                <a:gd name="T11" fmla="*/ 133 h 135"/>
                <a:gd name="T12" fmla="*/ 9 w 25"/>
                <a:gd name="T13" fmla="*/ 135 h 135"/>
                <a:gd name="T14" fmla="*/ 14 w 25"/>
                <a:gd name="T15" fmla="*/ 135 h 135"/>
                <a:gd name="T16" fmla="*/ 25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25" y="129"/>
                  </a:moveTo>
                  <a:lnTo>
                    <a:pt x="17" y="6"/>
                  </a:ln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4" y="3"/>
                    <a:pt x="4" y="6"/>
                  </a:cubicBezTo>
                  <a:lnTo>
                    <a:pt x="0" y="128"/>
                  </a:lnTo>
                  <a:cubicBezTo>
                    <a:pt x="0" y="129"/>
                    <a:pt x="1" y="131"/>
                    <a:pt x="3" y="133"/>
                  </a:cubicBezTo>
                  <a:cubicBezTo>
                    <a:pt x="5" y="134"/>
                    <a:pt x="8" y="134"/>
                    <a:pt x="9" y="135"/>
                  </a:cubicBezTo>
                  <a:lnTo>
                    <a:pt x="14" y="135"/>
                  </a:lnTo>
                  <a:cubicBezTo>
                    <a:pt x="21" y="134"/>
                    <a:pt x="25" y="130"/>
                    <a:pt x="25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529" y="2057"/>
              <a:ext cx="1" cy="0"/>
            </a:xfrm>
            <a:custGeom>
              <a:avLst/>
              <a:gdLst>
                <a:gd name="T0" fmla="*/ 1 w 5"/>
                <a:gd name="T1" fmla="*/ 3 w 5"/>
                <a:gd name="T2" fmla="*/ 5 w 5"/>
                <a:gd name="T3" fmla="*/ 0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414" y="2058"/>
              <a:ext cx="7" cy="15"/>
            </a:xfrm>
            <a:custGeom>
              <a:avLst/>
              <a:gdLst>
                <a:gd name="T0" fmla="*/ 19 w 33"/>
                <a:gd name="T1" fmla="*/ 2 h 68"/>
                <a:gd name="T2" fmla="*/ 27 w 33"/>
                <a:gd name="T3" fmla="*/ 0 h 68"/>
                <a:gd name="T4" fmla="*/ 33 w 33"/>
                <a:gd name="T5" fmla="*/ 12 h 68"/>
                <a:gd name="T6" fmla="*/ 33 w 33"/>
                <a:gd name="T7" fmla="*/ 68 h 68"/>
                <a:gd name="T8" fmla="*/ 0 w 33"/>
                <a:gd name="T9" fmla="*/ 68 h 68"/>
                <a:gd name="T10" fmla="*/ 0 w 33"/>
                <a:gd name="T11" fmla="*/ 12 h 68"/>
                <a:gd name="T12" fmla="*/ 7 w 33"/>
                <a:gd name="T13" fmla="*/ 0 h 68"/>
                <a:gd name="T14" fmla="*/ 17 w 33"/>
                <a:gd name="T15" fmla="*/ 2 h 68"/>
                <a:gd name="T16" fmla="*/ 19 w 33"/>
                <a:gd name="T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8">
                  <a:moveTo>
                    <a:pt x="19" y="2"/>
                  </a:moveTo>
                  <a:cubicBezTo>
                    <a:pt x="21" y="2"/>
                    <a:pt x="24" y="1"/>
                    <a:pt x="27" y="0"/>
                  </a:cubicBezTo>
                  <a:lnTo>
                    <a:pt x="33" y="12"/>
                  </a:lnTo>
                  <a:lnTo>
                    <a:pt x="33" y="68"/>
                  </a:lnTo>
                  <a:lnTo>
                    <a:pt x="0" y="68"/>
                  </a:lnTo>
                  <a:lnTo>
                    <a:pt x="0" y="12"/>
                  </a:lnTo>
                  <a:lnTo>
                    <a:pt x="7" y="0"/>
                  </a:lnTo>
                  <a:cubicBezTo>
                    <a:pt x="10" y="1"/>
                    <a:pt x="13" y="2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3415" y="2026"/>
              <a:ext cx="5" cy="31"/>
            </a:xfrm>
            <a:custGeom>
              <a:avLst/>
              <a:gdLst>
                <a:gd name="T0" fmla="*/ 0 w 25"/>
                <a:gd name="T1" fmla="*/ 129 h 135"/>
                <a:gd name="T2" fmla="*/ 8 w 25"/>
                <a:gd name="T3" fmla="*/ 6 h 135"/>
                <a:gd name="T4" fmla="*/ 15 w 25"/>
                <a:gd name="T5" fmla="*/ 0 h 135"/>
                <a:gd name="T6" fmla="*/ 21 w 25"/>
                <a:gd name="T7" fmla="*/ 6 h 135"/>
                <a:gd name="T8" fmla="*/ 25 w 25"/>
                <a:gd name="T9" fmla="*/ 128 h 135"/>
                <a:gd name="T10" fmla="*/ 22 w 25"/>
                <a:gd name="T11" fmla="*/ 133 h 135"/>
                <a:gd name="T12" fmla="*/ 16 w 25"/>
                <a:gd name="T13" fmla="*/ 135 h 135"/>
                <a:gd name="T14" fmla="*/ 11 w 25"/>
                <a:gd name="T15" fmla="*/ 135 h 135"/>
                <a:gd name="T16" fmla="*/ 0 w 25"/>
                <a:gd name="T17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5">
                  <a:moveTo>
                    <a:pt x="0" y="129"/>
                  </a:moveTo>
                  <a:lnTo>
                    <a:pt x="8" y="6"/>
                  </a:lnTo>
                  <a:cubicBezTo>
                    <a:pt x="8" y="3"/>
                    <a:pt x="11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lnTo>
                    <a:pt x="25" y="128"/>
                  </a:lnTo>
                  <a:cubicBezTo>
                    <a:pt x="25" y="129"/>
                    <a:pt x="24" y="131"/>
                    <a:pt x="22" y="133"/>
                  </a:cubicBezTo>
                  <a:cubicBezTo>
                    <a:pt x="20" y="134"/>
                    <a:pt x="17" y="134"/>
                    <a:pt x="16" y="135"/>
                  </a:cubicBezTo>
                  <a:lnTo>
                    <a:pt x="11" y="135"/>
                  </a:lnTo>
                  <a:cubicBezTo>
                    <a:pt x="4" y="134"/>
                    <a:pt x="0" y="130"/>
                    <a:pt x="0" y="129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3417" y="2057"/>
              <a:ext cx="1" cy="0"/>
            </a:xfrm>
            <a:custGeom>
              <a:avLst/>
              <a:gdLst>
                <a:gd name="T0" fmla="*/ 4 w 5"/>
                <a:gd name="T1" fmla="*/ 2 w 5"/>
                <a:gd name="T2" fmla="*/ 0 w 5"/>
                <a:gd name="T3" fmla="*/ 5 w 5"/>
                <a:gd name="T4" fmla="*/ 4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5" y="0"/>
                  </a:ln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175" y="2076"/>
              <a:ext cx="236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535" y="2076"/>
              <a:ext cx="237" cy="186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3414" y="2140"/>
              <a:ext cx="119" cy="47"/>
            </a:xfrm>
            <a:custGeom>
              <a:avLst/>
              <a:gdLst>
                <a:gd name="T0" fmla="*/ 58 w 521"/>
                <a:gd name="T1" fmla="*/ 124 h 206"/>
                <a:gd name="T2" fmla="*/ 85 w 521"/>
                <a:gd name="T3" fmla="*/ 98 h 206"/>
                <a:gd name="T4" fmla="*/ 113 w 521"/>
                <a:gd name="T5" fmla="*/ 124 h 206"/>
                <a:gd name="T6" fmla="*/ 113 w 521"/>
                <a:gd name="T7" fmla="*/ 206 h 206"/>
                <a:gd name="T8" fmla="*/ 190 w 521"/>
                <a:gd name="T9" fmla="*/ 206 h 206"/>
                <a:gd name="T10" fmla="*/ 190 w 521"/>
                <a:gd name="T11" fmla="*/ 124 h 206"/>
                <a:gd name="T12" fmla="*/ 218 w 521"/>
                <a:gd name="T13" fmla="*/ 98 h 206"/>
                <a:gd name="T14" fmla="*/ 245 w 521"/>
                <a:gd name="T15" fmla="*/ 124 h 206"/>
                <a:gd name="T16" fmla="*/ 245 w 521"/>
                <a:gd name="T17" fmla="*/ 206 h 206"/>
                <a:gd name="T18" fmla="*/ 274 w 521"/>
                <a:gd name="T19" fmla="*/ 206 h 206"/>
                <a:gd name="T20" fmla="*/ 274 w 521"/>
                <a:gd name="T21" fmla="*/ 124 h 206"/>
                <a:gd name="T22" fmla="*/ 302 w 521"/>
                <a:gd name="T23" fmla="*/ 98 h 206"/>
                <a:gd name="T24" fmla="*/ 329 w 521"/>
                <a:gd name="T25" fmla="*/ 124 h 206"/>
                <a:gd name="T26" fmla="*/ 329 w 521"/>
                <a:gd name="T27" fmla="*/ 206 h 206"/>
                <a:gd name="T28" fmla="*/ 404 w 521"/>
                <a:gd name="T29" fmla="*/ 206 h 206"/>
                <a:gd name="T30" fmla="*/ 404 w 521"/>
                <a:gd name="T31" fmla="*/ 124 h 206"/>
                <a:gd name="T32" fmla="*/ 432 w 521"/>
                <a:gd name="T33" fmla="*/ 98 h 206"/>
                <a:gd name="T34" fmla="*/ 459 w 521"/>
                <a:gd name="T35" fmla="*/ 124 h 206"/>
                <a:gd name="T36" fmla="*/ 459 w 521"/>
                <a:gd name="T37" fmla="*/ 206 h 206"/>
                <a:gd name="T38" fmla="*/ 521 w 521"/>
                <a:gd name="T39" fmla="*/ 206 h 206"/>
                <a:gd name="T40" fmla="*/ 521 w 521"/>
                <a:gd name="T41" fmla="*/ 0 h 206"/>
                <a:gd name="T42" fmla="*/ 0 w 521"/>
                <a:gd name="T43" fmla="*/ 0 h 206"/>
                <a:gd name="T44" fmla="*/ 0 w 521"/>
                <a:gd name="T45" fmla="*/ 206 h 206"/>
                <a:gd name="T46" fmla="*/ 58 w 521"/>
                <a:gd name="T47" fmla="*/ 206 h 206"/>
                <a:gd name="T48" fmla="*/ 58 w 521"/>
                <a:gd name="T49" fmla="*/ 124 h 206"/>
                <a:gd name="T50" fmla="*/ 430 w 521"/>
                <a:gd name="T51" fmla="*/ 33 h 206"/>
                <a:gd name="T52" fmla="*/ 430 w 521"/>
                <a:gd name="T53" fmla="*/ 33 h 206"/>
                <a:gd name="T54" fmla="*/ 482 w 521"/>
                <a:gd name="T55" fmla="*/ 65 h 206"/>
                <a:gd name="T56" fmla="*/ 479 w 521"/>
                <a:gd name="T57" fmla="*/ 70 h 206"/>
                <a:gd name="T58" fmla="*/ 430 w 521"/>
                <a:gd name="T59" fmla="*/ 40 h 206"/>
                <a:gd name="T60" fmla="*/ 384 w 521"/>
                <a:gd name="T61" fmla="*/ 70 h 206"/>
                <a:gd name="T62" fmla="*/ 381 w 521"/>
                <a:gd name="T63" fmla="*/ 65 h 206"/>
                <a:gd name="T64" fmla="*/ 430 w 521"/>
                <a:gd name="T65" fmla="*/ 33 h 206"/>
                <a:gd name="T66" fmla="*/ 256 w 521"/>
                <a:gd name="T67" fmla="*/ 28 h 206"/>
                <a:gd name="T68" fmla="*/ 256 w 521"/>
                <a:gd name="T69" fmla="*/ 28 h 206"/>
                <a:gd name="T70" fmla="*/ 352 w 521"/>
                <a:gd name="T71" fmla="*/ 65 h 206"/>
                <a:gd name="T72" fmla="*/ 350 w 521"/>
                <a:gd name="T73" fmla="*/ 70 h 206"/>
                <a:gd name="T74" fmla="*/ 257 w 521"/>
                <a:gd name="T75" fmla="*/ 34 h 206"/>
                <a:gd name="T76" fmla="*/ 170 w 521"/>
                <a:gd name="T77" fmla="*/ 70 h 206"/>
                <a:gd name="T78" fmla="*/ 167 w 521"/>
                <a:gd name="T79" fmla="*/ 65 h 206"/>
                <a:gd name="T80" fmla="*/ 256 w 521"/>
                <a:gd name="T81" fmla="*/ 28 h 206"/>
                <a:gd name="T82" fmla="*/ 84 w 521"/>
                <a:gd name="T83" fmla="*/ 32 h 206"/>
                <a:gd name="T84" fmla="*/ 84 w 521"/>
                <a:gd name="T85" fmla="*/ 32 h 206"/>
                <a:gd name="T86" fmla="*/ 136 w 521"/>
                <a:gd name="T87" fmla="*/ 65 h 206"/>
                <a:gd name="T88" fmla="*/ 133 w 521"/>
                <a:gd name="T89" fmla="*/ 69 h 206"/>
                <a:gd name="T90" fmla="*/ 84 w 521"/>
                <a:gd name="T91" fmla="*/ 39 h 206"/>
                <a:gd name="T92" fmla="*/ 38 w 521"/>
                <a:gd name="T93" fmla="*/ 69 h 206"/>
                <a:gd name="T94" fmla="*/ 35 w 521"/>
                <a:gd name="T95" fmla="*/ 65 h 206"/>
                <a:gd name="T96" fmla="*/ 84 w 521"/>
                <a:gd name="T97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1" h="206">
                  <a:moveTo>
                    <a:pt x="58" y="124"/>
                  </a:moveTo>
                  <a:cubicBezTo>
                    <a:pt x="58" y="124"/>
                    <a:pt x="61" y="99"/>
                    <a:pt x="85" y="98"/>
                  </a:cubicBezTo>
                  <a:cubicBezTo>
                    <a:pt x="110" y="98"/>
                    <a:pt x="113" y="124"/>
                    <a:pt x="113" y="124"/>
                  </a:cubicBezTo>
                  <a:lnTo>
                    <a:pt x="113" y="206"/>
                  </a:lnTo>
                  <a:lnTo>
                    <a:pt x="190" y="206"/>
                  </a:lnTo>
                  <a:lnTo>
                    <a:pt x="190" y="124"/>
                  </a:lnTo>
                  <a:cubicBezTo>
                    <a:pt x="190" y="124"/>
                    <a:pt x="193" y="99"/>
                    <a:pt x="218" y="98"/>
                  </a:cubicBezTo>
                  <a:cubicBezTo>
                    <a:pt x="242" y="98"/>
                    <a:pt x="245" y="124"/>
                    <a:pt x="245" y="124"/>
                  </a:cubicBezTo>
                  <a:lnTo>
                    <a:pt x="245" y="206"/>
                  </a:lnTo>
                  <a:lnTo>
                    <a:pt x="274" y="206"/>
                  </a:lnTo>
                  <a:lnTo>
                    <a:pt x="274" y="124"/>
                  </a:lnTo>
                  <a:cubicBezTo>
                    <a:pt x="274" y="124"/>
                    <a:pt x="277" y="99"/>
                    <a:pt x="302" y="98"/>
                  </a:cubicBezTo>
                  <a:cubicBezTo>
                    <a:pt x="326" y="98"/>
                    <a:pt x="329" y="124"/>
                    <a:pt x="329" y="124"/>
                  </a:cubicBezTo>
                  <a:lnTo>
                    <a:pt x="329" y="206"/>
                  </a:lnTo>
                  <a:lnTo>
                    <a:pt x="404" y="206"/>
                  </a:lnTo>
                  <a:lnTo>
                    <a:pt x="404" y="124"/>
                  </a:lnTo>
                  <a:cubicBezTo>
                    <a:pt x="404" y="124"/>
                    <a:pt x="407" y="99"/>
                    <a:pt x="432" y="98"/>
                  </a:cubicBezTo>
                  <a:cubicBezTo>
                    <a:pt x="456" y="98"/>
                    <a:pt x="459" y="124"/>
                    <a:pt x="459" y="124"/>
                  </a:cubicBezTo>
                  <a:lnTo>
                    <a:pt x="459" y="206"/>
                  </a:lnTo>
                  <a:lnTo>
                    <a:pt x="521" y="20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58" y="206"/>
                  </a:lnTo>
                  <a:lnTo>
                    <a:pt x="58" y="124"/>
                  </a:lnTo>
                  <a:close/>
                  <a:moveTo>
                    <a:pt x="430" y="33"/>
                  </a:moveTo>
                  <a:lnTo>
                    <a:pt x="430" y="33"/>
                  </a:lnTo>
                  <a:lnTo>
                    <a:pt x="482" y="65"/>
                  </a:lnTo>
                  <a:lnTo>
                    <a:pt x="479" y="70"/>
                  </a:lnTo>
                  <a:lnTo>
                    <a:pt x="430" y="40"/>
                  </a:lnTo>
                  <a:lnTo>
                    <a:pt x="384" y="70"/>
                  </a:lnTo>
                  <a:lnTo>
                    <a:pt x="381" y="65"/>
                  </a:lnTo>
                  <a:lnTo>
                    <a:pt x="430" y="33"/>
                  </a:lnTo>
                  <a:close/>
                  <a:moveTo>
                    <a:pt x="256" y="28"/>
                  </a:moveTo>
                  <a:lnTo>
                    <a:pt x="256" y="28"/>
                  </a:lnTo>
                  <a:lnTo>
                    <a:pt x="352" y="65"/>
                  </a:lnTo>
                  <a:lnTo>
                    <a:pt x="350" y="70"/>
                  </a:lnTo>
                  <a:lnTo>
                    <a:pt x="257" y="34"/>
                  </a:lnTo>
                  <a:lnTo>
                    <a:pt x="170" y="70"/>
                  </a:lnTo>
                  <a:lnTo>
                    <a:pt x="167" y="65"/>
                  </a:lnTo>
                  <a:lnTo>
                    <a:pt x="256" y="28"/>
                  </a:lnTo>
                  <a:close/>
                  <a:moveTo>
                    <a:pt x="84" y="32"/>
                  </a:moveTo>
                  <a:lnTo>
                    <a:pt x="84" y="32"/>
                  </a:lnTo>
                  <a:lnTo>
                    <a:pt x="136" y="65"/>
                  </a:lnTo>
                  <a:lnTo>
                    <a:pt x="133" y="69"/>
                  </a:lnTo>
                  <a:lnTo>
                    <a:pt x="84" y="39"/>
                  </a:lnTo>
                  <a:lnTo>
                    <a:pt x="38" y="69"/>
                  </a:lnTo>
                  <a:lnTo>
                    <a:pt x="35" y="65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4" name="Freeform 34"/>
            <p:cNvSpPr>
              <a:spLocks noEditPoints="1"/>
            </p:cNvSpPr>
            <p:nvPr/>
          </p:nvSpPr>
          <p:spPr bwMode="auto">
            <a:xfrm>
              <a:off x="3414" y="2076"/>
              <a:ext cx="119" cy="62"/>
            </a:xfrm>
            <a:custGeom>
              <a:avLst/>
              <a:gdLst>
                <a:gd name="T0" fmla="*/ 58 w 521"/>
                <a:gd name="T1" fmla="*/ 167 h 269"/>
                <a:gd name="T2" fmla="*/ 113 w 521"/>
                <a:gd name="T3" fmla="*/ 167 h 269"/>
                <a:gd name="T4" fmla="*/ 113 w 521"/>
                <a:gd name="T5" fmla="*/ 269 h 269"/>
                <a:gd name="T6" fmla="*/ 190 w 521"/>
                <a:gd name="T7" fmla="*/ 269 h 269"/>
                <a:gd name="T8" fmla="*/ 190 w 521"/>
                <a:gd name="T9" fmla="*/ 167 h 269"/>
                <a:gd name="T10" fmla="*/ 245 w 521"/>
                <a:gd name="T11" fmla="*/ 167 h 269"/>
                <a:gd name="T12" fmla="*/ 245 w 521"/>
                <a:gd name="T13" fmla="*/ 269 h 269"/>
                <a:gd name="T14" fmla="*/ 274 w 521"/>
                <a:gd name="T15" fmla="*/ 269 h 269"/>
                <a:gd name="T16" fmla="*/ 274 w 521"/>
                <a:gd name="T17" fmla="*/ 167 h 269"/>
                <a:gd name="T18" fmla="*/ 329 w 521"/>
                <a:gd name="T19" fmla="*/ 167 h 269"/>
                <a:gd name="T20" fmla="*/ 329 w 521"/>
                <a:gd name="T21" fmla="*/ 269 h 269"/>
                <a:gd name="T22" fmla="*/ 404 w 521"/>
                <a:gd name="T23" fmla="*/ 269 h 269"/>
                <a:gd name="T24" fmla="*/ 404 w 521"/>
                <a:gd name="T25" fmla="*/ 167 h 269"/>
                <a:gd name="T26" fmla="*/ 459 w 521"/>
                <a:gd name="T27" fmla="*/ 167 h 269"/>
                <a:gd name="T28" fmla="*/ 459 w 521"/>
                <a:gd name="T29" fmla="*/ 269 h 269"/>
                <a:gd name="T30" fmla="*/ 521 w 521"/>
                <a:gd name="T31" fmla="*/ 269 h 269"/>
                <a:gd name="T32" fmla="*/ 521 w 521"/>
                <a:gd name="T33" fmla="*/ 0 h 269"/>
                <a:gd name="T34" fmla="*/ 0 w 521"/>
                <a:gd name="T35" fmla="*/ 0 h 269"/>
                <a:gd name="T36" fmla="*/ 0 w 521"/>
                <a:gd name="T37" fmla="*/ 269 h 269"/>
                <a:gd name="T38" fmla="*/ 58 w 521"/>
                <a:gd name="T39" fmla="*/ 269 h 269"/>
                <a:gd name="T40" fmla="*/ 58 w 521"/>
                <a:gd name="T41" fmla="*/ 167 h 269"/>
                <a:gd name="T42" fmla="*/ 431 w 521"/>
                <a:gd name="T43" fmla="*/ 104 h 269"/>
                <a:gd name="T44" fmla="*/ 431 w 521"/>
                <a:gd name="T45" fmla="*/ 104 h 269"/>
                <a:gd name="T46" fmla="*/ 483 w 521"/>
                <a:gd name="T47" fmla="*/ 135 h 269"/>
                <a:gd name="T48" fmla="*/ 478 w 521"/>
                <a:gd name="T49" fmla="*/ 138 h 269"/>
                <a:gd name="T50" fmla="*/ 431 w 521"/>
                <a:gd name="T51" fmla="*/ 109 h 269"/>
                <a:gd name="T52" fmla="*/ 385 w 521"/>
                <a:gd name="T53" fmla="*/ 137 h 269"/>
                <a:gd name="T54" fmla="*/ 380 w 521"/>
                <a:gd name="T55" fmla="*/ 135 h 269"/>
                <a:gd name="T56" fmla="*/ 431 w 521"/>
                <a:gd name="T57" fmla="*/ 104 h 269"/>
                <a:gd name="T58" fmla="*/ 256 w 521"/>
                <a:gd name="T59" fmla="*/ 97 h 269"/>
                <a:gd name="T60" fmla="*/ 256 w 521"/>
                <a:gd name="T61" fmla="*/ 97 h 269"/>
                <a:gd name="T62" fmla="*/ 352 w 521"/>
                <a:gd name="T63" fmla="*/ 133 h 269"/>
                <a:gd name="T64" fmla="*/ 350 w 521"/>
                <a:gd name="T65" fmla="*/ 139 h 269"/>
                <a:gd name="T66" fmla="*/ 257 w 521"/>
                <a:gd name="T67" fmla="*/ 103 h 269"/>
                <a:gd name="T68" fmla="*/ 170 w 521"/>
                <a:gd name="T69" fmla="*/ 139 h 269"/>
                <a:gd name="T70" fmla="*/ 167 w 521"/>
                <a:gd name="T71" fmla="*/ 133 h 269"/>
                <a:gd name="T72" fmla="*/ 256 w 521"/>
                <a:gd name="T73" fmla="*/ 97 h 269"/>
                <a:gd name="T74" fmla="*/ 39 w 521"/>
                <a:gd name="T75" fmla="*/ 137 h 269"/>
                <a:gd name="T76" fmla="*/ 39 w 521"/>
                <a:gd name="T77" fmla="*/ 137 h 269"/>
                <a:gd name="T78" fmla="*/ 34 w 521"/>
                <a:gd name="T79" fmla="*/ 135 h 269"/>
                <a:gd name="T80" fmla="*/ 85 w 521"/>
                <a:gd name="T81" fmla="*/ 104 h 269"/>
                <a:gd name="T82" fmla="*/ 137 w 521"/>
                <a:gd name="T83" fmla="*/ 135 h 269"/>
                <a:gd name="T84" fmla="*/ 132 w 521"/>
                <a:gd name="T85" fmla="*/ 137 h 269"/>
                <a:gd name="T86" fmla="*/ 85 w 521"/>
                <a:gd name="T87" fmla="*/ 109 h 269"/>
                <a:gd name="T88" fmla="*/ 39 w 521"/>
                <a:gd name="T89" fmla="*/ 13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269">
                  <a:moveTo>
                    <a:pt x="58" y="167"/>
                  </a:moveTo>
                  <a:lnTo>
                    <a:pt x="113" y="167"/>
                  </a:lnTo>
                  <a:lnTo>
                    <a:pt x="113" y="269"/>
                  </a:lnTo>
                  <a:lnTo>
                    <a:pt x="190" y="269"/>
                  </a:lnTo>
                  <a:lnTo>
                    <a:pt x="190" y="167"/>
                  </a:lnTo>
                  <a:lnTo>
                    <a:pt x="245" y="167"/>
                  </a:lnTo>
                  <a:lnTo>
                    <a:pt x="245" y="269"/>
                  </a:lnTo>
                  <a:lnTo>
                    <a:pt x="274" y="269"/>
                  </a:lnTo>
                  <a:lnTo>
                    <a:pt x="274" y="167"/>
                  </a:lnTo>
                  <a:lnTo>
                    <a:pt x="329" y="167"/>
                  </a:lnTo>
                  <a:lnTo>
                    <a:pt x="329" y="269"/>
                  </a:lnTo>
                  <a:lnTo>
                    <a:pt x="404" y="269"/>
                  </a:lnTo>
                  <a:lnTo>
                    <a:pt x="404" y="167"/>
                  </a:lnTo>
                  <a:lnTo>
                    <a:pt x="459" y="167"/>
                  </a:lnTo>
                  <a:lnTo>
                    <a:pt x="459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lnTo>
                    <a:pt x="58" y="269"/>
                  </a:lnTo>
                  <a:lnTo>
                    <a:pt x="58" y="167"/>
                  </a:lnTo>
                  <a:close/>
                  <a:moveTo>
                    <a:pt x="431" y="104"/>
                  </a:moveTo>
                  <a:lnTo>
                    <a:pt x="431" y="104"/>
                  </a:lnTo>
                  <a:cubicBezTo>
                    <a:pt x="453" y="104"/>
                    <a:pt x="473" y="117"/>
                    <a:pt x="483" y="135"/>
                  </a:cubicBezTo>
                  <a:lnTo>
                    <a:pt x="478" y="138"/>
                  </a:lnTo>
                  <a:cubicBezTo>
                    <a:pt x="469" y="121"/>
                    <a:pt x="451" y="109"/>
                    <a:pt x="431" y="109"/>
                  </a:cubicBezTo>
                  <a:cubicBezTo>
                    <a:pt x="411" y="109"/>
                    <a:pt x="394" y="121"/>
                    <a:pt x="385" y="137"/>
                  </a:cubicBezTo>
                  <a:lnTo>
                    <a:pt x="380" y="135"/>
                  </a:lnTo>
                  <a:cubicBezTo>
                    <a:pt x="390" y="117"/>
                    <a:pt x="409" y="104"/>
                    <a:pt x="431" y="104"/>
                  </a:cubicBezTo>
                  <a:close/>
                  <a:moveTo>
                    <a:pt x="256" y="97"/>
                  </a:moveTo>
                  <a:lnTo>
                    <a:pt x="256" y="97"/>
                  </a:lnTo>
                  <a:lnTo>
                    <a:pt x="352" y="133"/>
                  </a:lnTo>
                  <a:lnTo>
                    <a:pt x="350" y="139"/>
                  </a:lnTo>
                  <a:lnTo>
                    <a:pt x="257" y="103"/>
                  </a:lnTo>
                  <a:lnTo>
                    <a:pt x="170" y="139"/>
                  </a:lnTo>
                  <a:lnTo>
                    <a:pt x="167" y="133"/>
                  </a:lnTo>
                  <a:lnTo>
                    <a:pt x="256" y="97"/>
                  </a:lnTo>
                  <a:close/>
                  <a:moveTo>
                    <a:pt x="39" y="137"/>
                  </a:moveTo>
                  <a:lnTo>
                    <a:pt x="39" y="137"/>
                  </a:lnTo>
                  <a:lnTo>
                    <a:pt x="34" y="135"/>
                  </a:lnTo>
                  <a:cubicBezTo>
                    <a:pt x="44" y="117"/>
                    <a:pt x="63" y="104"/>
                    <a:pt x="85" y="104"/>
                  </a:cubicBezTo>
                  <a:cubicBezTo>
                    <a:pt x="107" y="104"/>
                    <a:pt x="127" y="116"/>
                    <a:pt x="137" y="135"/>
                  </a:cubicBezTo>
                  <a:lnTo>
                    <a:pt x="132" y="137"/>
                  </a:lnTo>
                  <a:cubicBezTo>
                    <a:pt x="123" y="121"/>
                    <a:pt x="105" y="109"/>
                    <a:pt x="85" y="109"/>
                  </a:cubicBezTo>
                  <a:cubicBezTo>
                    <a:pt x="65" y="109"/>
                    <a:pt x="48" y="121"/>
                    <a:pt x="39" y="13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5" name="Freeform 35"/>
            <p:cNvSpPr>
              <a:spLocks noEditPoints="1"/>
            </p:cNvSpPr>
            <p:nvPr/>
          </p:nvSpPr>
          <p:spPr bwMode="auto">
            <a:xfrm>
              <a:off x="3414" y="2200"/>
              <a:ext cx="119" cy="62"/>
            </a:xfrm>
            <a:custGeom>
              <a:avLst/>
              <a:gdLst>
                <a:gd name="T0" fmla="*/ 0 w 521"/>
                <a:gd name="T1" fmla="*/ 269 h 269"/>
                <a:gd name="T2" fmla="*/ 194 w 521"/>
                <a:gd name="T3" fmla="*/ 269 h 269"/>
                <a:gd name="T4" fmla="*/ 194 w 521"/>
                <a:gd name="T5" fmla="*/ 98 h 269"/>
                <a:gd name="T6" fmla="*/ 260 w 521"/>
                <a:gd name="T7" fmla="*/ 50 h 269"/>
                <a:gd name="T8" fmla="*/ 325 w 521"/>
                <a:gd name="T9" fmla="*/ 98 h 269"/>
                <a:gd name="T10" fmla="*/ 325 w 521"/>
                <a:gd name="T11" fmla="*/ 269 h 269"/>
                <a:gd name="T12" fmla="*/ 521 w 521"/>
                <a:gd name="T13" fmla="*/ 269 h 269"/>
                <a:gd name="T14" fmla="*/ 521 w 521"/>
                <a:gd name="T15" fmla="*/ 0 h 269"/>
                <a:gd name="T16" fmla="*/ 0 w 521"/>
                <a:gd name="T17" fmla="*/ 0 h 269"/>
                <a:gd name="T18" fmla="*/ 0 w 521"/>
                <a:gd name="T19" fmla="*/ 269 h 269"/>
                <a:gd name="T20" fmla="*/ 404 w 521"/>
                <a:gd name="T21" fmla="*/ 82 h 269"/>
                <a:gd name="T22" fmla="*/ 404 w 521"/>
                <a:gd name="T23" fmla="*/ 82 h 269"/>
                <a:gd name="T24" fmla="*/ 432 w 521"/>
                <a:gd name="T25" fmla="*/ 57 h 269"/>
                <a:gd name="T26" fmla="*/ 459 w 521"/>
                <a:gd name="T27" fmla="*/ 82 h 269"/>
                <a:gd name="T28" fmla="*/ 459 w 521"/>
                <a:gd name="T29" fmla="*/ 177 h 269"/>
                <a:gd name="T30" fmla="*/ 404 w 521"/>
                <a:gd name="T31" fmla="*/ 177 h 269"/>
                <a:gd name="T32" fmla="*/ 404 w 521"/>
                <a:gd name="T33" fmla="*/ 82 h 269"/>
                <a:gd name="T34" fmla="*/ 85 w 521"/>
                <a:gd name="T35" fmla="*/ 57 h 269"/>
                <a:gd name="T36" fmla="*/ 85 w 521"/>
                <a:gd name="T37" fmla="*/ 57 h 269"/>
                <a:gd name="T38" fmla="*/ 113 w 521"/>
                <a:gd name="T39" fmla="*/ 82 h 269"/>
                <a:gd name="T40" fmla="*/ 113 w 521"/>
                <a:gd name="T41" fmla="*/ 177 h 269"/>
                <a:gd name="T42" fmla="*/ 58 w 521"/>
                <a:gd name="T43" fmla="*/ 177 h 269"/>
                <a:gd name="T44" fmla="*/ 58 w 521"/>
                <a:gd name="T45" fmla="*/ 82 h 269"/>
                <a:gd name="T46" fmla="*/ 85 w 521"/>
                <a:gd name="T47" fmla="*/ 5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1" h="269">
                  <a:moveTo>
                    <a:pt x="0" y="269"/>
                  </a:moveTo>
                  <a:lnTo>
                    <a:pt x="194" y="269"/>
                  </a:lnTo>
                  <a:lnTo>
                    <a:pt x="194" y="98"/>
                  </a:lnTo>
                  <a:cubicBezTo>
                    <a:pt x="194" y="98"/>
                    <a:pt x="202" y="50"/>
                    <a:pt x="260" y="50"/>
                  </a:cubicBezTo>
                  <a:cubicBezTo>
                    <a:pt x="317" y="49"/>
                    <a:pt x="325" y="98"/>
                    <a:pt x="325" y="98"/>
                  </a:cubicBezTo>
                  <a:lnTo>
                    <a:pt x="325" y="269"/>
                  </a:lnTo>
                  <a:lnTo>
                    <a:pt x="521" y="269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269"/>
                  </a:lnTo>
                  <a:close/>
                  <a:moveTo>
                    <a:pt x="404" y="82"/>
                  </a:moveTo>
                  <a:lnTo>
                    <a:pt x="404" y="82"/>
                  </a:lnTo>
                  <a:cubicBezTo>
                    <a:pt x="404" y="82"/>
                    <a:pt x="407" y="57"/>
                    <a:pt x="432" y="57"/>
                  </a:cubicBezTo>
                  <a:cubicBezTo>
                    <a:pt x="456" y="57"/>
                    <a:pt x="459" y="82"/>
                    <a:pt x="459" y="82"/>
                  </a:cubicBezTo>
                  <a:lnTo>
                    <a:pt x="459" y="177"/>
                  </a:lnTo>
                  <a:lnTo>
                    <a:pt x="404" y="177"/>
                  </a:lnTo>
                  <a:lnTo>
                    <a:pt x="404" y="82"/>
                  </a:lnTo>
                  <a:close/>
                  <a:moveTo>
                    <a:pt x="85" y="57"/>
                  </a:moveTo>
                  <a:lnTo>
                    <a:pt x="85" y="57"/>
                  </a:lnTo>
                  <a:cubicBezTo>
                    <a:pt x="110" y="57"/>
                    <a:pt x="113" y="82"/>
                    <a:pt x="113" y="82"/>
                  </a:cubicBezTo>
                  <a:lnTo>
                    <a:pt x="113" y="177"/>
                  </a:lnTo>
                  <a:lnTo>
                    <a:pt x="58" y="177"/>
                  </a:lnTo>
                  <a:lnTo>
                    <a:pt x="58" y="82"/>
                  </a:lnTo>
                  <a:cubicBezTo>
                    <a:pt x="58" y="82"/>
                    <a:pt x="61" y="57"/>
                    <a:pt x="85" y="57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414" y="2189"/>
              <a:ext cx="119" cy="9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414" y="2138"/>
              <a:ext cx="13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518" y="2138"/>
              <a:ext cx="15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489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470" y="2138"/>
              <a:ext cx="6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440" y="2138"/>
              <a:ext cx="17" cy="1"/>
            </a:xfrm>
            <a:prstGeom prst="rect">
              <a:avLst/>
            </a:pr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3448" y="1987"/>
              <a:ext cx="51" cy="12"/>
            </a:xfrm>
            <a:custGeom>
              <a:avLst/>
              <a:gdLst>
                <a:gd name="T0" fmla="*/ 0 w 224"/>
                <a:gd name="T1" fmla="*/ 0 h 51"/>
                <a:gd name="T2" fmla="*/ 17 w 224"/>
                <a:gd name="T3" fmla="*/ 51 h 51"/>
                <a:gd name="T4" fmla="*/ 207 w 224"/>
                <a:gd name="T5" fmla="*/ 51 h 51"/>
                <a:gd name="T6" fmla="*/ 224 w 224"/>
                <a:gd name="T7" fmla="*/ 0 h 51"/>
                <a:gd name="T8" fmla="*/ 0 w 22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1">
                  <a:moveTo>
                    <a:pt x="0" y="0"/>
                  </a:moveTo>
                  <a:lnTo>
                    <a:pt x="17" y="51"/>
                  </a:lnTo>
                  <a:lnTo>
                    <a:pt x="207" y="51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3419" y="2000"/>
              <a:ext cx="109" cy="54"/>
            </a:xfrm>
            <a:custGeom>
              <a:avLst/>
              <a:gdLst>
                <a:gd name="T0" fmla="*/ 334 w 481"/>
                <a:gd name="T1" fmla="*/ 0 h 233"/>
                <a:gd name="T2" fmla="*/ 144 w 481"/>
                <a:gd name="T3" fmla="*/ 0 h 233"/>
                <a:gd name="T4" fmla="*/ 10 w 481"/>
                <a:gd name="T5" fmla="*/ 233 h 233"/>
                <a:gd name="T6" fmla="*/ 147 w 481"/>
                <a:gd name="T7" fmla="*/ 233 h 233"/>
                <a:gd name="T8" fmla="*/ 179 w 481"/>
                <a:gd name="T9" fmla="*/ 144 h 233"/>
                <a:gd name="T10" fmla="*/ 168 w 481"/>
                <a:gd name="T11" fmla="*/ 134 h 233"/>
                <a:gd name="T12" fmla="*/ 168 w 481"/>
                <a:gd name="T13" fmla="*/ 117 h 233"/>
                <a:gd name="T14" fmla="*/ 241 w 481"/>
                <a:gd name="T15" fmla="*/ 92 h 233"/>
                <a:gd name="T16" fmla="*/ 310 w 481"/>
                <a:gd name="T17" fmla="*/ 117 h 233"/>
                <a:gd name="T18" fmla="*/ 310 w 481"/>
                <a:gd name="T19" fmla="*/ 134 h 233"/>
                <a:gd name="T20" fmla="*/ 300 w 481"/>
                <a:gd name="T21" fmla="*/ 144 h 233"/>
                <a:gd name="T22" fmla="*/ 331 w 481"/>
                <a:gd name="T23" fmla="*/ 233 h 233"/>
                <a:gd name="T24" fmla="*/ 468 w 481"/>
                <a:gd name="T25" fmla="*/ 233 h 233"/>
                <a:gd name="T26" fmla="*/ 334 w 48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1" h="233">
                  <a:moveTo>
                    <a:pt x="334" y="0"/>
                  </a:moveTo>
                  <a:lnTo>
                    <a:pt x="144" y="0"/>
                  </a:lnTo>
                  <a:cubicBezTo>
                    <a:pt x="54" y="41"/>
                    <a:pt x="0" y="132"/>
                    <a:pt x="10" y="233"/>
                  </a:cubicBezTo>
                  <a:lnTo>
                    <a:pt x="147" y="233"/>
                  </a:lnTo>
                  <a:lnTo>
                    <a:pt x="179" y="144"/>
                  </a:lnTo>
                  <a:lnTo>
                    <a:pt x="168" y="134"/>
                  </a:lnTo>
                  <a:lnTo>
                    <a:pt x="168" y="117"/>
                  </a:lnTo>
                  <a:cubicBezTo>
                    <a:pt x="168" y="117"/>
                    <a:pt x="188" y="93"/>
                    <a:pt x="241" y="92"/>
                  </a:cubicBezTo>
                  <a:cubicBezTo>
                    <a:pt x="287" y="92"/>
                    <a:pt x="310" y="117"/>
                    <a:pt x="310" y="117"/>
                  </a:cubicBezTo>
                  <a:lnTo>
                    <a:pt x="310" y="134"/>
                  </a:lnTo>
                  <a:lnTo>
                    <a:pt x="300" y="144"/>
                  </a:lnTo>
                  <a:lnTo>
                    <a:pt x="331" y="233"/>
                  </a:lnTo>
                  <a:lnTo>
                    <a:pt x="468" y="233"/>
                  </a:lnTo>
                  <a:cubicBezTo>
                    <a:pt x="481" y="133"/>
                    <a:pt x="418" y="35"/>
                    <a:pt x="334" y="0"/>
                  </a:cubicBez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3494" y="2056"/>
              <a:ext cx="32" cy="17"/>
            </a:xfrm>
            <a:custGeom>
              <a:avLst/>
              <a:gdLst>
                <a:gd name="T0" fmla="*/ 139 w 139"/>
                <a:gd name="T1" fmla="*/ 6 h 77"/>
                <a:gd name="T2" fmla="*/ 136 w 139"/>
                <a:gd name="T3" fmla="*/ 0 h 77"/>
                <a:gd name="T4" fmla="*/ 0 w 139"/>
                <a:gd name="T5" fmla="*/ 0 h 77"/>
                <a:gd name="T6" fmla="*/ 0 w 139"/>
                <a:gd name="T7" fmla="*/ 77 h 77"/>
                <a:gd name="T8" fmla="*/ 131 w 139"/>
                <a:gd name="T9" fmla="*/ 77 h 77"/>
                <a:gd name="T10" fmla="*/ 131 w 139"/>
                <a:gd name="T11" fmla="*/ 20 h 77"/>
                <a:gd name="T12" fmla="*/ 139 w 139"/>
                <a:gd name="T1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39" y="6"/>
                  </a:moveTo>
                  <a:cubicBezTo>
                    <a:pt x="137" y="4"/>
                    <a:pt x="136" y="2"/>
                    <a:pt x="136" y="0"/>
                  </a:cubicBezTo>
                  <a:lnTo>
                    <a:pt x="0" y="0"/>
                  </a:lnTo>
                  <a:lnTo>
                    <a:pt x="0" y="77"/>
                  </a:lnTo>
                  <a:lnTo>
                    <a:pt x="131" y="77"/>
                  </a:lnTo>
                  <a:lnTo>
                    <a:pt x="131" y="2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21" y="2056"/>
              <a:ext cx="32" cy="17"/>
            </a:xfrm>
            <a:custGeom>
              <a:avLst/>
              <a:gdLst>
                <a:gd name="T0" fmla="*/ 0 w 139"/>
                <a:gd name="T1" fmla="*/ 5 h 77"/>
                <a:gd name="T2" fmla="*/ 3 w 139"/>
                <a:gd name="T3" fmla="*/ 0 h 77"/>
                <a:gd name="T4" fmla="*/ 139 w 139"/>
                <a:gd name="T5" fmla="*/ 0 h 77"/>
                <a:gd name="T6" fmla="*/ 139 w 139"/>
                <a:gd name="T7" fmla="*/ 77 h 77"/>
                <a:gd name="T8" fmla="*/ 7 w 139"/>
                <a:gd name="T9" fmla="*/ 77 h 77"/>
                <a:gd name="T10" fmla="*/ 7 w 139"/>
                <a:gd name="T11" fmla="*/ 20 h 77"/>
                <a:gd name="T12" fmla="*/ 0 w 139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0" y="5"/>
                  </a:moveTo>
                  <a:cubicBezTo>
                    <a:pt x="1" y="4"/>
                    <a:pt x="3" y="2"/>
                    <a:pt x="3" y="0"/>
                  </a:cubicBezTo>
                  <a:lnTo>
                    <a:pt x="139" y="0"/>
                  </a:lnTo>
                  <a:lnTo>
                    <a:pt x="139" y="77"/>
                  </a:lnTo>
                  <a:lnTo>
                    <a:pt x="7" y="77"/>
                  </a:lnTo>
                  <a:lnTo>
                    <a:pt x="7" y="2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454" y="2023"/>
              <a:ext cx="39" cy="50"/>
            </a:xfrm>
            <a:custGeom>
              <a:avLst/>
              <a:gdLst>
                <a:gd name="T0" fmla="*/ 140 w 172"/>
                <a:gd name="T1" fmla="*/ 45 h 218"/>
                <a:gd name="T2" fmla="*/ 151 w 172"/>
                <a:gd name="T3" fmla="*/ 33 h 218"/>
                <a:gd name="T4" fmla="*/ 151 w 172"/>
                <a:gd name="T5" fmla="*/ 21 h 218"/>
                <a:gd name="T6" fmla="*/ 87 w 172"/>
                <a:gd name="T7" fmla="*/ 0 h 218"/>
                <a:gd name="T8" fmla="*/ 21 w 172"/>
                <a:gd name="T9" fmla="*/ 21 h 218"/>
                <a:gd name="T10" fmla="*/ 21 w 172"/>
                <a:gd name="T11" fmla="*/ 33 h 218"/>
                <a:gd name="T12" fmla="*/ 32 w 172"/>
                <a:gd name="T13" fmla="*/ 45 h 218"/>
                <a:gd name="T14" fmla="*/ 0 w 172"/>
                <a:gd name="T15" fmla="*/ 136 h 218"/>
                <a:gd name="T16" fmla="*/ 0 w 172"/>
                <a:gd name="T17" fmla="*/ 218 h 218"/>
                <a:gd name="T18" fmla="*/ 172 w 172"/>
                <a:gd name="T19" fmla="*/ 218 h 218"/>
                <a:gd name="T20" fmla="*/ 172 w 172"/>
                <a:gd name="T21" fmla="*/ 136 h 218"/>
                <a:gd name="T22" fmla="*/ 140 w 172"/>
                <a:gd name="T23" fmla="*/ 45 h 218"/>
                <a:gd name="T24" fmla="*/ 132 w 172"/>
                <a:gd name="T25" fmla="*/ 34 h 218"/>
                <a:gd name="T26" fmla="*/ 132 w 172"/>
                <a:gd name="T27" fmla="*/ 34 h 218"/>
                <a:gd name="T28" fmla="*/ 86 w 172"/>
                <a:gd name="T29" fmla="*/ 20 h 218"/>
                <a:gd name="T30" fmla="*/ 41 w 172"/>
                <a:gd name="T31" fmla="*/ 34 h 218"/>
                <a:gd name="T32" fmla="*/ 37 w 172"/>
                <a:gd name="T33" fmla="*/ 30 h 218"/>
                <a:gd name="T34" fmla="*/ 86 w 172"/>
                <a:gd name="T35" fmla="*/ 15 h 218"/>
                <a:gd name="T36" fmla="*/ 136 w 172"/>
                <a:gd name="T37" fmla="*/ 30 h 218"/>
                <a:gd name="T38" fmla="*/ 132 w 172"/>
                <a:gd name="T39" fmla="*/ 3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18">
                  <a:moveTo>
                    <a:pt x="140" y="45"/>
                  </a:moveTo>
                  <a:lnTo>
                    <a:pt x="151" y="33"/>
                  </a:lnTo>
                  <a:lnTo>
                    <a:pt x="151" y="21"/>
                  </a:lnTo>
                  <a:cubicBezTo>
                    <a:pt x="151" y="21"/>
                    <a:pt x="130" y="0"/>
                    <a:pt x="87" y="0"/>
                  </a:cubicBezTo>
                  <a:cubicBezTo>
                    <a:pt x="42" y="1"/>
                    <a:pt x="21" y="21"/>
                    <a:pt x="21" y="21"/>
                  </a:cubicBezTo>
                  <a:lnTo>
                    <a:pt x="21" y="33"/>
                  </a:lnTo>
                  <a:lnTo>
                    <a:pt x="32" y="45"/>
                  </a:lnTo>
                  <a:lnTo>
                    <a:pt x="0" y="136"/>
                  </a:lnTo>
                  <a:lnTo>
                    <a:pt x="0" y="218"/>
                  </a:lnTo>
                  <a:lnTo>
                    <a:pt x="172" y="218"/>
                  </a:lnTo>
                  <a:lnTo>
                    <a:pt x="172" y="136"/>
                  </a:lnTo>
                  <a:lnTo>
                    <a:pt x="140" y="45"/>
                  </a:lnTo>
                  <a:close/>
                  <a:moveTo>
                    <a:pt x="132" y="34"/>
                  </a:moveTo>
                  <a:lnTo>
                    <a:pt x="132" y="34"/>
                  </a:lnTo>
                  <a:cubicBezTo>
                    <a:pt x="124" y="26"/>
                    <a:pt x="106" y="20"/>
                    <a:pt x="86" y="20"/>
                  </a:cubicBezTo>
                  <a:cubicBezTo>
                    <a:pt x="66" y="20"/>
                    <a:pt x="49" y="26"/>
                    <a:pt x="41" y="34"/>
                  </a:cubicBezTo>
                  <a:lnTo>
                    <a:pt x="37" y="30"/>
                  </a:lnTo>
                  <a:cubicBezTo>
                    <a:pt x="47" y="21"/>
                    <a:pt x="65" y="15"/>
                    <a:pt x="86" y="15"/>
                  </a:cubicBezTo>
                  <a:cubicBezTo>
                    <a:pt x="107" y="15"/>
                    <a:pt x="126" y="21"/>
                    <a:pt x="136" y="30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006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l-SI"/>
            </a:p>
          </p:txBody>
        </p:sp>
      </p:grpSp>
      <p:sp>
        <p:nvSpPr>
          <p:cNvPr id="69" name="Označba mesta besedila 68"/>
          <p:cNvSpPr>
            <a:spLocks noGrp="1"/>
          </p:cNvSpPr>
          <p:nvPr>
            <p:ph type="body" sz="quarter" idx="19" hasCustomPrompt="1"/>
          </p:nvPr>
        </p:nvSpPr>
        <p:spPr>
          <a:xfrm>
            <a:off x="2165531" y="6497248"/>
            <a:ext cx="10034134" cy="338554"/>
          </a:xfr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sl-SI" sz="1600" i="1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algn="ctr"/>
            <a:r>
              <a:rPr lang="sl-SI" dirty="0"/>
              <a:t>Vpišite kraj in datum predstavitve (Maribor, 22. november 2016)</a:t>
            </a:r>
          </a:p>
        </p:txBody>
      </p:sp>
      <p:sp>
        <p:nvSpPr>
          <p:cNvPr id="3" name="Označba mesta slike 2"/>
          <p:cNvSpPr>
            <a:spLocks noGrp="1"/>
          </p:cNvSpPr>
          <p:nvPr>
            <p:ph type="pic" sz="quarter" idx="20" hasCustomPrompt="1"/>
          </p:nvPr>
        </p:nvSpPr>
        <p:spPr>
          <a:xfrm>
            <a:off x="7176120" y="92234"/>
            <a:ext cx="4824536" cy="1375621"/>
          </a:xfrm>
        </p:spPr>
        <p:txBody>
          <a:bodyPr anchor="ctr"/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l-SI"/>
              <a:t>Vstavite logotip laboratorija, katedre ali inštituta</a:t>
            </a:r>
          </a:p>
        </p:txBody>
      </p:sp>
      <p:sp>
        <p:nvSpPr>
          <p:cNvPr id="5" name="Naslov 4"/>
          <p:cNvSpPr>
            <a:spLocks noGrp="1"/>
          </p:cNvSpPr>
          <p:nvPr>
            <p:ph type="title" hasCustomPrompt="1"/>
          </p:nvPr>
        </p:nvSpPr>
        <p:spPr>
          <a:xfrm>
            <a:off x="2321726" y="1575389"/>
            <a:ext cx="9678930" cy="214077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sl-SI" dirty="0"/>
              <a:t>VSTAVITE NASLOV PREDSTAVITVE</a:t>
            </a:r>
          </a:p>
        </p:txBody>
      </p:sp>
    </p:spTree>
    <p:extLst>
      <p:ext uri="{BB962C8B-B14F-4D97-AF65-F5344CB8AC3E}">
        <p14:creationId xmlns:p14="http://schemas.microsoft.com/office/powerpoint/2010/main" val="3307084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665293A-8357-F24D-176F-73918D8A3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B172D21-34A6-ED63-C768-5E03A99ED2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EA3CBCE8-BADC-80C7-E76F-B2B702F62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977B16E9-0A9F-6CF5-53FF-7980A5B78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54C51A5-0389-BCA2-19D2-102C07FD2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81941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6F0E8A2-A5FF-2DE4-9D06-BFE7606E9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E18710DE-CCB1-0E70-3250-09C83BDBD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1BFD80A3-5C2F-EA10-D001-41E1550B6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7F18C86B-9660-C340-5D5B-BF04F9859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708BD62F-472A-FEB7-45A5-9F6C81A0A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34649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3E3D38-1E0A-D2EF-7DB2-44948E83C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03E334F-5228-B6AE-C2AC-130FF9F7E5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DF6429A0-7588-EC70-0407-7602AB7F32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DA5D7827-3185-B1BC-E341-8D8625AB8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D5E15C11-7AE2-457B-05B1-216882949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65FAC77F-FFB1-06A1-34D9-934F8F479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30511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F17C36-A2B4-4463-C4F3-4EF8B67EE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DA2EF0B6-7A46-39B4-5994-89928FD31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3FEE5FBA-3C3C-A4BA-700E-ED22246672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74BAF896-3132-BC3F-51CD-E12151B446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C8BCDCCD-AA54-0232-FE46-DB6EB3D232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8D74DC92-E093-6FBC-D743-979F94429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1FE7BF49-3AD0-C4D7-817D-67BE13650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08D47E59-B6EC-2F3F-E526-B037FC808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95080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D7FD8B1-46D9-43D6-315C-FBEB03087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C2CF833E-72A1-28B2-F5B2-FB9A55F9D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A0712310-0BEC-F13F-C2B5-7E93C664C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6DAD0A5C-8304-E476-AC8F-28EFC62A5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8411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F301614A-5883-D60C-EA76-4CC044F1D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3C793FC7-1ED2-79E0-61B1-E1D21BFF2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4BF24E14-CB71-14B6-F65A-6178372FA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31652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AADFFB-19EC-6EB1-7DD9-C47510F22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D098317-9484-F61B-0414-5DFE4B0AC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4AC56765-AAC3-FD54-6481-953E4A10D8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C97301C2-2393-A42A-8776-94BD94641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F43796AA-12EB-C39D-3425-6D49D2B77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2EB6DA33-733C-4355-3FC9-41CCD128F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129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FDE3F99-455D-FCCA-0844-AACE53BD1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63D4B12B-C6D3-CF68-AF82-EC39B8727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AAE99097-629F-BF92-22CF-9559E8F83D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A4F8B227-F921-E9A4-4584-4564504F4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FC40D89A-1049-8935-0191-C88344E46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B52D0313-8C4A-DD32-5867-750452A21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06023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BB6F7427-2742-5E9D-7F13-EAC046BFC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7F352900-EBE4-DBA3-C057-DC9F0E24B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74F8B379-6FC3-65D0-39E6-B21BE65BE2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6933EB-1C5E-4CB2-8167-1A94F527A8A3}" type="datetimeFigureOut">
              <a:rPr lang="sr-Latn-RS" smtClean="0"/>
              <a:t>19.2.2025.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88B56807-3534-A68D-72DB-BDEA02839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EFCC78CC-84E4-DCCC-102C-5859B6DB99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A25DD3-EC26-45E8-B9EA-7E6EE1EC699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6316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7"/>
          </p:nvPr>
        </p:nvSpPr>
        <p:spPr>
          <a:xfrm>
            <a:off x="2321726" y="4581128"/>
            <a:ext cx="7662706" cy="338554"/>
          </a:xfrm>
        </p:spPr>
        <p:txBody>
          <a:bodyPr/>
          <a:lstStyle/>
          <a:p>
            <a:r>
              <a:rPr lang="sl-SI" dirty="0"/>
              <a:t>red. prof. dr. Niko Samec in izr. prof. dr. Filip Kokalj</a:t>
            </a:r>
          </a:p>
        </p:txBody>
      </p:sp>
      <p:sp>
        <p:nvSpPr>
          <p:cNvPr id="4" name="Označba mesta besedila 3"/>
          <p:cNvSpPr>
            <a:spLocks noGrp="1"/>
          </p:cNvSpPr>
          <p:nvPr>
            <p:ph type="body" sz="quarter" idx="19"/>
          </p:nvPr>
        </p:nvSpPr>
        <p:spPr>
          <a:xfrm>
            <a:off x="2165531" y="6508347"/>
            <a:ext cx="8250949" cy="338554"/>
          </a:xfrm>
        </p:spPr>
        <p:txBody>
          <a:bodyPr/>
          <a:lstStyle/>
          <a:p>
            <a:r>
              <a:rPr lang="sl-SI" dirty="0"/>
              <a:t>Maribor, maj 2024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2321726" y="1575388"/>
            <a:ext cx="9678930" cy="2645699"/>
          </a:xfrm>
        </p:spPr>
        <p:txBody>
          <a:bodyPr/>
          <a:lstStyle/>
          <a:p>
            <a:r>
              <a:rPr lang="sl-SI" dirty="0"/>
              <a:t>Energijska izraba odpadkov – W-t-E</a:t>
            </a:r>
            <a:br>
              <a:rPr lang="en-US" dirty="0"/>
            </a:br>
            <a:r>
              <a:rPr lang="en-US" dirty="0" err="1"/>
              <a:t>Sezigalnice</a:t>
            </a:r>
            <a:r>
              <a:rPr lang="en-US" dirty="0"/>
              <a:t> po EU e IOT</a:t>
            </a:r>
            <a:endParaRPr lang="sl-SI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12E9FE7-7FEF-EDA3-F4F5-D1C47EDAF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82F4A434-96D0-BDF1-210A-D6B26B5B0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3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124B8A-D44C-8FC1-3D42-2300A9A43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329" y="2113936"/>
            <a:ext cx="8121582" cy="2337558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62801BFB-391D-591D-E1AA-777B3DD70F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EF6F0FE9-0F32-517B-6554-361F36AC16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849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2A71F3B7-DEF0-1CD1-F1B1-3AE7CF043A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8BC30464-1B66-C001-743E-13C7904348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B02BCBEE-2C9F-3E83-99E3-7E1D863E34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5EC50323-35F0-D098-93CC-487283A140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831A22FA-78E8-F40B-C563-2CC3EFE903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996912A6-6BB0-ECB8-C8D3-EEBD74641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7B82F4A7-6FE3-C66C-EA95-04DE7A256D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925156A0-7C30-D797-0DB3-A5618C350B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22DC0549-019C-B408-E65C-A697510467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E2FF900E-08EA-C04C-4DF0-5EB3756393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33BF3951-6DEA-A699-8A5C-0C33404768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F94792C3-BF2E-3CCC-26FF-18B996EDE6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C6ECB6A2-DB77-68DF-2B1D-E6AB38117D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239E8D57-F184-7E87-8613-54F0580FB1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8E10799F-E6F5-33F0-CE04-9BD758C887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10C5FCBC-A585-C3D7-3AD8-F702EF2F0D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F7413FF9-B021-3F20-88BB-C640F9F219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52237E16-C8D2-873B-2CCF-0CBC3D10C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67096"/>
            <a:ext cx="9144000" cy="514350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9278BB97-FA51-6DCB-C415-C5753BDD3F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E1C24AAC-690E-0830-F71F-0061322C8C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068429-D52F-86C9-25D6-5C074FAD3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892935"/>
            <a:ext cx="5943600" cy="307213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326B708B-FBE3-2ABC-2D45-4B443E89A8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64" y="116632"/>
            <a:ext cx="1831112" cy="38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phic 6">
            <a:extLst>
              <a:ext uri="{FF2B5EF4-FFF2-40B4-BE49-F238E27FC236}">
                <a16:creationId xmlns:a16="http://schemas.microsoft.com/office/drawing/2014/main" id="{45976749-CBFD-13CA-6C03-8EAC66C350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04512" y="6453336"/>
            <a:ext cx="1368174" cy="3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148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32</Words>
  <Application>Microsoft Office PowerPoint</Application>
  <PresentationFormat>Široki ekran</PresentationFormat>
  <Paragraphs>3</Paragraphs>
  <Slides>13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Tema Office</vt:lpstr>
      <vt:lpstr>Energijska izraba odpadkov – W-t-E Sezigalnice po EU e IOT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 Dejan Blagojević</dc:creator>
  <cp:lastModifiedBy>dr Dejan Blagojević</cp:lastModifiedBy>
  <cp:revision>1</cp:revision>
  <dcterms:created xsi:type="dcterms:W3CDTF">2025-02-19T09:32:45Z</dcterms:created>
  <dcterms:modified xsi:type="dcterms:W3CDTF">2025-02-19T09:42:17Z</dcterms:modified>
</cp:coreProperties>
</file>