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6"/>
  </p:notesMasterIdLst>
  <p:handoutMasterIdLst>
    <p:handoutMasterId r:id="rId17"/>
  </p:handoutMasterIdLst>
  <p:sldIdLst>
    <p:sldId id="257" r:id="rId2"/>
    <p:sldId id="278" r:id="rId3"/>
    <p:sldId id="279" r:id="rId4"/>
    <p:sldId id="280" r:id="rId5"/>
    <p:sldId id="1572" r:id="rId6"/>
    <p:sldId id="281" r:id="rId7"/>
    <p:sldId id="282" r:id="rId8"/>
    <p:sldId id="284" r:id="rId9"/>
    <p:sldId id="283" r:id="rId10"/>
    <p:sldId id="285" r:id="rId11"/>
    <p:sldId id="286" r:id="rId12"/>
    <p:sldId id="1574" r:id="rId13"/>
    <p:sldId id="1575" r:id="rId14"/>
    <p:sldId id="1573" r:id="rId15"/>
  </p:sldIdLst>
  <p:sldSz cx="12192000" cy="6858000"/>
  <p:notesSz cx="9926638" cy="6797675"/>
  <p:defaultTextStyle>
    <a:defPPr>
      <a:defRPr lang="sl-S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386"/>
    <a:srgbClr val="006F8E"/>
    <a:srgbClr val="AEC944"/>
    <a:srgbClr val="006675"/>
    <a:srgbClr val="9FF5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rednji slog 2 – poudarek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8" autoAdjust="0"/>
    <p:restoredTop sz="94660"/>
  </p:normalViewPr>
  <p:slideViewPr>
    <p:cSldViewPr>
      <p:cViewPr varScale="1">
        <p:scale>
          <a:sx n="82" d="100"/>
          <a:sy n="82" d="100"/>
        </p:scale>
        <p:origin x="624" y="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115" d="100"/>
          <a:sy n="115" d="100"/>
        </p:scale>
        <p:origin x="2127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06682C5-27B6-4CEF-B545-2347D72A87ED}" type="doc">
      <dgm:prSet loTypeId="urn:microsoft.com/office/officeart/2008/layout/LinedList" loCatId="hierarchy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sl-SI"/>
        </a:p>
      </dgm:t>
    </dgm:pt>
    <dgm:pt modelId="{E35E0C5D-C8A8-4A01-AE11-80AFF23A9137}">
      <dgm:prSet phldrT="[besedilo]" custT="1"/>
      <dgm:spPr/>
      <dgm:t>
        <a:bodyPr/>
        <a:lstStyle/>
        <a:p>
          <a:r>
            <a:rPr lang="sl-SI" sz="2400" b="1" dirty="0"/>
            <a:t>Zgorevanje TLG</a:t>
          </a:r>
        </a:p>
      </dgm:t>
    </dgm:pt>
    <dgm:pt modelId="{BD90837D-BEC5-4EBA-88F4-4E9BAFB58C11}" type="parTrans" cxnId="{2C246F9C-C18F-4437-874B-D8C38ED8D640}">
      <dgm:prSet/>
      <dgm:spPr/>
      <dgm:t>
        <a:bodyPr/>
        <a:lstStyle/>
        <a:p>
          <a:endParaRPr lang="sl-SI" sz="2400"/>
        </a:p>
      </dgm:t>
    </dgm:pt>
    <dgm:pt modelId="{4EA27C07-A241-4C1A-99D1-8C32C7ADD65D}" type="sibTrans" cxnId="{2C246F9C-C18F-4437-874B-D8C38ED8D640}">
      <dgm:prSet/>
      <dgm:spPr/>
      <dgm:t>
        <a:bodyPr/>
        <a:lstStyle/>
        <a:p>
          <a:endParaRPr lang="sl-SI" sz="2400"/>
        </a:p>
      </dgm:t>
    </dgm:pt>
    <dgm:pt modelId="{82F19C3F-C240-4500-BFC6-F40E226448F3}">
      <dgm:prSet phldrT="[besedilo]" custT="1"/>
      <dgm:spPr/>
      <dgm:t>
        <a:bodyPr/>
        <a:lstStyle/>
        <a:p>
          <a:r>
            <a:rPr lang="sl-SI" sz="2400" dirty="0"/>
            <a:t>Teoretične osnove</a:t>
          </a:r>
        </a:p>
      </dgm:t>
    </dgm:pt>
    <dgm:pt modelId="{A704D250-377A-49D5-8202-9B1E6E87309B}" type="parTrans" cxnId="{81CBF6A5-8615-4580-BB7D-64DA6DF7155B}">
      <dgm:prSet custT="1"/>
      <dgm:spPr/>
      <dgm:t>
        <a:bodyPr/>
        <a:lstStyle/>
        <a:p>
          <a:endParaRPr lang="sl-SI" sz="2400"/>
        </a:p>
      </dgm:t>
    </dgm:pt>
    <dgm:pt modelId="{DC507B7E-431F-451D-B4FA-E2BA9BC8BC62}" type="sibTrans" cxnId="{81CBF6A5-8615-4580-BB7D-64DA6DF7155B}">
      <dgm:prSet/>
      <dgm:spPr/>
      <dgm:t>
        <a:bodyPr/>
        <a:lstStyle/>
        <a:p>
          <a:endParaRPr lang="sl-SI" sz="2400"/>
        </a:p>
      </dgm:t>
    </dgm:pt>
    <dgm:pt modelId="{B12F29E5-793C-48C0-8A83-78CE37952C6D}">
      <dgm:prSet phldrT="[besedilo]" custT="1"/>
      <dgm:spPr/>
      <dgm:t>
        <a:bodyPr/>
        <a:lstStyle/>
        <a:p>
          <a:r>
            <a:rPr lang="sl-SI" sz="2400" dirty="0"/>
            <a:t>Nastajanje škodljivih snovi</a:t>
          </a:r>
        </a:p>
      </dgm:t>
    </dgm:pt>
    <dgm:pt modelId="{29B45704-1DDE-4562-8EB6-C8A7334EBCEC}" type="parTrans" cxnId="{7AA5849E-EA06-43D5-A435-D4816FA4DBC1}">
      <dgm:prSet custT="1"/>
      <dgm:spPr/>
      <dgm:t>
        <a:bodyPr/>
        <a:lstStyle/>
        <a:p>
          <a:endParaRPr lang="sl-SI" sz="2400"/>
        </a:p>
      </dgm:t>
    </dgm:pt>
    <dgm:pt modelId="{99357F80-17E2-466F-AA78-245F2540A250}" type="sibTrans" cxnId="{7AA5849E-EA06-43D5-A435-D4816FA4DBC1}">
      <dgm:prSet/>
      <dgm:spPr/>
      <dgm:t>
        <a:bodyPr/>
        <a:lstStyle/>
        <a:p>
          <a:endParaRPr lang="sl-SI" sz="2400"/>
        </a:p>
      </dgm:t>
    </dgm:pt>
    <dgm:pt modelId="{B5F823A4-941C-4E77-A46A-1FF0BF6F8AB8}">
      <dgm:prSet phldrT="[besedilo]" custT="1"/>
      <dgm:spPr/>
      <dgm:t>
        <a:bodyPr/>
        <a:lstStyle/>
        <a:p>
          <a:r>
            <a:rPr lang="sl-SI" sz="2400" dirty="0"/>
            <a:t>Snovni in energijski tokovi</a:t>
          </a:r>
        </a:p>
      </dgm:t>
    </dgm:pt>
    <dgm:pt modelId="{38B29A72-AA3E-4D12-8924-1DBC2C72CB3B}" type="parTrans" cxnId="{9D7D63C2-19DD-488C-B35D-4E652FBA238A}">
      <dgm:prSet custT="1"/>
      <dgm:spPr/>
      <dgm:t>
        <a:bodyPr/>
        <a:lstStyle/>
        <a:p>
          <a:endParaRPr lang="sl-SI" sz="2400"/>
        </a:p>
      </dgm:t>
    </dgm:pt>
    <dgm:pt modelId="{BD4BB826-6499-4346-A046-BC8599BB7BCD}" type="sibTrans" cxnId="{9D7D63C2-19DD-488C-B35D-4E652FBA238A}">
      <dgm:prSet/>
      <dgm:spPr/>
      <dgm:t>
        <a:bodyPr/>
        <a:lstStyle/>
        <a:p>
          <a:endParaRPr lang="sl-SI" sz="2400"/>
        </a:p>
      </dgm:t>
    </dgm:pt>
    <dgm:pt modelId="{0C6D09C3-B8D6-47E6-B895-A6605E01FE54}">
      <dgm:prSet phldrT="[besedilo]" custT="1"/>
      <dgm:spPr/>
      <dgm:t>
        <a:bodyPr/>
        <a:lstStyle/>
        <a:p>
          <a:r>
            <a:rPr lang="sl-SI" sz="2400" dirty="0"/>
            <a:t>Nepopolno zgorevanje</a:t>
          </a:r>
        </a:p>
      </dgm:t>
    </dgm:pt>
    <dgm:pt modelId="{01790405-CD56-4159-85D8-5FE8BD4E124B}" type="parTrans" cxnId="{4F5FA758-0459-46A5-BB6A-0D19F434E4C9}">
      <dgm:prSet custT="1"/>
      <dgm:spPr/>
      <dgm:t>
        <a:bodyPr/>
        <a:lstStyle/>
        <a:p>
          <a:endParaRPr lang="sl-SI" sz="2400"/>
        </a:p>
      </dgm:t>
    </dgm:pt>
    <dgm:pt modelId="{921067D8-D68F-4311-9071-4674F32D86AA}" type="sibTrans" cxnId="{4F5FA758-0459-46A5-BB6A-0D19F434E4C9}">
      <dgm:prSet/>
      <dgm:spPr/>
      <dgm:t>
        <a:bodyPr/>
        <a:lstStyle/>
        <a:p>
          <a:endParaRPr lang="sl-SI" sz="2400"/>
        </a:p>
      </dgm:t>
    </dgm:pt>
    <dgm:pt modelId="{EC36045A-B9C0-419C-967B-B8ECB73336BA}">
      <dgm:prSet phldrT="[besedilo]" custT="1"/>
      <dgm:spPr/>
      <dgm:t>
        <a:bodyPr/>
        <a:lstStyle/>
        <a:p>
          <a:r>
            <a:rPr lang="sl-SI" sz="2400" dirty="0"/>
            <a:t>Popolno zgorevanje</a:t>
          </a:r>
        </a:p>
      </dgm:t>
    </dgm:pt>
    <dgm:pt modelId="{F5174E9A-C6B2-4A2B-94CE-F7749C44D8F9}" type="parTrans" cxnId="{E8C80D26-F80B-442F-A7DC-5DC806D81B5F}">
      <dgm:prSet custT="1"/>
      <dgm:spPr/>
      <dgm:t>
        <a:bodyPr/>
        <a:lstStyle/>
        <a:p>
          <a:endParaRPr lang="sl-SI" sz="2400"/>
        </a:p>
      </dgm:t>
    </dgm:pt>
    <dgm:pt modelId="{18ECE027-4C6B-40E4-BDD5-A1556490E4AC}" type="sibTrans" cxnId="{E8C80D26-F80B-442F-A7DC-5DC806D81B5F}">
      <dgm:prSet/>
      <dgm:spPr/>
      <dgm:t>
        <a:bodyPr/>
        <a:lstStyle/>
        <a:p>
          <a:endParaRPr lang="sl-SI" sz="2400"/>
        </a:p>
      </dgm:t>
    </dgm:pt>
    <dgm:pt modelId="{9F5394C8-7E81-4F44-8AFC-E24CC822E794}">
      <dgm:prSet phldrT="[besedilo]" custT="1"/>
      <dgm:spPr/>
      <dgm:t>
        <a:bodyPr/>
        <a:lstStyle/>
        <a:p>
          <a:r>
            <a:rPr lang="sl-SI" sz="2400" dirty="0"/>
            <a:t>Procesi zgorevanja</a:t>
          </a:r>
        </a:p>
      </dgm:t>
    </dgm:pt>
    <dgm:pt modelId="{4FC7622B-0B5D-490B-AF93-6A07CA627252}" type="sibTrans" cxnId="{EB073757-A7FA-4F1B-9C1C-1AFDE4261A84}">
      <dgm:prSet/>
      <dgm:spPr/>
      <dgm:t>
        <a:bodyPr/>
        <a:lstStyle/>
        <a:p>
          <a:endParaRPr lang="sl-SI" sz="2400"/>
        </a:p>
      </dgm:t>
    </dgm:pt>
    <dgm:pt modelId="{A50DBE1D-AF05-4496-AD33-A48A69252624}" type="parTrans" cxnId="{EB073757-A7FA-4F1B-9C1C-1AFDE4261A84}">
      <dgm:prSet custT="1"/>
      <dgm:spPr/>
      <dgm:t>
        <a:bodyPr/>
        <a:lstStyle/>
        <a:p>
          <a:endParaRPr lang="sl-SI" sz="2400"/>
        </a:p>
      </dgm:t>
    </dgm:pt>
    <dgm:pt modelId="{42723540-FB01-4E59-BB6C-676361D01C91}">
      <dgm:prSet phldrT="[besedilo]" custT="1"/>
      <dgm:spPr/>
      <dgm:t>
        <a:bodyPr/>
        <a:lstStyle/>
        <a:p>
          <a:r>
            <a:rPr lang="sl-SI" sz="2400" dirty="0"/>
            <a:t>Tvorba pepela</a:t>
          </a:r>
        </a:p>
      </dgm:t>
    </dgm:pt>
    <dgm:pt modelId="{3AAA16B0-C9CA-4C00-A020-06D279E347E8}" type="parTrans" cxnId="{4B73E2C8-B1DE-4006-9533-83FAABF495EE}">
      <dgm:prSet custT="1"/>
      <dgm:spPr/>
      <dgm:t>
        <a:bodyPr/>
        <a:lstStyle/>
        <a:p>
          <a:endParaRPr lang="sl-SI" sz="2400"/>
        </a:p>
      </dgm:t>
    </dgm:pt>
    <dgm:pt modelId="{74729E58-9645-4489-8C98-1234C3CF525E}" type="sibTrans" cxnId="{4B73E2C8-B1DE-4006-9533-83FAABF495EE}">
      <dgm:prSet/>
      <dgm:spPr/>
      <dgm:t>
        <a:bodyPr/>
        <a:lstStyle/>
        <a:p>
          <a:endParaRPr lang="sl-SI" sz="2400"/>
        </a:p>
      </dgm:t>
    </dgm:pt>
    <dgm:pt modelId="{68CD58D1-CFEC-4A44-B006-4291410DD637}">
      <dgm:prSet phldrT="[besedilo]" custT="1"/>
      <dgm:spPr/>
      <dgm:t>
        <a:bodyPr/>
        <a:lstStyle/>
        <a:p>
          <a:r>
            <a:rPr lang="sl-SI" sz="2400" dirty="0"/>
            <a:t>Mehanizmi redukcije</a:t>
          </a:r>
        </a:p>
      </dgm:t>
    </dgm:pt>
    <dgm:pt modelId="{8888ACCC-6716-46BB-AAD2-C758595F9F04}" type="parTrans" cxnId="{7ECCC7B6-6A2D-41D5-923D-B49EAF92DF4A}">
      <dgm:prSet custT="1"/>
      <dgm:spPr/>
      <dgm:t>
        <a:bodyPr/>
        <a:lstStyle/>
        <a:p>
          <a:endParaRPr lang="sl-SI" sz="2400"/>
        </a:p>
      </dgm:t>
    </dgm:pt>
    <dgm:pt modelId="{1253C28E-8D4D-4B9F-9524-DA7846D61F5F}" type="sibTrans" cxnId="{7ECCC7B6-6A2D-41D5-923D-B49EAF92DF4A}">
      <dgm:prSet/>
      <dgm:spPr/>
      <dgm:t>
        <a:bodyPr/>
        <a:lstStyle/>
        <a:p>
          <a:endParaRPr lang="sl-SI" sz="2400"/>
        </a:p>
      </dgm:t>
    </dgm:pt>
    <dgm:pt modelId="{44653228-AF72-4A31-8B84-B6F026CB158E}">
      <dgm:prSet phldrT="[besedilo]" custT="1"/>
      <dgm:spPr/>
      <dgm:t>
        <a:bodyPr/>
        <a:lstStyle/>
        <a:p>
          <a:r>
            <a:rPr lang="sl-SI" sz="2400" dirty="0"/>
            <a:t>Značilne koncentracije</a:t>
          </a:r>
        </a:p>
      </dgm:t>
    </dgm:pt>
    <dgm:pt modelId="{515A0BDF-AC4B-41AA-AF04-AD63F675CFAA}" type="parTrans" cxnId="{E201ED3B-FAAD-44F3-8876-160D24522238}">
      <dgm:prSet/>
      <dgm:spPr/>
      <dgm:t>
        <a:bodyPr/>
        <a:lstStyle/>
        <a:p>
          <a:endParaRPr lang="sl-SI"/>
        </a:p>
      </dgm:t>
    </dgm:pt>
    <dgm:pt modelId="{AF71BD30-E66E-42E2-B5FB-E8EF8A4540B4}" type="sibTrans" cxnId="{E201ED3B-FAAD-44F3-8876-160D24522238}">
      <dgm:prSet/>
      <dgm:spPr/>
      <dgm:t>
        <a:bodyPr/>
        <a:lstStyle/>
        <a:p>
          <a:endParaRPr lang="sl-SI"/>
        </a:p>
      </dgm:t>
    </dgm:pt>
    <dgm:pt modelId="{3019387E-9A90-41C7-B5AE-2DB2D5344BA1}" type="pres">
      <dgm:prSet presAssocID="{D06682C5-27B6-4CEF-B545-2347D72A87ED}" presName="vert0" presStyleCnt="0">
        <dgm:presLayoutVars>
          <dgm:dir/>
          <dgm:animOne val="branch"/>
          <dgm:animLvl val="lvl"/>
        </dgm:presLayoutVars>
      </dgm:prSet>
      <dgm:spPr/>
    </dgm:pt>
    <dgm:pt modelId="{B202D51B-4289-4B7B-B612-F9F5BBE6C250}" type="pres">
      <dgm:prSet presAssocID="{E35E0C5D-C8A8-4A01-AE11-80AFF23A9137}" presName="thickLine" presStyleLbl="alignNode1" presStyleIdx="0" presStyleCnt="1"/>
      <dgm:spPr/>
    </dgm:pt>
    <dgm:pt modelId="{78627D28-C05E-42AB-A23D-51FA746435A9}" type="pres">
      <dgm:prSet presAssocID="{E35E0C5D-C8A8-4A01-AE11-80AFF23A9137}" presName="horz1" presStyleCnt="0"/>
      <dgm:spPr/>
    </dgm:pt>
    <dgm:pt modelId="{4384F354-84F3-43D2-92E7-004E4146756A}" type="pres">
      <dgm:prSet presAssocID="{E35E0C5D-C8A8-4A01-AE11-80AFF23A9137}" presName="tx1" presStyleLbl="revTx" presStyleIdx="0" presStyleCnt="10" custScaleX="132534"/>
      <dgm:spPr/>
    </dgm:pt>
    <dgm:pt modelId="{27CE20EA-3233-4402-95FE-CBD9442568D9}" type="pres">
      <dgm:prSet presAssocID="{E35E0C5D-C8A8-4A01-AE11-80AFF23A9137}" presName="vert1" presStyleCnt="0"/>
      <dgm:spPr/>
    </dgm:pt>
    <dgm:pt modelId="{37573EFA-FCBA-4B2E-99E2-87F808D43DB9}" type="pres">
      <dgm:prSet presAssocID="{82F19C3F-C240-4500-BFC6-F40E226448F3}" presName="vertSpace2a" presStyleCnt="0"/>
      <dgm:spPr/>
    </dgm:pt>
    <dgm:pt modelId="{85A3580C-1498-4F82-A14D-8769C20C2E03}" type="pres">
      <dgm:prSet presAssocID="{82F19C3F-C240-4500-BFC6-F40E226448F3}" presName="horz2" presStyleCnt="0"/>
      <dgm:spPr/>
    </dgm:pt>
    <dgm:pt modelId="{DB2AB1DE-CA1C-407E-8AC6-787AAB34445E}" type="pres">
      <dgm:prSet presAssocID="{82F19C3F-C240-4500-BFC6-F40E226448F3}" presName="horzSpace2" presStyleCnt="0"/>
      <dgm:spPr/>
    </dgm:pt>
    <dgm:pt modelId="{1FD4A488-8B4B-4F71-BF53-59DB5DFEDD7E}" type="pres">
      <dgm:prSet presAssocID="{82F19C3F-C240-4500-BFC6-F40E226448F3}" presName="tx2" presStyleLbl="revTx" presStyleIdx="1" presStyleCnt="10" custScaleY="59905" custLinFactNeighborY="-2856"/>
      <dgm:spPr/>
    </dgm:pt>
    <dgm:pt modelId="{EC78F2C1-FD64-469D-B0DE-CCABA48D73E8}" type="pres">
      <dgm:prSet presAssocID="{82F19C3F-C240-4500-BFC6-F40E226448F3}" presName="vert2" presStyleCnt="0"/>
      <dgm:spPr/>
    </dgm:pt>
    <dgm:pt modelId="{C1B62849-6A3F-4DA4-B6E5-4BF770A37F67}" type="pres">
      <dgm:prSet presAssocID="{9F5394C8-7E81-4F44-8AFC-E24CC822E794}" presName="horz3" presStyleCnt="0"/>
      <dgm:spPr/>
    </dgm:pt>
    <dgm:pt modelId="{F8FF62E5-F67D-4E0E-A839-C2E881515127}" type="pres">
      <dgm:prSet presAssocID="{9F5394C8-7E81-4F44-8AFC-E24CC822E794}" presName="horzSpace3" presStyleCnt="0"/>
      <dgm:spPr/>
    </dgm:pt>
    <dgm:pt modelId="{C3C47B63-2BBA-488E-8F5A-48AAB9F56780}" type="pres">
      <dgm:prSet presAssocID="{9F5394C8-7E81-4F44-8AFC-E24CC822E794}" presName="tx3" presStyleLbl="revTx" presStyleIdx="2" presStyleCnt="10" custScaleY="28419"/>
      <dgm:spPr/>
    </dgm:pt>
    <dgm:pt modelId="{9B7DC2E0-ADDF-4743-91FD-82121DCFC9E9}" type="pres">
      <dgm:prSet presAssocID="{9F5394C8-7E81-4F44-8AFC-E24CC822E794}" presName="vert3" presStyleCnt="0"/>
      <dgm:spPr/>
    </dgm:pt>
    <dgm:pt modelId="{71C97880-7522-43BB-8A93-549BCD95645A}" type="pres">
      <dgm:prSet presAssocID="{4FC7622B-0B5D-490B-AF93-6A07CA627252}" presName="thinLine3" presStyleLbl="callout" presStyleIdx="0" presStyleCnt="7"/>
      <dgm:spPr/>
    </dgm:pt>
    <dgm:pt modelId="{0AD55576-3ECD-4F5B-B90B-28DBDEA436A4}" type="pres">
      <dgm:prSet presAssocID="{B5F823A4-941C-4E77-A46A-1FF0BF6F8AB8}" presName="horz3" presStyleCnt="0"/>
      <dgm:spPr/>
    </dgm:pt>
    <dgm:pt modelId="{CF274B10-F06D-4D9C-932D-5FCED2C4D9BE}" type="pres">
      <dgm:prSet presAssocID="{B5F823A4-941C-4E77-A46A-1FF0BF6F8AB8}" presName="horzSpace3" presStyleCnt="0"/>
      <dgm:spPr/>
    </dgm:pt>
    <dgm:pt modelId="{67EBFB1C-53E0-423B-BFE2-BBE7BA4E7048}" type="pres">
      <dgm:prSet presAssocID="{B5F823A4-941C-4E77-A46A-1FF0BF6F8AB8}" presName="tx3" presStyleLbl="revTx" presStyleIdx="3" presStyleCnt="10" custScaleY="28419"/>
      <dgm:spPr/>
    </dgm:pt>
    <dgm:pt modelId="{8396DEE4-FB0D-4877-B75C-B8F6F190DE27}" type="pres">
      <dgm:prSet presAssocID="{B5F823A4-941C-4E77-A46A-1FF0BF6F8AB8}" presName="vert3" presStyleCnt="0"/>
      <dgm:spPr/>
    </dgm:pt>
    <dgm:pt modelId="{FD54AD0B-1B7A-4721-8852-92E5C02537BF}" type="pres">
      <dgm:prSet presAssocID="{BD4BB826-6499-4346-A046-BC8599BB7BCD}" presName="thinLine3" presStyleLbl="callout" presStyleIdx="1" presStyleCnt="7"/>
      <dgm:spPr/>
    </dgm:pt>
    <dgm:pt modelId="{0A7361F2-67A8-4812-902D-CFF061949304}" type="pres">
      <dgm:prSet presAssocID="{42723540-FB01-4E59-BB6C-676361D01C91}" presName="horz3" presStyleCnt="0"/>
      <dgm:spPr/>
    </dgm:pt>
    <dgm:pt modelId="{615F2818-F1DE-4E92-9581-59822779A2C6}" type="pres">
      <dgm:prSet presAssocID="{42723540-FB01-4E59-BB6C-676361D01C91}" presName="horzSpace3" presStyleCnt="0"/>
      <dgm:spPr/>
    </dgm:pt>
    <dgm:pt modelId="{34BC28DF-1120-4B2D-A25F-B781F4CA0D63}" type="pres">
      <dgm:prSet presAssocID="{42723540-FB01-4E59-BB6C-676361D01C91}" presName="tx3" presStyleLbl="revTx" presStyleIdx="4" presStyleCnt="10" custScaleY="28419"/>
      <dgm:spPr/>
    </dgm:pt>
    <dgm:pt modelId="{D58D4B9F-C6CB-48CB-96AD-C3F0200885B9}" type="pres">
      <dgm:prSet presAssocID="{42723540-FB01-4E59-BB6C-676361D01C91}" presName="vert3" presStyleCnt="0"/>
      <dgm:spPr/>
    </dgm:pt>
    <dgm:pt modelId="{EA309631-1A0E-4E3E-A5A2-7BFC2D807413}" type="pres">
      <dgm:prSet presAssocID="{82F19C3F-C240-4500-BFC6-F40E226448F3}" presName="thinLine2b" presStyleLbl="callout" presStyleIdx="2" presStyleCnt="7"/>
      <dgm:spPr/>
    </dgm:pt>
    <dgm:pt modelId="{B6A83E5C-6499-4779-9DA7-A5C60A7F730C}" type="pres">
      <dgm:prSet presAssocID="{82F19C3F-C240-4500-BFC6-F40E226448F3}" presName="vertSpace2b" presStyleCnt="0"/>
      <dgm:spPr/>
    </dgm:pt>
    <dgm:pt modelId="{65491BBA-1685-47EA-88F3-E8F44434A677}" type="pres">
      <dgm:prSet presAssocID="{B12F29E5-793C-48C0-8A83-78CE37952C6D}" presName="horz2" presStyleCnt="0"/>
      <dgm:spPr/>
    </dgm:pt>
    <dgm:pt modelId="{B94BBAF5-4B7F-4D76-BC35-2238C6D42521}" type="pres">
      <dgm:prSet presAssocID="{B12F29E5-793C-48C0-8A83-78CE37952C6D}" presName="horzSpace2" presStyleCnt="0"/>
      <dgm:spPr/>
    </dgm:pt>
    <dgm:pt modelId="{258D0E4F-C053-4FD7-BA22-A0C2AEC35569}" type="pres">
      <dgm:prSet presAssocID="{B12F29E5-793C-48C0-8A83-78CE37952C6D}" presName="tx2" presStyleLbl="revTx" presStyleIdx="5" presStyleCnt="10" custLinFactNeighborY="-2380"/>
      <dgm:spPr/>
    </dgm:pt>
    <dgm:pt modelId="{111B0F63-3558-4FA4-83A9-2CD72A88797C}" type="pres">
      <dgm:prSet presAssocID="{B12F29E5-793C-48C0-8A83-78CE37952C6D}" presName="vert2" presStyleCnt="0"/>
      <dgm:spPr/>
    </dgm:pt>
    <dgm:pt modelId="{F308B407-11CA-453C-99FC-E77044D71F03}" type="pres">
      <dgm:prSet presAssocID="{EC36045A-B9C0-419C-967B-B8ECB73336BA}" presName="horz3" presStyleCnt="0"/>
      <dgm:spPr/>
    </dgm:pt>
    <dgm:pt modelId="{497E05CE-0DDB-49AD-B844-BDB3619955E2}" type="pres">
      <dgm:prSet presAssocID="{EC36045A-B9C0-419C-967B-B8ECB73336BA}" presName="horzSpace3" presStyleCnt="0"/>
      <dgm:spPr/>
    </dgm:pt>
    <dgm:pt modelId="{CF7F6A5A-67C6-40D6-86BA-F7A2E84917E9}" type="pres">
      <dgm:prSet presAssocID="{EC36045A-B9C0-419C-967B-B8ECB73336BA}" presName="tx3" presStyleLbl="revTx" presStyleIdx="6" presStyleCnt="10"/>
      <dgm:spPr/>
    </dgm:pt>
    <dgm:pt modelId="{1CD7E576-9888-4479-A1A5-075B10953A5D}" type="pres">
      <dgm:prSet presAssocID="{EC36045A-B9C0-419C-967B-B8ECB73336BA}" presName="vert3" presStyleCnt="0"/>
      <dgm:spPr/>
    </dgm:pt>
    <dgm:pt modelId="{999F800E-485B-4212-8D1B-3A9D4CE804B7}" type="pres">
      <dgm:prSet presAssocID="{18ECE027-4C6B-40E4-BDD5-A1556490E4AC}" presName="thinLine3" presStyleLbl="callout" presStyleIdx="3" presStyleCnt="7"/>
      <dgm:spPr/>
    </dgm:pt>
    <dgm:pt modelId="{353F7770-C3DE-4930-82AD-41F89710298F}" type="pres">
      <dgm:prSet presAssocID="{0C6D09C3-B8D6-47E6-B895-A6605E01FE54}" presName="horz3" presStyleCnt="0"/>
      <dgm:spPr/>
    </dgm:pt>
    <dgm:pt modelId="{2894F9F5-9EA9-4363-A105-46E2EB1B9ECA}" type="pres">
      <dgm:prSet presAssocID="{0C6D09C3-B8D6-47E6-B895-A6605E01FE54}" presName="horzSpace3" presStyleCnt="0"/>
      <dgm:spPr/>
    </dgm:pt>
    <dgm:pt modelId="{D069C5C2-F224-442D-8B62-E5DDD2ED1EED}" type="pres">
      <dgm:prSet presAssocID="{0C6D09C3-B8D6-47E6-B895-A6605E01FE54}" presName="tx3" presStyleLbl="revTx" presStyleIdx="7" presStyleCnt="10"/>
      <dgm:spPr/>
    </dgm:pt>
    <dgm:pt modelId="{18FA807F-FED7-4A07-8409-AE7B3E54DA66}" type="pres">
      <dgm:prSet presAssocID="{0C6D09C3-B8D6-47E6-B895-A6605E01FE54}" presName="vert3" presStyleCnt="0"/>
      <dgm:spPr/>
    </dgm:pt>
    <dgm:pt modelId="{CE6C2266-9D49-43ED-823A-3CAD218FE0D0}" type="pres">
      <dgm:prSet presAssocID="{921067D8-D68F-4311-9071-4674F32D86AA}" presName="thinLine3" presStyleLbl="callout" presStyleIdx="4" presStyleCnt="7"/>
      <dgm:spPr/>
    </dgm:pt>
    <dgm:pt modelId="{E28BC54F-9D57-460B-9DE5-AFA07E538531}" type="pres">
      <dgm:prSet presAssocID="{44653228-AF72-4A31-8B84-B6F026CB158E}" presName="horz3" presStyleCnt="0"/>
      <dgm:spPr/>
    </dgm:pt>
    <dgm:pt modelId="{2BFA8144-D852-48E9-8459-D4974494B690}" type="pres">
      <dgm:prSet presAssocID="{44653228-AF72-4A31-8B84-B6F026CB158E}" presName="horzSpace3" presStyleCnt="0"/>
      <dgm:spPr/>
    </dgm:pt>
    <dgm:pt modelId="{506830EE-07E2-4E1A-86E3-7562D81BF9E5}" type="pres">
      <dgm:prSet presAssocID="{44653228-AF72-4A31-8B84-B6F026CB158E}" presName="tx3" presStyleLbl="revTx" presStyleIdx="8" presStyleCnt="10"/>
      <dgm:spPr/>
    </dgm:pt>
    <dgm:pt modelId="{7FE2F3B9-E0E6-402F-81E4-D510E123003A}" type="pres">
      <dgm:prSet presAssocID="{44653228-AF72-4A31-8B84-B6F026CB158E}" presName="vert3" presStyleCnt="0"/>
      <dgm:spPr/>
    </dgm:pt>
    <dgm:pt modelId="{714FBF65-4DDA-484F-B002-A2DC5DB5C82F}" type="pres">
      <dgm:prSet presAssocID="{AF71BD30-E66E-42E2-B5FB-E8EF8A4540B4}" presName="thinLine3" presStyleLbl="callout" presStyleIdx="5" presStyleCnt="7"/>
      <dgm:spPr/>
    </dgm:pt>
    <dgm:pt modelId="{4D89A7A9-917C-4D1A-9DD9-C442B44331B7}" type="pres">
      <dgm:prSet presAssocID="{68CD58D1-CFEC-4A44-B006-4291410DD637}" presName="horz3" presStyleCnt="0"/>
      <dgm:spPr/>
    </dgm:pt>
    <dgm:pt modelId="{8D017FC2-C381-46B4-8BC8-056799A3ED6B}" type="pres">
      <dgm:prSet presAssocID="{68CD58D1-CFEC-4A44-B006-4291410DD637}" presName="horzSpace3" presStyleCnt="0"/>
      <dgm:spPr/>
    </dgm:pt>
    <dgm:pt modelId="{44CAECC5-1E07-4020-A317-5802162458BB}" type="pres">
      <dgm:prSet presAssocID="{68CD58D1-CFEC-4A44-B006-4291410DD637}" presName="tx3" presStyleLbl="revTx" presStyleIdx="9" presStyleCnt="10"/>
      <dgm:spPr/>
    </dgm:pt>
    <dgm:pt modelId="{0DAC41B8-9531-4A7E-815D-A57107FF5FDA}" type="pres">
      <dgm:prSet presAssocID="{68CD58D1-CFEC-4A44-B006-4291410DD637}" presName="vert3" presStyleCnt="0"/>
      <dgm:spPr/>
    </dgm:pt>
    <dgm:pt modelId="{C48ED693-55D5-499E-9DB5-2D2270BA353E}" type="pres">
      <dgm:prSet presAssocID="{B12F29E5-793C-48C0-8A83-78CE37952C6D}" presName="thinLine2b" presStyleLbl="callout" presStyleIdx="6" presStyleCnt="7"/>
      <dgm:spPr/>
    </dgm:pt>
    <dgm:pt modelId="{B7C15521-3933-428D-96BD-CFF770F59926}" type="pres">
      <dgm:prSet presAssocID="{B12F29E5-793C-48C0-8A83-78CE37952C6D}" presName="vertSpace2b" presStyleCnt="0"/>
      <dgm:spPr/>
    </dgm:pt>
  </dgm:ptLst>
  <dgm:cxnLst>
    <dgm:cxn modelId="{7E887F02-C496-491C-9FB3-8040AB70ED96}" type="presOf" srcId="{EC36045A-B9C0-419C-967B-B8ECB73336BA}" destId="{CF7F6A5A-67C6-40D6-86BA-F7A2E84917E9}" srcOrd="0" destOrd="0" presId="urn:microsoft.com/office/officeart/2008/layout/LinedList"/>
    <dgm:cxn modelId="{FD3D6320-2AA5-42BE-9BFF-E3FF81D346CF}" type="presOf" srcId="{0C6D09C3-B8D6-47E6-B895-A6605E01FE54}" destId="{D069C5C2-F224-442D-8B62-E5DDD2ED1EED}" srcOrd="0" destOrd="0" presId="urn:microsoft.com/office/officeart/2008/layout/LinedList"/>
    <dgm:cxn modelId="{B5CF9B22-0EF2-4FD8-950D-1A3EAB8DF98C}" type="presOf" srcId="{44653228-AF72-4A31-8B84-B6F026CB158E}" destId="{506830EE-07E2-4E1A-86E3-7562D81BF9E5}" srcOrd="0" destOrd="0" presId="urn:microsoft.com/office/officeart/2008/layout/LinedList"/>
    <dgm:cxn modelId="{E8C80D26-F80B-442F-A7DC-5DC806D81B5F}" srcId="{B12F29E5-793C-48C0-8A83-78CE37952C6D}" destId="{EC36045A-B9C0-419C-967B-B8ECB73336BA}" srcOrd="0" destOrd="0" parTransId="{F5174E9A-C6B2-4A2B-94CE-F7749C44D8F9}" sibTransId="{18ECE027-4C6B-40E4-BDD5-A1556490E4AC}"/>
    <dgm:cxn modelId="{E201ED3B-FAAD-44F3-8876-160D24522238}" srcId="{B12F29E5-793C-48C0-8A83-78CE37952C6D}" destId="{44653228-AF72-4A31-8B84-B6F026CB158E}" srcOrd="2" destOrd="0" parTransId="{515A0BDF-AC4B-41AA-AF04-AD63F675CFAA}" sibTransId="{AF71BD30-E66E-42E2-B5FB-E8EF8A4540B4}"/>
    <dgm:cxn modelId="{0840DE76-BF3B-465D-ACEC-6E88A64142AB}" type="presOf" srcId="{42723540-FB01-4E59-BB6C-676361D01C91}" destId="{34BC28DF-1120-4B2D-A25F-B781F4CA0D63}" srcOrd="0" destOrd="0" presId="urn:microsoft.com/office/officeart/2008/layout/LinedList"/>
    <dgm:cxn modelId="{EB073757-A7FA-4F1B-9C1C-1AFDE4261A84}" srcId="{82F19C3F-C240-4500-BFC6-F40E226448F3}" destId="{9F5394C8-7E81-4F44-8AFC-E24CC822E794}" srcOrd="0" destOrd="0" parTransId="{A50DBE1D-AF05-4496-AD33-A48A69252624}" sibTransId="{4FC7622B-0B5D-490B-AF93-6A07CA627252}"/>
    <dgm:cxn modelId="{4F5FA758-0459-46A5-BB6A-0D19F434E4C9}" srcId="{B12F29E5-793C-48C0-8A83-78CE37952C6D}" destId="{0C6D09C3-B8D6-47E6-B895-A6605E01FE54}" srcOrd="1" destOrd="0" parTransId="{01790405-CD56-4159-85D8-5FE8BD4E124B}" sibTransId="{921067D8-D68F-4311-9071-4674F32D86AA}"/>
    <dgm:cxn modelId="{FBDA9F7D-52BF-47C3-A8AC-3C5174897F62}" type="presOf" srcId="{E35E0C5D-C8A8-4A01-AE11-80AFF23A9137}" destId="{4384F354-84F3-43D2-92E7-004E4146756A}" srcOrd="0" destOrd="0" presId="urn:microsoft.com/office/officeart/2008/layout/LinedList"/>
    <dgm:cxn modelId="{C7F2157F-5342-4E35-9233-C0DACA653759}" type="presOf" srcId="{D06682C5-27B6-4CEF-B545-2347D72A87ED}" destId="{3019387E-9A90-41C7-B5AE-2DB2D5344BA1}" srcOrd="0" destOrd="0" presId="urn:microsoft.com/office/officeart/2008/layout/LinedList"/>
    <dgm:cxn modelId="{C6A6EF8B-47B7-423D-9CE3-58335C5F500C}" type="presOf" srcId="{82F19C3F-C240-4500-BFC6-F40E226448F3}" destId="{1FD4A488-8B4B-4F71-BF53-59DB5DFEDD7E}" srcOrd="0" destOrd="0" presId="urn:microsoft.com/office/officeart/2008/layout/LinedList"/>
    <dgm:cxn modelId="{7C113690-92A0-444A-8FD7-209541D66856}" type="presOf" srcId="{68CD58D1-CFEC-4A44-B006-4291410DD637}" destId="{44CAECC5-1E07-4020-A317-5802162458BB}" srcOrd="0" destOrd="0" presId="urn:microsoft.com/office/officeart/2008/layout/LinedList"/>
    <dgm:cxn modelId="{8409BF90-0F24-4E55-8FBE-B327FF8835E3}" type="presOf" srcId="{B12F29E5-793C-48C0-8A83-78CE37952C6D}" destId="{258D0E4F-C053-4FD7-BA22-A0C2AEC35569}" srcOrd="0" destOrd="0" presId="urn:microsoft.com/office/officeart/2008/layout/LinedList"/>
    <dgm:cxn modelId="{2C246F9C-C18F-4437-874B-D8C38ED8D640}" srcId="{D06682C5-27B6-4CEF-B545-2347D72A87ED}" destId="{E35E0C5D-C8A8-4A01-AE11-80AFF23A9137}" srcOrd="0" destOrd="0" parTransId="{BD90837D-BEC5-4EBA-88F4-4E9BAFB58C11}" sibTransId="{4EA27C07-A241-4C1A-99D1-8C32C7ADD65D}"/>
    <dgm:cxn modelId="{7AA5849E-EA06-43D5-A435-D4816FA4DBC1}" srcId="{E35E0C5D-C8A8-4A01-AE11-80AFF23A9137}" destId="{B12F29E5-793C-48C0-8A83-78CE37952C6D}" srcOrd="1" destOrd="0" parTransId="{29B45704-1DDE-4562-8EB6-C8A7334EBCEC}" sibTransId="{99357F80-17E2-466F-AA78-245F2540A250}"/>
    <dgm:cxn modelId="{81CBF6A5-8615-4580-BB7D-64DA6DF7155B}" srcId="{E35E0C5D-C8A8-4A01-AE11-80AFF23A9137}" destId="{82F19C3F-C240-4500-BFC6-F40E226448F3}" srcOrd="0" destOrd="0" parTransId="{A704D250-377A-49D5-8202-9B1E6E87309B}" sibTransId="{DC507B7E-431F-451D-B4FA-E2BA9BC8BC62}"/>
    <dgm:cxn modelId="{7ECCC7B6-6A2D-41D5-923D-B49EAF92DF4A}" srcId="{B12F29E5-793C-48C0-8A83-78CE37952C6D}" destId="{68CD58D1-CFEC-4A44-B006-4291410DD637}" srcOrd="3" destOrd="0" parTransId="{8888ACCC-6716-46BB-AAD2-C758595F9F04}" sibTransId="{1253C28E-8D4D-4B9F-9524-DA7846D61F5F}"/>
    <dgm:cxn modelId="{9D7D63C2-19DD-488C-B35D-4E652FBA238A}" srcId="{82F19C3F-C240-4500-BFC6-F40E226448F3}" destId="{B5F823A4-941C-4E77-A46A-1FF0BF6F8AB8}" srcOrd="1" destOrd="0" parTransId="{38B29A72-AA3E-4D12-8924-1DBC2C72CB3B}" sibTransId="{BD4BB826-6499-4346-A046-BC8599BB7BCD}"/>
    <dgm:cxn modelId="{4B73E2C8-B1DE-4006-9533-83FAABF495EE}" srcId="{82F19C3F-C240-4500-BFC6-F40E226448F3}" destId="{42723540-FB01-4E59-BB6C-676361D01C91}" srcOrd="2" destOrd="0" parTransId="{3AAA16B0-C9CA-4C00-A020-06D279E347E8}" sibTransId="{74729E58-9645-4489-8C98-1234C3CF525E}"/>
    <dgm:cxn modelId="{D87C03C9-1131-4E1A-B266-A520AFF13340}" type="presOf" srcId="{9F5394C8-7E81-4F44-8AFC-E24CC822E794}" destId="{C3C47B63-2BBA-488E-8F5A-48AAB9F56780}" srcOrd="0" destOrd="0" presId="urn:microsoft.com/office/officeart/2008/layout/LinedList"/>
    <dgm:cxn modelId="{91CD67CE-B038-4212-9A0E-A24E5EFA8E40}" type="presOf" srcId="{B5F823A4-941C-4E77-A46A-1FF0BF6F8AB8}" destId="{67EBFB1C-53E0-423B-BFE2-BBE7BA4E7048}" srcOrd="0" destOrd="0" presId="urn:microsoft.com/office/officeart/2008/layout/LinedList"/>
    <dgm:cxn modelId="{F62BEEAB-DB7A-49A0-994D-B5F2281560B6}" type="presParOf" srcId="{3019387E-9A90-41C7-B5AE-2DB2D5344BA1}" destId="{B202D51B-4289-4B7B-B612-F9F5BBE6C250}" srcOrd="0" destOrd="0" presId="urn:microsoft.com/office/officeart/2008/layout/LinedList"/>
    <dgm:cxn modelId="{7A636D98-298D-4515-B171-FC3D5E8423E5}" type="presParOf" srcId="{3019387E-9A90-41C7-B5AE-2DB2D5344BA1}" destId="{78627D28-C05E-42AB-A23D-51FA746435A9}" srcOrd="1" destOrd="0" presId="urn:microsoft.com/office/officeart/2008/layout/LinedList"/>
    <dgm:cxn modelId="{2AD25289-C9DC-4A19-9AA7-4A4100665914}" type="presParOf" srcId="{78627D28-C05E-42AB-A23D-51FA746435A9}" destId="{4384F354-84F3-43D2-92E7-004E4146756A}" srcOrd="0" destOrd="0" presId="urn:microsoft.com/office/officeart/2008/layout/LinedList"/>
    <dgm:cxn modelId="{B6FD06EA-CAC9-49B3-90C7-12503E589136}" type="presParOf" srcId="{78627D28-C05E-42AB-A23D-51FA746435A9}" destId="{27CE20EA-3233-4402-95FE-CBD9442568D9}" srcOrd="1" destOrd="0" presId="urn:microsoft.com/office/officeart/2008/layout/LinedList"/>
    <dgm:cxn modelId="{F53B4E5D-593E-44EB-803E-6B9969BC1A81}" type="presParOf" srcId="{27CE20EA-3233-4402-95FE-CBD9442568D9}" destId="{37573EFA-FCBA-4B2E-99E2-87F808D43DB9}" srcOrd="0" destOrd="0" presId="urn:microsoft.com/office/officeart/2008/layout/LinedList"/>
    <dgm:cxn modelId="{08713943-C372-46A2-B4B2-55DDA15F066E}" type="presParOf" srcId="{27CE20EA-3233-4402-95FE-CBD9442568D9}" destId="{85A3580C-1498-4F82-A14D-8769C20C2E03}" srcOrd="1" destOrd="0" presId="urn:microsoft.com/office/officeart/2008/layout/LinedList"/>
    <dgm:cxn modelId="{70A07446-30A7-456D-98DD-148E15341302}" type="presParOf" srcId="{85A3580C-1498-4F82-A14D-8769C20C2E03}" destId="{DB2AB1DE-CA1C-407E-8AC6-787AAB34445E}" srcOrd="0" destOrd="0" presId="urn:microsoft.com/office/officeart/2008/layout/LinedList"/>
    <dgm:cxn modelId="{76C024FB-E04A-4AE0-9FF2-A85BC4F7FE7E}" type="presParOf" srcId="{85A3580C-1498-4F82-A14D-8769C20C2E03}" destId="{1FD4A488-8B4B-4F71-BF53-59DB5DFEDD7E}" srcOrd="1" destOrd="0" presId="urn:microsoft.com/office/officeart/2008/layout/LinedList"/>
    <dgm:cxn modelId="{B92A557F-11FE-436C-874E-F74069F8BF58}" type="presParOf" srcId="{85A3580C-1498-4F82-A14D-8769C20C2E03}" destId="{EC78F2C1-FD64-469D-B0DE-CCABA48D73E8}" srcOrd="2" destOrd="0" presId="urn:microsoft.com/office/officeart/2008/layout/LinedList"/>
    <dgm:cxn modelId="{6D0FEE29-140C-4D03-B3FE-7EDBBD760989}" type="presParOf" srcId="{EC78F2C1-FD64-469D-B0DE-CCABA48D73E8}" destId="{C1B62849-6A3F-4DA4-B6E5-4BF770A37F67}" srcOrd="0" destOrd="0" presId="urn:microsoft.com/office/officeart/2008/layout/LinedList"/>
    <dgm:cxn modelId="{569A45B7-701F-4191-9CAC-D01E264DD4FF}" type="presParOf" srcId="{C1B62849-6A3F-4DA4-B6E5-4BF770A37F67}" destId="{F8FF62E5-F67D-4E0E-A839-C2E881515127}" srcOrd="0" destOrd="0" presId="urn:microsoft.com/office/officeart/2008/layout/LinedList"/>
    <dgm:cxn modelId="{1F118568-A12F-4B2E-AF13-55ED2E76B01E}" type="presParOf" srcId="{C1B62849-6A3F-4DA4-B6E5-4BF770A37F67}" destId="{C3C47B63-2BBA-488E-8F5A-48AAB9F56780}" srcOrd="1" destOrd="0" presId="urn:microsoft.com/office/officeart/2008/layout/LinedList"/>
    <dgm:cxn modelId="{067835CC-E22A-47D7-BBEB-8D0C7497F0AB}" type="presParOf" srcId="{C1B62849-6A3F-4DA4-B6E5-4BF770A37F67}" destId="{9B7DC2E0-ADDF-4743-91FD-82121DCFC9E9}" srcOrd="2" destOrd="0" presId="urn:microsoft.com/office/officeart/2008/layout/LinedList"/>
    <dgm:cxn modelId="{9B9EBBA7-2988-43F2-8F28-C52872AFF400}" type="presParOf" srcId="{EC78F2C1-FD64-469D-B0DE-CCABA48D73E8}" destId="{71C97880-7522-43BB-8A93-549BCD95645A}" srcOrd="1" destOrd="0" presId="urn:microsoft.com/office/officeart/2008/layout/LinedList"/>
    <dgm:cxn modelId="{A3E00D11-F4CE-4CE9-A29B-8EF30C2AD026}" type="presParOf" srcId="{EC78F2C1-FD64-469D-B0DE-CCABA48D73E8}" destId="{0AD55576-3ECD-4F5B-B90B-28DBDEA436A4}" srcOrd="2" destOrd="0" presId="urn:microsoft.com/office/officeart/2008/layout/LinedList"/>
    <dgm:cxn modelId="{E5F36040-A34E-48C0-9FA8-1C6EB7852CD7}" type="presParOf" srcId="{0AD55576-3ECD-4F5B-B90B-28DBDEA436A4}" destId="{CF274B10-F06D-4D9C-932D-5FCED2C4D9BE}" srcOrd="0" destOrd="0" presId="urn:microsoft.com/office/officeart/2008/layout/LinedList"/>
    <dgm:cxn modelId="{518CD442-29B6-42D7-B717-3F3B39849018}" type="presParOf" srcId="{0AD55576-3ECD-4F5B-B90B-28DBDEA436A4}" destId="{67EBFB1C-53E0-423B-BFE2-BBE7BA4E7048}" srcOrd="1" destOrd="0" presId="urn:microsoft.com/office/officeart/2008/layout/LinedList"/>
    <dgm:cxn modelId="{A690FE60-4E0D-4457-9BB5-CF31514286B2}" type="presParOf" srcId="{0AD55576-3ECD-4F5B-B90B-28DBDEA436A4}" destId="{8396DEE4-FB0D-4877-B75C-B8F6F190DE27}" srcOrd="2" destOrd="0" presId="urn:microsoft.com/office/officeart/2008/layout/LinedList"/>
    <dgm:cxn modelId="{26A472BE-8254-45D4-A824-0B4D80B94C37}" type="presParOf" srcId="{EC78F2C1-FD64-469D-B0DE-CCABA48D73E8}" destId="{FD54AD0B-1B7A-4721-8852-92E5C02537BF}" srcOrd="3" destOrd="0" presId="urn:microsoft.com/office/officeart/2008/layout/LinedList"/>
    <dgm:cxn modelId="{F680A460-22AE-4545-AE5A-4DCF1D731298}" type="presParOf" srcId="{EC78F2C1-FD64-469D-B0DE-CCABA48D73E8}" destId="{0A7361F2-67A8-4812-902D-CFF061949304}" srcOrd="4" destOrd="0" presId="urn:microsoft.com/office/officeart/2008/layout/LinedList"/>
    <dgm:cxn modelId="{DDD302DE-C9CA-4FBB-A14B-5C30020D204D}" type="presParOf" srcId="{0A7361F2-67A8-4812-902D-CFF061949304}" destId="{615F2818-F1DE-4E92-9581-59822779A2C6}" srcOrd="0" destOrd="0" presId="urn:microsoft.com/office/officeart/2008/layout/LinedList"/>
    <dgm:cxn modelId="{085D8D50-8DD7-4E37-9A52-45DEAB9ABA25}" type="presParOf" srcId="{0A7361F2-67A8-4812-902D-CFF061949304}" destId="{34BC28DF-1120-4B2D-A25F-B781F4CA0D63}" srcOrd="1" destOrd="0" presId="urn:microsoft.com/office/officeart/2008/layout/LinedList"/>
    <dgm:cxn modelId="{A6C311F6-8C57-40CD-A809-A7F0C1443A3D}" type="presParOf" srcId="{0A7361F2-67A8-4812-902D-CFF061949304}" destId="{D58D4B9F-C6CB-48CB-96AD-C3F0200885B9}" srcOrd="2" destOrd="0" presId="urn:microsoft.com/office/officeart/2008/layout/LinedList"/>
    <dgm:cxn modelId="{AA078E32-79B3-4788-A49E-FB70A2382283}" type="presParOf" srcId="{27CE20EA-3233-4402-95FE-CBD9442568D9}" destId="{EA309631-1A0E-4E3E-A5A2-7BFC2D807413}" srcOrd="2" destOrd="0" presId="urn:microsoft.com/office/officeart/2008/layout/LinedList"/>
    <dgm:cxn modelId="{339CC0E1-6AC2-4872-908A-017ECEA9B45E}" type="presParOf" srcId="{27CE20EA-3233-4402-95FE-CBD9442568D9}" destId="{B6A83E5C-6499-4779-9DA7-A5C60A7F730C}" srcOrd="3" destOrd="0" presId="urn:microsoft.com/office/officeart/2008/layout/LinedList"/>
    <dgm:cxn modelId="{ABA5DA09-F913-498F-BAA6-4D801054B16C}" type="presParOf" srcId="{27CE20EA-3233-4402-95FE-CBD9442568D9}" destId="{65491BBA-1685-47EA-88F3-E8F44434A677}" srcOrd="4" destOrd="0" presId="urn:microsoft.com/office/officeart/2008/layout/LinedList"/>
    <dgm:cxn modelId="{189F7091-684C-4C8F-AA81-6D24327903C0}" type="presParOf" srcId="{65491BBA-1685-47EA-88F3-E8F44434A677}" destId="{B94BBAF5-4B7F-4D76-BC35-2238C6D42521}" srcOrd="0" destOrd="0" presId="urn:microsoft.com/office/officeart/2008/layout/LinedList"/>
    <dgm:cxn modelId="{6E68D5F9-C4B9-44BA-9FF9-A779B8D3E0A4}" type="presParOf" srcId="{65491BBA-1685-47EA-88F3-E8F44434A677}" destId="{258D0E4F-C053-4FD7-BA22-A0C2AEC35569}" srcOrd="1" destOrd="0" presId="urn:microsoft.com/office/officeart/2008/layout/LinedList"/>
    <dgm:cxn modelId="{D8290195-5CE4-46C6-B974-7D0291D7ADD5}" type="presParOf" srcId="{65491BBA-1685-47EA-88F3-E8F44434A677}" destId="{111B0F63-3558-4FA4-83A9-2CD72A88797C}" srcOrd="2" destOrd="0" presId="urn:microsoft.com/office/officeart/2008/layout/LinedList"/>
    <dgm:cxn modelId="{CCFB8409-6836-46C9-B116-C4C9264F058E}" type="presParOf" srcId="{111B0F63-3558-4FA4-83A9-2CD72A88797C}" destId="{F308B407-11CA-453C-99FC-E77044D71F03}" srcOrd="0" destOrd="0" presId="urn:microsoft.com/office/officeart/2008/layout/LinedList"/>
    <dgm:cxn modelId="{A067B138-0795-4635-98CB-BD71AE2F3ECA}" type="presParOf" srcId="{F308B407-11CA-453C-99FC-E77044D71F03}" destId="{497E05CE-0DDB-49AD-B844-BDB3619955E2}" srcOrd="0" destOrd="0" presId="urn:microsoft.com/office/officeart/2008/layout/LinedList"/>
    <dgm:cxn modelId="{3EB81971-81A1-4570-9972-0444BACA6510}" type="presParOf" srcId="{F308B407-11CA-453C-99FC-E77044D71F03}" destId="{CF7F6A5A-67C6-40D6-86BA-F7A2E84917E9}" srcOrd="1" destOrd="0" presId="urn:microsoft.com/office/officeart/2008/layout/LinedList"/>
    <dgm:cxn modelId="{9718E5AB-C54E-4C56-AD57-CCEB6AFF2E3E}" type="presParOf" srcId="{F308B407-11CA-453C-99FC-E77044D71F03}" destId="{1CD7E576-9888-4479-A1A5-075B10953A5D}" srcOrd="2" destOrd="0" presId="urn:microsoft.com/office/officeart/2008/layout/LinedList"/>
    <dgm:cxn modelId="{AE01A3C3-EA6D-4D6E-9338-09F2425E7B99}" type="presParOf" srcId="{111B0F63-3558-4FA4-83A9-2CD72A88797C}" destId="{999F800E-485B-4212-8D1B-3A9D4CE804B7}" srcOrd="1" destOrd="0" presId="urn:microsoft.com/office/officeart/2008/layout/LinedList"/>
    <dgm:cxn modelId="{8E230AFE-C02D-4B4C-8BFE-26820C9DF89A}" type="presParOf" srcId="{111B0F63-3558-4FA4-83A9-2CD72A88797C}" destId="{353F7770-C3DE-4930-82AD-41F89710298F}" srcOrd="2" destOrd="0" presId="urn:microsoft.com/office/officeart/2008/layout/LinedList"/>
    <dgm:cxn modelId="{EA89FDEC-7867-4C75-B007-C962B0338EA6}" type="presParOf" srcId="{353F7770-C3DE-4930-82AD-41F89710298F}" destId="{2894F9F5-9EA9-4363-A105-46E2EB1B9ECA}" srcOrd="0" destOrd="0" presId="urn:microsoft.com/office/officeart/2008/layout/LinedList"/>
    <dgm:cxn modelId="{85826BBE-6F06-4FAC-94B6-858532E0ECC0}" type="presParOf" srcId="{353F7770-C3DE-4930-82AD-41F89710298F}" destId="{D069C5C2-F224-442D-8B62-E5DDD2ED1EED}" srcOrd="1" destOrd="0" presId="urn:microsoft.com/office/officeart/2008/layout/LinedList"/>
    <dgm:cxn modelId="{596238E9-9931-4C7E-9EE1-4227AE446F47}" type="presParOf" srcId="{353F7770-C3DE-4930-82AD-41F89710298F}" destId="{18FA807F-FED7-4A07-8409-AE7B3E54DA66}" srcOrd="2" destOrd="0" presId="urn:microsoft.com/office/officeart/2008/layout/LinedList"/>
    <dgm:cxn modelId="{DD2735B2-8D33-4C8B-9943-FA0212E1A443}" type="presParOf" srcId="{111B0F63-3558-4FA4-83A9-2CD72A88797C}" destId="{CE6C2266-9D49-43ED-823A-3CAD218FE0D0}" srcOrd="3" destOrd="0" presId="urn:microsoft.com/office/officeart/2008/layout/LinedList"/>
    <dgm:cxn modelId="{6F7F86F4-E48B-42B3-9C18-E0FC4F97A8C9}" type="presParOf" srcId="{111B0F63-3558-4FA4-83A9-2CD72A88797C}" destId="{E28BC54F-9D57-460B-9DE5-AFA07E538531}" srcOrd="4" destOrd="0" presId="urn:microsoft.com/office/officeart/2008/layout/LinedList"/>
    <dgm:cxn modelId="{EEFD9264-C112-4B29-B024-15FB8028B3E9}" type="presParOf" srcId="{E28BC54F-9D57-460B-9DE5-AFA07E538531}" destId="{2BFA8144-D852-48E9-8459-D4974494B690}" srcOrd="0" destOrd="0" presId="urn:microsoft.com/office/officeart/2008/layout/LinedList"/>
    <dgm:cxn modelId="{E6617126-3309-4222-9809-56EDF17B4DA3}" type="presParOf" srcId="{E28BC54F-9D57-460B-9DE5-AFA07E538531}" destId="{506830EE-07E2-4E1A-86E3-7562D81BF9E5}" srcOrd="1" destOrd="0" presId="urn:microsoft.com/office/officeart/2008/layout/LinedList"/>
    <dgm:cxn modelId="{A0DCBCD5-52EF-43DD-8321-C4F3EE2D0C2A}" type="presParOf" srcId="{E28BC54F-9D57-460B-9DE5-AFA07E538531}" destId="{7FE2F3B9-E0E6-402F-81E4-D510E123003A}" srcOrd="2" destOrd="0" presId="urn:microsoft.com/office/officeart/2008/layout/LinedList"/>
    <dgm:cxn modelId="{6B633698-96D1-4F9F-8D7D-FE1D0B77FCC2}" type="presParOf" srcId="{111B0F63-3558-4FA4-83A9-2CD72A88797C}" destId="{714FBF65-4DDA-484F-B002-A2DC5DB5C82F}" srcOrd="5" destOrd="0" presId="urn:microsoft.com/office/officeart/2008/layout/LinedList"/>
    <dgm:cxn modelId="{3277CAAE-FCB0-4DE7-B5DC-1621F3F9711D}" type="presParOf" srcId="{111B0F63-3558-4FA4-83A9-2CD72A88797C}" destId="{4D89A7A9-917C-4D1A-9DD9-C442B44331B7}" srcOrd="6" destOrd="0" presId="urn:microsoft.com/office/officeart/2008/layout/LinedList"/>
    <dgm:cxn modelId="{0ABD4258-324D-4F24-8887-D71246E401EE}" type="presParOf" srcId="{4D89A7A9-917C-4D1A-9DD9-C442B44331B7}" destId="{8D017FC2-C381-46B4-8BC8-056799A3ED6B}" srcOrd="0" destOrd="0" presId="urn:microsoft.com/office/officeart/2008/layout/LinedList"/>
    <dgm:cxn modelId="{BB895203-8F54-4287-BC19-FAEFD0E09D40}" type="presParOf" srcId="{4D89A7A9-917C-4D1A-9DD9-C442B44331B7}" destId="{44CAECC5-1E07-4020-A317-5802162458BB}" srcOrd="1" destOrd="0" presId="urn:microsoft.com/office/officeart/2008/layout/LinedList"/>
    <dgm:cxn modelId="{3650EF0B-AF09-40C8-A771-C543249CF9B6}" type="presParOf" srcId="{4D89A7A9-917C-4D1A-9DD9-C442B44331B7}" destId="{0DAC41B8-9531-4A7E-815D-A57107FF5FDA}" srcOrd="2" destOrd="0" presId="urn:microsoft.com/office/officeart/2008/layout/LinedList"/>
    <dgm:cxn modelId="{440EA2E7-25CC-41EF-ABD9-EAC80EF7D285}" type="presParOf" srcId="{27CE20EA-3233-4402-95FE-CBD9442568D9}" destId="{C48ED693-55D5-499E-9DB5-2D2270BA353E}" srcOrd="5" destOrd="0" presId="urn:microsoft.com/office/officeart/2008/layout/LinedList"/>
    <dgm:cxn modelId="{44822347-1346-428B-87DD-3C5F64CB60BE}" type="presParOf" srcId="{27CE20EA-3233-4402-95FE-CBD9442568D9}" destId="{B7C15521-3933-428D-96BD-CFF770F59926}" srcOrd="6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2FB3520-7082-46F2-BF9F-6299504B3062}" type="doc">
      <dgm:prSet loTypeId="urn:microsoft.com/office/officeart/2005/8/layout/process1" loCatId="process" qsTypeId="urn:microsoft.com/office/officeart/2005/8/quickstyle/simple4" qsCatId="simple" csTypeId="urn:microsoft.com/office/officeart/2005/8/colors/accent3_2" csCatId="accent3" phldr="1"/>
      <dgm:spPr/>
    </dgm:pt>
    <dgm:pt modelId="{27B47CAF-4999-4537-B683-D499BAF0BA29}">
      <dgm:prSet phldrT="[besedilo]" custT="1"/>
      <dgm:spPr/>
      <dgm:t>
        <a:bodyPr/>
        <a:lstStyle/>
        <a:p>
          <a:r>
            <a:rPr lang="sl-SI" sz="2400" dirty="0"/>
            <a:t>Zgorevalna toplota</a:t>
          </a:r>
        </a:p>
      </dgm:t>
    </dgm:pt>
    <dgm:pt modelId="{E244ACB8-58AE-4CC6-82FC-CBE816F68826}" type="parTrans" cxnId="{619ABF33-E7D7-44AB-80C1-C669F966EEEE}">
      <dgm:prSet/>
      <dgm:spPr/>
      <dgm:t>
        <a:bodyPr/>
        <a:lstStyle/>
        <a:p>
          <a:endParaRPr lang="sl-SI" sz="2400"/>
        </a:p>
      </dgm:t>
    </dgm:pt>
    <dgm:pt modelId="{31B885F5-F113-4D56-B8E5-967DFB768DAD}" type="sibTrans" cxnId="{619ABF33-E7D7-44AB-80C1-C669F966EEEE}">
      <dgm:prSet custT="1"/>
      <dgm:spPr/>
      <dgm:t>
        <a:bodyPr/>
        <a:lstStyle/>
        <a:p>
          <a:endParaRPr lang="sl-SI" sz="2400"/>
        </a:p>
      </dgm:t>
    </dgm:pt>
    <dgm:pt modelId="{18746AD8-9B1C-4CE4-A1B5-3CB41B834031}">
      <dgm:prSet phldrT="[besedilo]" custT="1"/>
      <dgm:spPr/>
      <dgm:t>
        <a:bodyPr/>
        <a:lstStyle/>
        <a:p>
          <a:r>
            <a:rPr lang="sl-SI" sz="2400" dirty="0"/>
            <a:t>Latentna toplota</a:t>
          </a:r>
          <a:r>
            <a:rPr lang="sl-SI" sz="2400" baseline="0" dirty="0"/>
            <a:t> goriva in zraka</a:t>
          </a:r>
          <a:endParaRPr lang="sl-SI" sz="2400" dirty="0"/>
        </a:p>
      </dgm:t>
    </dgm:pt>
    <dgm:pt modelId="{EF99CFAD-BF14-4CFB-AC89-1E47853B4A91}" type="parTrans" cxnId="{1B42A8A0-864C-4A1B-9B68-2ED8F1BAFB88}">
      <dgm:prSet/>
      <dgm:spPr/>
      <dgm:t>
        <a:bodyPr/>
        <a:lstStyle/>
        <a:p>
          <a:endParaRPr lang="sl-SI" sz="2400"/>
        </a:p>
      </dgm:t>
    </dgm:pt>
    <dgm:pt modelId="{A9023A4C-D7FF-4E50-846C-171392E1D93F}" type="sibTrans" cxnId="{1B42A8A0-864C-4A1B-9B68-2ED8F1BAFB88}">
      <dgm:prSet custT="1"/>
      <dgm:spPr/>
      <dgm:t>
        <a:bodyPr/>
        <a:lstStyle/>
        <a:p>
          <a:endParaRPr lang="sl-SI" sz="2400"/>
        </a:p>
      </dgm:t>
    </dgm:pt>
    <dgm:pt modelId="{28F45699-9A2E-4B88-80C4-3DE9FD52455F}">
      <dgm:prSet phldrT="[besedilo]" custT="1"/>
      <dgm:spPr/>
      <dgm:t>
        <a:bodyPr/>
        <a:lstStyle/>
        <a:p>
          <a:r>
            <a:rPr lang="sl-SI" sz="2400" dirty="0"/>
            <a:t>Latentna toplota produktov</a:t>
          </a:r>
        </a:p>
      </dgm:t>
    </dgm:pt>
    <dgm:pt modelId="{434D56CC-65A6-40B2-B13A-A9605CA8753A}" type="parTrans" cxnId="{CF13F5AE-07B0-40E0-80CE-8CB5DD94049B}">
      <dgm:prSet/>
      <dgm:spPr/>
      <dgm:t>
        <a:bodyPr/>
        <a:lstStyle/>
        <a:p>
          <a:endParaRPr lang="sl-SI" sz="2400"/>
        </a:p>
      </dgm:t>
    </dgm:pt>
    <dgm:pt modelId="{A45D43AC-FFA9-4378-8A45-F4E1734E99E4}" type="sibTrans" cxnId="{CF13F5AE-07B0-40E0-80CE-8CB5DD94049B}">
      <dgm:prSet/>
      <dgm:spPr/>
      <dgm:t>
        <a:bodyPr/>
        <a:lstStyle/>
        <a:p>
          <a:endParaRPr lang="sl-SI" sz="2400"/>
        </a:p>
      </dgm:t>
    </dgm:pt>
    <dgm:pt modelId="{F6FF4BE2-0001-47BA-A596-198D67FD765E}">
      <dgm:prSet phldrT="[besedilo]" custT="1"/>
      <dgm:spPr/>
      <dgm:t>
        <a:bodyPr/>
        <a:lstStyle/>
        <a:p>
          <a:r>
            <a:rPr lang="sl-SI" sz="2400" dirty="0"/>
            <a:t>Izgube energije</a:t>
          </a:r>
        </a:p>
      </dgm:t>
    </dgm:pt>
    <dgm:pt modelId="{279E3C76-1D25-411C-B363-63D25818C805}" type="parTrans" cxnId="{75440D4B-9B8A-49A6-96F1-67D29FFB52E4}">
      <dgm:prSet/>
      <dgm:spPr/>
      <dgm:t>
        <a:bodyPr/>
        <a:lstStyle/>
        <a:p>
          <a:endParaRPr lang="sl-SI"/>
        </a:p>
      </dgm:t>
    </dgm:pt>
    <dgm:pt modelId="{90B9B4E8-4DD7-45B1-B383-AC2F5D0F0EE3}" type="sibTrans" cxnId="{75440D4B-9B8A-49A6-96F1-67D29FFB52E4}">
      <dgm:prSet/>
      <dgm:spPr/>
      <dgm:t>
        <a:bodyPr/>
        <a:lstStyle/>
        <a:p>
          <a:endParaRPr lang="sl-SI"/>
        </a:p>
      </dgm:t>
    </dgm:pt>
    <dgm:pt modelId="{3D162157-CB57-4154-964B-284616984F2E}" type="pres">
      <dgm:prSet presAssocID="{32FB3520-7082-46F2-BF9F-6299504B3062}" presName="Name0" presStyleCnt="0">
        <dgm:presLayoutVars>
          <dgm:dir/>
          <dgm:resizeHandles val="exact"/>
        </dgm:presLayoutVars>
      </dgm:prSet>
      <dgm:spPr/>
    </dgm:pt>
    <dgm:pt modelId="{B3AC7565-342A-4D02-A1C1-C78B4C605B27}" type="pres">
      <dgm:prSet presAssocID="{27B47CAF-4999-4537-B683-D499BAF0BA29}" presName="node" presStyleLbl="node1" presStyleIdx="0" presStyleCnt="4" custScaleX="172071" custScaleY="106131">
        <dgm:presLayoutVars>
          <dgm:bulletEnabled val="1"/>
        </dgm:presLayoutVars>
      </dgm:prSet>
      <dgm:spPr/>
    </dgm:pt>
    <dgm:pt modelId="{797B808E-5A2B-497A-842D-CE261450A4CD}" type="pres">
      <dgm:prSet presAssocID="{31B885F5-F113-4D56-B8E5-967DFB768DAD}" presName="sibTrans" presStyleLbl="sibTrans2D1" presStyleIdx="0" presStyleCnt="3"/>
      <dgm:spPr>
        <a:prstGeom prst="mathPlus">
          <a:avLst/>
        </a:prstGeom>
      </dgm:spPr>
    </dgm:pt>
    <dgm:pt modelId="{6AAF9887-E087-4B12-A7DD-9227C28D6E8B}" type="pres">
      <dgm:prSet presAssocID="{31B885F5-F113-4D56-B8E5-967DFB768DAD}" presName="connectorText" presStyleLbl="sibTrans2D1" presStyleIdx="0" presStyleCnt="3"/>
      <dgm:spPr/>
    </dgm:pt>
    <dgm:pt modelId="{D653703E-6B21-4215-A405-51593D0E75AC}" type="pres">
      <dgm:prSet presAssocID="{18746AD8-9B1C-4CE4-A1B5-3CB41B834031}" presName="node" presStyleLbl="node1" presStyleIdx="1" presStyleCnt="4" custScaleX="237445" custScaleY="106131">
        <dgm:presLayoutVars>
          <dgm:bulletEnabled val="1"/>
        </dgm:presLayoutVars>
      </dgm:prSet>
      <dgm:spPr/>
    </dgm:pt>
    <dgm:pt modelId="{ECFD316E-6E6F-4902-B721-09DD0BEE39AE}" type="pres">
      <dgm:prSet presAssocID="{A9023A4C-D7FF-4E50-846C-171392E1D93F}" presName="sibTrans" presStyleLbl="sibTrans2D1" presStyleIdx="1" presStyleCnt="3"/>
      <dgm:spPr>
        <a:prstGeom prst="mathEqual">
          <a:avLst/>
        </a:prstGeom>
      </dgm:spPr>
    </dgm:pt>
    <dgm:pt modelId="{5C6920E3-3CFE-41BE-B13A-818EEC2A3606}" type="pres">
      <dgm:prSet presAssocID="{A9023A4C-D7FF-4E50-846C-171392E1D93F}" presName="connectorText" presStyleLbl="sibTrans2D1" presStyleIdx="1" presStyleCnt="3"/>
      <dgm:spPr/>
    </dgm:pt>
    <dgm:pt modelId="{1BD4E926-D14A-4293-9FEC-ED440B567841}" type="pres">
      <dgm:prSet presAssocID="{28F45699-9A2E-4B88-80C4-3DE9FD52455F}" presName="node" presStyleLbl="node1" presStyleIdx="2" presStyleCnt="4" custScaleX="234787" custScaleY="106131">
        <dgm:presLayoutVars>
          <dgm:bulletEnabled val="1"/>
        </dgm:presLayoutVars>
      </dgm:prSet>
      <dgm:spPr/>
    </dgm:pt>
    <dgm:pt modelId="{612D87C3-F06F-4B4B-A0FF-A11701285318}" type="pres">
      <dgm:prSet presAssocID="{A45D43AC-FFA9-4378-8A45-F4E1734E99E4}" presName="sibTrans" presStyleLbl="sibTrans2D1" presStyleIdx="2" presStyleCnt="3"/>
      <dgm:spPr>
        <a:prstGeom prst="mathPlus">
          <a:avLst/>
        </a:prstGeom>
      </dgm:spPr>
    </dgm:pt>
    <dgm:pt modelId="{0069124C-CC05-44AC-8159-A2EF6662DFB8}" type="pres">
      <dgm:prSet presAssocID="{A45D43AC-FFA9-4378-8A45-F4E1734E99E4}" presName="connectorText" presStyleLbl="sibTrans2D1" presStyleIdx="2" presStyleCnt="3"/>
      <dgm:spPr/>
    </dgm:pt>
    <dgm:pt modelId="{0F62C7C4-EF46-443E-A26B-C74DC1D365C2}" type="pres">
      <dgm:prSet presAssocID="{F6FF4BE2-0001-47BA-A596-198D67FD765E}" presName="node" presStyleLbl="node1" presStyleIdx="3" presStyleCnt="4" custScaleX="185581" custScaleY="106131">
        <dgm:presLayoutVars>
          <dgm:bulletEnabled val="1"/>
        </dgm:presLayoutVars>
      </dgm:prSet>
      <dgm:spPr/>
    </dgm:pt>
  </dgm:ptLst>
  <dgm:cxnLst>
    <dgm:cxn modelId="{A385630E-ED47-4C77-809B-619845E5E49A}" type="presOf" srcId="{A9023A4C-D7FF-4E50-846C-171392E1D93F}" destId="{5C6920E3-3CFE-41BE-B13A-818EEC2A3606}" srcOrd="1" destOrd="0" presId="urn:microsoft.com/office/officeart/2005/8/layout/process1"/>
    <dgm:cxn modelId="{EA137F15-888C-43A5-BCD3-125079FA5317}" type="presOf" srcId="{27B47CAF-4999-4537-B683-D499BAF0BA29}" destId="{B3AC7565-342A-4D02-A1C1-C78B4C605B27}" srcOrd="0" destOrd="0" presId="urn:microsoft.com/office/officeart/2005/8/layout/process1"/>
    <dgm:cxn modelId="{3910B527-AE24-4FDA-92A5-D443DDC45D77}" type="presOf" srcId="{F6FF4BE2-0001-47BA-A596-198D67FD765E}" destId="{0F62C7C4-EF46-443E-A26B-C74DC1D365C2}" srcOrd="0" destOrd="0" presId="urn:microsoft.com/office/officeart/2005/8/layout/process1"/>
    <dgm:cxn modelId="{619ABF33-E7D7-44AB-80C1-C669F966EEEE}" srcId="{32FB3520-7082-46F2-BF9F-6299504B3062}" destId="{27B47CAF-4999-4537-B683-D499BAF0BA29}" srcOrd="0" destOrd="0" parTransId="{E244ACB8-58AE-4CC6-82FC-CBE816F68826}" sibTransId="{31B885F5-F113-4D56-B8E5-967DFB768DAD}"/>
    <dgm:cxn modelId="{ED81F669-2710-433C-98C9-30E31042EB7D}" type="presOf" srcId="{31B885F5-F113-4D56-B8E5-967DFB768DAD}" destId="{6AAF9887-E087-4B12-A7DD-9227C28D6E8B}" srcOrd="1" destOrd="0" presId="urn:microsoft.com/office/officeart/2005/8/layout/process1"/>
    <dgm:cxn modelId="{75440D4B-9B8A-49A6-96F1-67D29FFB52E4}" srcId="{32FB3520-7082-46F2-BF9F-6299504B3062}" destId="{F6FF4BE2-0001-47BA-A596-198D67FD765E}" srcOrd="3" destOrd="0" parTransId="{279E3C76-1D25-411C-B363-63D25818C805}" sibTransId="{90B9B4E8-4DD7-45B1-B383-AC2F5D0F0EE3}"/>
    <dgm:cxn modelId="{54D4CB89-7019-449B-86E3-A41A42BA929D}" type="presOf" srcId="{A9023A4C-D7FF-4E50-846C-171392E1D93F}" destId="{ECFD316E-6E6F-4902-B721-09DD0BEE39AE}" srcOrd="0" destOrd="0" presId="urn:microsoft.com/office/officeart/2005/8/layout/process1"/>
    <dgm:cxn modelId="{59C70C94-BE89-47D9-96A2-657DAF8CD332}" type="presOf" srcId="{A45D43AC-FFA9-4378-8A45-F4E1734E99E4}" destId="{612D87C3-F06F-4B4B-A0FF-A11701285318}" srcOrd="0" destOrd="0" presId="urn:microsoft.com/office/officeart/2005/8/layout/process1"/>
    <dgm:cxn modelId="{6DB4139A-B819-4B98-B65F-527B1C11B13A}" type="presOf" srcId="{31B885F5-F113-4D56-B8E5-967DFB768DAD}" destId="{797B808E-5A2B-497A-842D-CE261450A4CD}" srcOrd="0" destOrd="0" presId="urn:microsoft.com/office/officeart/2005/8/layout/process1"/>
    <dgm:cxn modelId="{7A1C599C-281A-4D54-85E1-E579B7DB5BBD}" type="presOf" srcId="{18746AD8-9B1C-4CE4-A1B5-3CB41B834031}" destId="{D653703E-6B21-4215-A405-51593D0E75AC}" srcOrd="0" destOrd="0" presId="urn:microsoft.com/office/officeart/2005/8/layout/process1"/>
    <dgm:cxn modelId="{1B42A8A0-864C-4A1B-9B68-2ED8F1BAFB88}" srcId="{32FB3520-7082-46F2-BF9F-6299504B3062}" destId="{18746AD8-9B1C-4CE4-A1B5-3CB41B834031}" srcOrd="1" destOrd="0" parTransId="{EF99CFAD-BF14-4CFB-AC89-1E47853B4A91}" sibTransId="{A9023A4C-D7FF-4E50-846C-171392E1D93F}"/>
    <dgm:cxn modelId="{CF13F5AE-07B0-40E0-80CE-8CB5DD94049B}" srcId="{32FB3520-7082-46F2-BF9F-6299504B3062}" destId="{28F45699-9A2E-4B88-80C4-3DE9FD52455F}" srcOrd="2" destOrd="0" parTransId="{434D56CC-65A6-40B2-B13A-A9605CA8753A}" sibTransId="{A45D43AC-FFA9-4378-8A45-F4E1734E99E4}"/>
    <dgm:cxn modelId="{6EBDCAC6-BD27-4BDB-8D49-424D5537C42A}" type="presOf" srcId="{28F45699-9A2E-4B88-80C4-3DE9FD52455F}" destId="{1BD4E926-D14A-4293-9FEC-ED440B567841}" srcOrd="0" destOrd="0" presId="urn:microsoft.com/office/officeart/2005/8/layout/process1"/>
    <dgm:cxn modelId="{9BCB00C7-5432-48B9-92E7-9C97E2C58647}" type="presOf" srcId="{32FB3520-7082-46F2-BF9F-6299504B3062}" destId="{3D162157-CB57-4154-964B-284616984F2E}" srcOrd="0" destOrd="0" presId="urn:microsoft.com/office/officeart/2005/8/layout/process1"/>
    <dgm:cxn modelId="{E30C84F1-9730-459E-98B6-52BAF18E252C}" type="presOf" srcId="{A45D43AC-FFA9-4378-8A45-F4E1734E99E4}" destId="{0069124C-CC05-44AC-8159-A2EF6662DFB8}" srcOrd="1" destOrd="0" presId="urn:microsoft.com/office/officeart/2005/8/layout/process1"/>
    <dgm:cxn modelId="{84562703-5740-4334-BB55-3FB1E6044DAB}" type="presParOf" srcId="{3D162157-CB57-4154-964B-284616984F2E}" destId="{B3AC7565-342A-4D02-A1C1-C78B4C605B27}" srcOrd="0" destOrd="0" presId="urn:microsoft.com/office/officeart/2005/8/layout/process1"/>
    <dgm:cxn modelId="{213F9564-CB7C-4264-8001-A83F419F97D2}" type="presParOf" srcId="{3D162157-CB57-4154-964B-284616984F2E}" destId="{797B808E-5A2B-497A-842D-CE261450A4CD}" srcOrd="1" destOrd="0" presId="urn:microsoft.com/office/officeart/2005/8/layout/process1"/>
    <dgm:cxn modelId="{C02E2DB7-FD02-4002-BA03-90BA19C33A2D}" type="presParOf" srcId="{797B808E-5A2B-497A-842D-CE261450A4CD}" destId="{6AAF9887-E087-4B12-A7DD-9227C28D6E8B}" srcOrd="0" destOrd="0" presId="urn:microsoft.com/office/officeart/2005/8/layout/process1"/>
    <dgm:cxn modelId="{035ECEEC-77A3-421D-9CED-9124E2A8F309}" type="presParOf" srcId="{3D162157-CB57-4154-964B-284616984F2E}" destId="{D653703E-6B21-4215-A405-51593D0E75AC}" srcOrd="2" destOrd="0" presId="urn:microsoft.com/office/officeart/2005/8/layout/process1"/>
    <dgm:cxn modelId="{5F060E6B-002A-4675-8C06-474EF419AE02}" type="presParOf" srcId="{3D162157-CB57-4154-964B-284616984F2E}" destId="{ECFD316E-6E6F-4902-B721-09DD0BEE39AE}" srcOrd="3" destOrd="0" presId="urn:microsoft.com/office/officeart/2005/8/layout/process1"/>
    <dgm:cxn modelId="{05E39B0B-4283-4332-944B-3A50F83ABA09}" type="presParOf" srcId="{ECFD316E-6E6F-4902-B721-09DD0BEE39AE}" destId="{5C6920E3-3CFE-41BE-B13A-818EEC2A3606}" srcOrd="0" destOrd="0" presId="urn:microsoft.com/office/officeart/2005/8/layout/process1"/>
    <dgm:cxn modelId="{E897E218-812C-4593-8A8F-5D7476F5CEF9}" type="presParOf" srcId="{3D162157-CB57-4154-964B-284616984F2E}" destId="{1BD4E926-D14A-4293-9FEC-ED440B567841}" srcOrd="4" destOrd="0" presId="urn:microsoft.com/office/officeart/2005/8/layout/process1"/>
    <dgm:cxn modelId="{F7B96A9C-6104-47D1-B9F6-AF9B8FD4876F}" type="presParOf" srcId="{3D162157-CB57-4154-964B-284616984F2E}" destId="{612D87C3-F06F-4B4B-A0FF-A11701285318}" srcOrd="5" destOrd="0" presId="urn:microsoft.com/office/officeart/2005/8/layout/process1"/>
    <dgm:cxn modelId="{D7263D56-B715-4418-A3D5-BB0B80ACA6CE}" type="presParOf" srcId="{612D87C3-F06F-4B4B-A0FF-A11701285318}" destId="{0069124C-CC05-44AC-8159-A2EF6662DFB8}" srcOrd="0" destOrd="0" presId="urn:microsoft.com/office/officeart/2005/8/layout/process1"/>
    <dgm:cxn modelId="{FF815B17-BF80-4DDD-83AF-C0E944A0B093}" type="presParOf" srcId="{3D162157-CB57-4154-964B-284616984F2E}" destId="{0F62C7C4-EF46-443E-A26B-C74DC1D365C2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02D51B-4289-4B7B-B612-F9F5BBE6C250}">
      <dsp:nvSpPr>
        <dsp:cNvPr id="0" name=""/>
        <dsp:cNvSpPr/>
      </dsp:nvSpPr>
      <dsp:spPr>
        <a:xfrm>
          <a:off x="0" y="1958"/>
          <a:ext cx="10800000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384F354-84F3-43D2-92E7-004E4146756A}">
      <dsp:nvSpPr>
        <dsp:cNvPr id="0" name=""/>
        <dsp:cNvSpPr/>
      </dsp:nvSpPr>
      <dsp:spPr>
        <a:xfrm>
          <a:off x="0" y="1958"/>
          <a:ext cx="2686609" cy="40066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2400" b="1" kern="1200" dirty="0"/>
            <a:t>Zgorevanje TLG</a:t>
          </a:r>
        </a:p>
      </dsp:txBody>
      <dsp:txXfrm>
        <a:off x="0" y="1958"/>
        <a:ext cx="2686609" cy="4006662"/>
      </dsp:txXfrm>
    </dsp:sp>
    <dsp:sp modelId="{1FD4A488-8B4B-4F71-BF53-59DB5DFEDD7E}">
      <dsp:nvSpPr>
        <dsp:cNvPr id="0" name=""/>
        <dsp:cNvSpPr/>
      </dsp:nvSpPr>
      <dsp:spPr>
        <a:xfrm>
          <a:off x="2838642" y="44825"/>
          <a:ext cx="3902185" cy="11977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2400" kern="1200" dirty="0"/>
            <a:t>Teoretične osnove</a:t>
          </a:r>
        </a:p>
      </dsp:txBody>
      <dsp:txXfrm>
        <a:off x="2838642" y="44825"/>
        <a:ext cx="3902185" cy="1197751"/>
      </dsp:txXfrm>
    </dsp:sp>
    <dsp:sp modelId="{C3C47B63-2BBA-488E-8F5A-48AAB9F56780}">
      <dsp:nvSpPr>
        <dsp:cNvPr id="0" name=""/>
        <dsp:cNvSpPr/>
      </dsp:nvSpPr>
      <dsp:spPr>
        <a:xfrm>
          <a:off x="6892861" y="101929"/>
          <a:ext cx="3902185" cy="5682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2400" kern="1200" dirty="0"/>
            <a:t>Procesi zgorevanja</a:t>
          </a:r>
        </a:p>
      </dsp:txBody>
      <dsp:txXfrm>
        <a:off x="6892861" y="101929"/>
        <a:ext cx="3902185" cy="568214"/>
      </dsp:txXfrm>
    </dsp:sp>
    <dsp:sp modelId="{71C97880-7522-43BB-8A93-549BCD95645A}">
      <dsp:nvSpPr>
        <dsp:cNvPr id="0" name=""/>
        <dsp:cNvSpPr/>
      </dsp:nvSpPr>
      <dsp:spPr>
        <a:xfrm>
          <a:off x="6740827" y="670143"/>
          <a:ext cx="3902185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7EBFB1C-53E0-423B-BFE2-BBE7BA4E7048}">
      <dsp:nvSpPr>
        <dsp:cNvPr id="0" name=""/>
        <dsp:cNvSpPr/>
      </dsp:nvSpPr>
      <dsp:spPr>
        <a:xfrm>
          <a:off x="6892861" y="670143"/>
          <a:ext cx="3902185" cy="5682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2400" kern="1200" dirty="0"/>
            <a:t>Snovni in energijski tokovi</a:t>
          </a:r>
        </a:p>
      </dsp:txBody>
      <dsp:txXfrm>
        <a:off x="6892861" y="670143"/>
        <a:ext cx="3902185" cy="568214"/>
      </dsp:txXfrm>
    </dsp:sp>
    <dsp:sp modelId="{FD54AD0B-1B7A-4721-8852-92E5C02537BF}">
      <dsp:nvSpPr>
        <dsp:cNvPr id="0" name=""/>
        <dsp:cNvSpPr/>
      </dsp:nvSpPr>
      <dsp:spPr>
        <a:xfrm>
          <a:off x="6740827" y="1238358"/>
          <a:ext cx="3902185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4BC28DF-1120-4B2D-A25F-B781F4CA0D63}">
      <dsp:nvSpPr>
        <dsp:cNvPr id="0" name=""/>
        <dsp:cNvSpPr/>
      </dsp:nvSpPr>
      <dsp:spPr>
        <a:xfrm>
          <a:off x="6892861" y="1238358"/>
          <a:ext cx="3902185" cy="5682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2400" kern="1200" dirty="0"/>
            <a:t>Tvorba pepela</a:t>
          </a:r>
        </a:p>
      </dsp:txBody>
      <dsp:txXfrm>
        <a:off x="6892861" y="1238358"/>
        <a:ext cx="3902185" cy="568214"/>
      </dsp:txXfrm>
    </dsp:sp>
    <dsp:sp modelId="{EA309631-1A0E-4E3E-A5A2-7BFC2D807413}">
      <dsp:nvSpPr>
        <dsp:cNvPr id="0" name=""/>
        <dsp:cNvSpPr/>
      </dsp:nvSpPr>
      <dsp:spPr>
        <a:xfrm>
          <a:off x="2686609" y="1806573"/>
          <a:ext cx="8108437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58D0E4F-C053-4FD7-BA22-A0C2AEC35569}">
      <dsp:nvSpPr>
        <dsp:cNvPr id="0" name=""/>
        <dsp:cNvSpPr/>
      </dsp:nvSpPr>
      <dsp:spPr>
        <a:xfrm>
          <a:off x="2838642" y="1858958"/>
          <a:ext cx="3902185" cy="19994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2400" kern="1200" dirty="0"/>
            <a:t>Nastajanje škodljivih snovi</a:t>
          </a:r>
        </a:p>
      </dsp:txBody>
      <dsp:txXfrm>
        <a:off x="2838642" y="1858958"/>
        <a:ext cx="3902185" cy="1999418"/>
      </dsp:txXfrm>
    </dsp:sp>
    <dsp:sp modelId="{CF7F6A5A-67C6-40D6-86BA-F7A2E84917E9}">
      <dsp:nvSpPr>
        <dsp:cNvPr id="0" name=""/>
        <dsp:cNvSpPr/>
      </dsp:nvSpPr>
      <dsp:spPr>
        <a:xfrm>
          <a:off x="6892861" y="1906544"/>
          <a:ext cx="3902185" cy="49985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2400" kern="1200" dirty="0"/>
            <a:t>Popolno zgorevanje</a:t>
          </a:r>
        </a:p>
      </dsp:txBody>
      <dsp:txXfrm>
        <a:off x="6892861" y="1906544"/>
        <a:ext cx="3902185" cy="499854"/>
      </dsp:txXfrm>
    </dsp:sp>
    <dsp:sp modelId="{999F800E-485B-4212-8D1B-3A9D4CE804B7}">
      <dsp:nvSpPr>
        <dsp:cNvPr id="0" name=""/>
        <dsp:cNvSpPr/>
      </dsp:nvSpPr>
      <dsp:spPr>
        <a:xfrm>
          <a:off x="6740827" y="2406398"/>
          <a:ext cx="3902185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069C5C2-F224-442D-8B62-E5DDD2ED1EED}">
      <dsp:nvSpPr>
        <dsp:cNvPr id="0" name=""/>
        <dsp:cNvSpPr/>
      </dsp:nvSpPr>
      <dsp:spPr>
        <a:xfrm>
          <a:off x="6892861" y="2406398"/>
          <a:ext cx="3902185" cy="49985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2400" kern="1200" dirty="0"/>
            <a:t>Nepopolno zgorevanje</a:t>
          </a:r>
        </a:p>
      </dsp:txBody>
      <dsp:txXfrm>
        <a:off x="6892861" y="2406398"/>
        <a:ext cx="3902185" cy="499854"/>
      </dsp:txXfrm>
    </dsp:sp>
    <dsp:sp modelId="{CE6C2266-9D49-43ED-823A-3CAD218FE0D0}">
      <dsp:nvSpPr>
        <dsp:cNvPr id="0" name=""/>
        <dsp:cNvSpPr/>
      </dsp:nvSpPr>
      <dsp:spPr>
        <a:xfrm>
          <a:off x="6740827" y="2906253"/>
          <a:ext cx="3902185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06830EE-07E2-4E1A-86E3-7562D81BF9E5}">
      <dsp:nvSpPr>
        <dsp:cNvPr id="0" name=""/>
        <dsp:cNvSpPr/>
      </dsp:nvSpPr>
      <dsp:spPr>
        <a:xfrm>
          <a:off x="6892861" y="2906253"/>
          <a:ext cx="3902185" cy="49985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2400" kern="1200" dirty="0"/>
            <a:t>Značilne koncentracije</a:t>
          </a:r>
        </a:p>
      </dsp:txBody>
      <dsp:txXfrm>
        <a:off x="6892861" y="2906253"/>
        <a:ext cx="3902185" cy="499854"/>
      </dsp:txXfrm>
    </dsp:sp>
    <dsp:sp modelId="{714FBF65-4DDA-484F-B002-A2DC5DB5C82F}">
      <dsp:nvSpPr>
        <dsp:cNvPr id="0" name=""/>
        <dsp:cNvSpPr/>
      </dsp:nvSpPr>
      <dsp:spPr>
        <a:xfrm>
          <a:off x="6740827" y="3406108"/>
          <a:ext cx="3902185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4CAECC5-1E07-4020-A317-5802162458BB}">
      <dsp:nvSpPr>
        <dsp:cNvPr id="0" name=""/>
        <dsp:cNvSpPr/>
      </dsp:nvSpPr>
      <dsp:spPr>
        <a:xfrm>
          <a:off x="6892861" y="3406108"/>
          <a:ext cx="3902185" cy="49985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2400" kern="1200" dirty="0"/>
            <a:t>Mehanizmi redukcije</a:t>
          </a:r>
        </a:p>
      </dsp:txBody>
      <dsp:txXfrm>
        <a:off x="6892861" y="3406108"/>
        <a:ext cx="3902185" cy="499854"/>
      </dsp:txXfrm>
    </dsp:sp>
    <dsp:sp modelId="{C48ED693-55D5-499E-9DB5-2D2270BA353E}">
      <dsp:nvSpPr>
        <dsp:cNvPr id="0" name=""/>
        <dsp:cNvSpPr/>
      </dsp:nvSpPr>
      <dsp:spPr>
        <a:xfrm>
          <a:off x="2686609" y="3905962"/>
          <a:ext cx="8108437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3AC7565-342A-4D02-A1C1-C78B4C605B27}">
      <dsp:nvSpPr>
        <dsp:cNvPr id="0" name=""/>
        <dsp:cNvSpPr/>
      </dsp:nvSpPr>
      <dsp:spPr>
        <a:xfrm>
          <a:off x="7907" y="271381"/>
          <a:ext cx="1953549" cy="96940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2400" kern="1200" dirty="0"/>
            <a:t>Zgorevalna toplota</a:t>
          </a:r>
        </a:p>
      </dsp:txBody>
      <dsp:txXfrm>
        <a:off x="36300" y="299774"/>
        <a:ext cx="1896763" cy="912620"/>
      </dsp:txXfrm>
    </dsp:sp>
    <dsp:sp modelId="{797B808E-5A2B-497A-842D-CE261450A4CD}">
      <dsp:nvSpPr>
        <dsp:cNvPr id="0" name=""/>
        <dsp:cNvSpPr/>
      </dsp:nvSpPr>
      <dsp:spPr>
        <a:xfrm>
          <a:off x="2074988" y="615305"/>
          <a:ext cx="240686" cy="281558"/>
        </a:xfrm>
        <a:prstGeom prst="mathPlus">
          <a:avLst/>
        </a:prstGeom>
        <a:gradFill rotWithShape="0">
          <a:gsLst>
            <a:gs pos="0">
              <a:schemeClr val="accent3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sl-SI" sz="2400" kern="1200"/>
        </a:p>
      </dsp:txBody>
      <dsp:txXfrm>
        <a:off x="2074988" y="671617"/>
        <a:ext cx="168480" cy="168934"/>
      </dsp:txXfrm>
    </dsp:sp>
    <dsp:sp modelId="{D653703E-6B21-4215-A405-51593D0E75AC}">
      <dsp:nvSpPr>
        <dsp:cNvPr id="0" name=""/>
        <dsp:cNvSpPr/>
      </dsp:nvSpPr>
      <dsp:spPr>
        <a:xfrm>
          <a:off x="2415583" y="271381"/>
          <a:ext cx="2695751" cy="96940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2400" kern="1200" dirty="0"/>
            <a:t>Latentna toplota</a:t>
          </a:r>
          <a:r>
            <a:rPr lang="sl-SI" sz="2400" kern="1200" baseline="0" dirty="0"/>
            <a:t> goriva in zraka</a:t>
          </a:r>
          <a:endParaRPr lang="sl-SI" sz="2400" kern="1200" dirty="0"/>
        </a:p>
      </dsp:txBody>
      <dsp:txXfrm>
        <a:off x="2443976" y="299774"/>
        <a:ext cx="2638965" cy="912620"/>
      </dsp:txXfrm>
    </dsp:sp>
    <dsp:sp modelId="{ECFD316E-6E6F-4902-B721-09DD0BEE39AE}">
      <dsp:nvSpPr>
        <dsp:cNvPr id="0" name=""/>
        <dsp:cNvSpPr/>
      </dsp:nvSpPr>
      <dsp:spPr>
        <a:xfrm>
          <a:off x="5224866" y="615305"/>
          <a:ext cx="240686" cy="281558"/>
        </a:xfrm>
        <a:prstGeom prst="mathEqual">
          <a:avLst/>
        </a:prstGeom>
        <a:gradFill rotWithShape="0">
          <a:gsLst>
            <a:gs pos="0">
              <a:schemeClr val="accent3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sl-SI" sz="2400" kern="1200"/>
        </a:p>
      </dsp:txBody>
      <dsp:txXfrm>
        <a:off x="5224866" y="671617"/>
        <a:ext cx="168480" cy="168934"/>
      </dsp:txXfrm>
    </dsp:sp>
    <dsp:sp modelId="{1BD4E926-D14A-4293-9FEC-ED440B567841}">
      <dsp:nvSpPr>
        <dsp:cNvPr id="0" name=""/>
        <dsp:cNvSpPr/>
      </dsp:nvSpPr>
      <dsp:spPr>
        <a:xfrm>
          <a:off x="5565460" y="271381"/>
          <a:ext cx="2665574" cy="96940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2400" kern="1200" dirty="0"/>
            <a:t>Latentna toplota produktov</a:t>
          </a:r>
        </a:p>
      </dsp:txBody>
      <dsp:txXfrm>
        <a:off x="5593853" y="299774"/>
        <a:ext cx="2608788" cy="912620"/>
      </dsp:txXfrm>
    </dsp:sp>
    <dsp:sp modelId="{612D87C3-F06F-4B4B-A0FF-A11701285318}">
      <dsp:nvSpPr>
        <dsp:cNvPr id="0" name=""/>
        <dsp:cNvSpPr/>
      </dsp:nvSpPr>
      <dsp:spPr>
        <a:xfrm>
          <a:off x="8344566" y="615305"/>
          <a:ext cx="240686" cy="281558"/>
        </a:xfrm>
        <a:prstGeom prst="mathPlus">
          <a:avLst/>
        </a:prstGeom>
        <a:gradFill rotWithShape="0">
          <a:gsLst>
            <a:gs pos="0">
              <a:schemeClr val="accent3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sl-SI" sz="1200" kern="1200"/>
        </a:p>
      </dsp:txBody>
      <dsp:txXfrm>
        <a:off x="8344566" y="671617"/>
        <a:ext cx="168480" cy="168934"/>
      </dsp:txXfrm>
    </dsp:sp>
    <dsp:sp modelId="{0F62C7C4-EF46-443E-A26B-C74DC1D365C2}">
      <dsp:nvSpPr>
        <dsp:cNvPr id="0" name=""/>
        <dsp:cNvSpPr/>
      </dsp:nvSpPr>
      <dsp:spPr>
        <a:xfrm>
          <a:off x="8685161" y="271381"/>
          <a:ext cx="2106930" cy="96940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2400" kern="1200" dirty="0"/>
            <a:t>Izgube energije</a:t>
          </a:r>
        </a:p>
      </dsp:txBody>
      <dsp:txXfrm>
        <a:off x="8713554" y="299774"/>
        <a:ext cx="2050144" cy="9126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glave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4301543" cy="341064"/>
          </a:xfrm>
          <a:prstGeom prst="rect">
            <a:avLst/>
          </a:prstGeom>
        </p:spPr>
        <p:txBody>
          <a:bodyPr vert="horz" lIns="91426" tIns="45713" rIns="91426" bIns="45713" rtlCol="0"/>
          <a:lstStyle>
            <a:lvl1pPr algn="l">
              <a:defRPr sz="1200"/>
            </a:lvl1pPr>
          </a:lstStyle>
          <a:p>
            <a:r>
              <a:rPr lang="sl-SI"/>
              <a:t>Zgorevanje in kurilne naprave</a:t>
            </a:r>
          </a:p>
        </p:txBody>
      </p:sp>
      <p:sp>
        <p:nvSpPr>
          <p:cNvPr id="3" name="Označba mesta datuma 2"/>
          <p:cNvSpPr>
            <a:spLocks noGrp="1"/>
          </p:cNvSpPr>
          <p:nvPr>
            <p:ph type="dt" sz="quarter" idx="1"/>
          </p:nvPr>
        </p:nvSpPr>
        <p:spPr>
          <a:xfrm>
            <a:off x="5622798" y="1"/>
            <a:ext cx="4301543" cy="341064"/>
          </a:xfrm>
          <a:prstGeom prst="rect">
            <a:avLst/>
          </a:prstGeom>
        </p:spPr>
        <p:txBody>
          <a:bodyPr vert="horz" lIns="91426" tIns="45713" rIns="91426" bIns="45713" rtlCol="0"/>
          <a:lstStyle>
            <a:lvl1pPr algn="r">
              <a:defRPr sz="1200"/>
            </a:lvl1pPr>
          </a:lstStyle>
          <a:p>
            <a:r>
              <a:rPr lang="sl-SI" dirty="0"/>
              <a:t>2023/24</a:t>
            </a:r>
          </a:p>
        </p:txBody>
      </p:sp>
      <p:sp>
        <p:nvSpPr>
          <p:cNvPr id="4" name="Označba mesta noge 3"/>
          <p:cNvSpPr>
            <a:spLocks noGrp="1"/>
          </p:cNvSpPr>
          <p:nvPr>
            <p:ph type="ftr" sz="quarter" idx="2"/>
          </p:nvPr>
        </p:nvSpPr>
        <p:spPr>
          <a:xfrm>
            <a:off x="1" y="6286081"/>
            <a:ext cx="4301543" cy="341063"/>
          </a:xfrm>
          <a:prstGeom prst="rect">
            <a:avLst/>
          </a:prstGeom>
        </p:spPr>
        <p:txBody>
          <a:bodyPr vert="horz" lIns="91426" tIns="45713" rIns="91426" bIns="45713" rtlCol="0" anchor="b"/>
          <a:lstStyle>
            <a:lvl1pPr algn="l">
              <a:defRPr sz="1200"/>
            </a:lvl1pPr>
          </a:lstStyle>
          <a:p>
            <a:r>
              <a:rPr lang="sl-SI" dirty="0"/>
              <a:t>izr. prof. dr. Filip Kokalj</a:t>
            </a:r>
          </a:p>
        </p:txBody>
      </p:sp>
      <p:sp>
        <p:nvSpPr>
          <p:cNvPr id="5" name="Označba mesta številke diapozitiva 4"/>
          <p:cNvSpPr>
            <a:spLocks noGrp="1"/>
          </p:cNvSpPr>
          <p:nvPr>
            <p:ph type="sldNum" sz="quarter" idx="3"/>
          </p:nvPr>
        </p:nvSpPr>
        <p:spPr>
          <a:xfrm>
            <a:off x="5622797" y="6286080"/>
            <a:ext cx="4301543" cy="341063"/>
          </a:xfrm>
          <a:prstGeom prst="rect">
            <a:avLst/>
          </a:prstGeom>
        </p:spPr>
        <p:txBody>
          <a:bodyPr vert="horz" lIns="91426" tIns="45713" rIns="91426" bIns="45713" rtlCol="0" anchor="b"/>
          <a:lstStyle>
            <a:lvl1pPr algn="r">
              <a:defRPr sz="1200"/>
            </a:lvl1pPr>
          </a:lstStyle>
          <a:p>
            <a:fld id="{E4636E3E-FB13-4186-97B1-CA9AA5C8888C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09111129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glave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1543" cy="339884"/>
          </a:xfrm>
          <a:prstGeom prst="rect">
            <a:avLst/>
          </a:prstGeom>
        </p:spPr>
        <p:txBody>
          <a:bodyPr vert="horz" lIns="91426" tIns="45713" rIns="91426" bIns="45713" rtlCol="0"/>
          <a:lstStyle>
            <a:lvl1pPr algn="l">
              <a:defRPr sz="1200"/>
            </a:lvl1pPr>
          </a:lstStyle>
          <a:p>
            <a:r>
              <a:rPr lang="sl-SI"/>
              <a:t>Zgorevanje in kurilne naprave</a:t>
            </a:r>
          </a:p>
        </p:txBody>
      </p:sp>
      <p:sp>
        <p:nvSpPr>
          <p:cNvPr id="3" name="Ograda datuma 2"/>
          <p:cNvSpPr>
            <a:spLocks noGrp="1"/>
          </p:cNvSpPr>
          <p:nvPr>
            <p:ph type="dt" idx="1"/>
          </p:nvPr>
        </p:nvSpPr>
        <p:spPr>
          <a:xfrm>
            <a:off x="5622798" y="0"/>
            <a:ext cx="4301543" cy="339884"/>
          </a:xfrm>
          <a:prstGeom prst="rect">
            <a:avLst/>
          </a:prstGeom>
        </p:spPr>
        <p:txBody>
          <a:bodyPr vert="horz" lIns="91426" tIns="45713" rIns="91426" bIns="45713" rtlCol="0"/>
          <a:lstStyle>
            <a:lvl1pPr algn="r">
              <a:defRPr sz="1200"/>
            </a:lvl1pPr>
          </a:lstStyle>
          <a:p>
            <a:r>
              <a:rPr lang="sl-SI" dirty="0"/>
              <a:t>2022/23</a:t>
            </a:r>
          </a:p>
        </p:txBody>
      </p:sp>
      <p:sp>
        <p:nvSpPr>
          <p:cNvPr id="4" name="Ograda stranske slike 3"/>
          <p:cNvSpPr>
            <a:spLocks noGrp="1" noRot="1" noChangeAspect="1"/>
          </p:cNvSpPr>
          <p:nvPr>
            <p:ph type="sldImg" idx="2"/>
          </p:nvPr>
        </p:nvSpPr>
        <p:spPr>
          <a:xfrm>
            <a:off x="2697163" y="509588"/>
            <a:ext cx="4532312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6" tIns="45713" rIns="91426" bIns="45713" rtlCol="0" anchor="ctr"/>
          <a:lstStyle/>
          <a:p>
            <a:endParaRPr lang="sl-SI"/>
          </a:p>
        </p:txBody>
      </p:sp>
      <p:sp>
        <p:nvSpPr>
          <p:cNvPr id="5" name="Ograda opomb 4"/>
          <p:cNvSpPr>
            <a:spLocks noGrp="1"/>
          </p:cNvSpPr>
          <p:nvPr>
            <p:ph type="body" sz="quarter" idx="3"/>
          </p:nvPr>
        </p:nvSpPr>
        <p:spPr>
          <a:xfrm>
            <a:off x="992665" y="3228896"/>
            <a:ext cx="7941310" cy="3058954"/>
          </a:xfrm>
          <a:prstGeom prst="rect">
            <a:avLst/>
          </a:prstGeom>
        </p:spPr>
        <p:txBody>
          <a:bodyPr vert="horz" lIns="91426" tIns="45713" rIns="91426" bIns="45713" rtlCol="0"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4"/>
          </p:nvPr>
        </p:nvSpPr>
        <p:spPr>
          <a:xfrm>
            <a:off x="1" y="6456612"/>
            <a:ext cx="4301543" cy="339884"/>
          </a:xfrm>
          <a:prstGeom prst="rect">
            <a:avLst/>
          </a:prstGeom>
        </p:spPr>
        <p:txBody>
          <a:bodyPr vert="horz" lIns="91426" tIns="45713" rIns="91426" bIns="45713" rtlCol="0" anchor="b"/>
          <a:lstStyle>
            <a:lvl1pPr algn="l">
              <a:defRPr sz="1200"/>
            </a:lvl1pPr>
          </a:lstStyle>
          <a:p>
            <a:r>
              <a:rPr lang="sl-SI"/>
              <a:t>doc. dr. Filip Kokalj</a:t>
            </a:r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5"/>
          </p:nvPr>
        </p:nvSpPr>
        <p:spPr>
          <a:xfrm>
            <a:off x="5622798" y="6456612"/>
            <a:ext cx="4301543" cy="339884"/>
          </a:xfrm>
          <a:prstGeom prst="rect">
            <a:avLst/>
          </a:prstGeom>
        </p:spPr>
        <p:txBody>
          <a:bodyPr vert="horz" lIns="91426" tIns="45713" rIns="91426" bIns="45713" rtlCol="0" anchor="b"/>
          <a:lstStyle>
            <a:lvl1pPr algn="r">
              <a:defRPr sz="1200"/>
            </a:lvl1pPr>
          </a:lstStyle>
          <a:p>
            <a:fld id="{80823625-56CF-4550-8812-9F9EB2171C8A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4028730102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aslovnica zaposle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značba mesta besedila 20"/>
          <p:cNvSpPr>
            <a:spLocks noGrp="1"/>
          </p:cNvSpPr>
          <p:nvPr>
            <p:ph type="body" sz="quarter" idx="17" hasCustomPrompt="1"/>
          </p:nvPr>
        </p:nvSpPr>
        <p:spPr>
          <a:xfrm>
            <a:off x="2321726" y="4572152"/>
            <a:ext cx="7662706" cy="338554"/>
          </a:xfrm>
          <a:noFill/>
        </p:spPr>
        <p:txBody>
          <a:bodyPr wrap="square" rtlCol="0">
            <a:spAutoFit/>
          </a:bodyPr>
          <a:lstStyle>
            <a:lvl1pPr marL="0" indent="0">
              <a:buFontTx/>
              <a:buNone/>
              <a:defRPr lang="sl-SI" sz="1600" b="0" i="0" dirty="0" smtClean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lvl="0"/>
            <a:r>
              <a:rPr lang="sl-SI" dirty="0"/>
              <a:t>Navedba avtorja(</a:t>
            </a:r>
            <a:r>
              <a:rPr lang="sl-SI" dirty="0" err="1"/>
              <a:t>ev</a:t>
            </a:r>
            <a:r>
              <a:rPr lang="sl-SI" dirty="0"/>
              <a:t>)</a:t>
            </a:r>
          </a:p>
        </p:txBody>
      </p:sp>
      <p:sp>
        <p:nvSpPr>
          <p:cNvPr id="23" name="Označba mesta besedila 20"/>
          <p:cNvSpPr>
            <a:spLocks noGrp="1"/>
          </p:cNvSpPr>
          <p:nvPr>
            <p:ph type="body" sz="quarter" idx="18" hasCustomPrompt="1"/>
          </p:nvPr>
        </p:nvSpPr>
        <p:spPr>
          <a:xfrm>
            <a:off x="2321726" y="3716167"/>
            <a:ext cx="7662706" cy="338554"/>
          </a:xfrm>
          <a:noFill/>
        </p:spPr>
        <p:txBody>
          <a:bodyPr wrap="square" rtlCol="0">
            <a:spAutoFit/>
          </a:bodyPr>
          <a:lstStyle>
            <a:lvl1pPr marL="0" indent="0">
              <a:buFontTx/>
              <a:buNone/>
              <a:defRPr lang="sl-SI" sz="1600" i="1" baseline="0" dirty="0" smtClean="0">
                <a:solidFill>
                  <a:srgbClr val="006F8E"/>
                </a:solidFill>
              </a:defRPr>
            </a:lvl1pPr>
          </a:lstStyle>
          <a:p>
            <a:pPr marL="0" lvl="0"/>
            <a:r>
              <a:rPr lang="sl-SI" dirty="0"/>
              <a:t>Vpišite podnaslov predstavitve</a:t>
            </a:r>
          </a:p>
        </p:txBody>
      </p:sp>
      <p:sp>
        <p:nvSpPr>
          <p:cNvPr id="24" name="Pravokotnik 23"/>
          <p:cNvSpPr/>
          <p:nvPr userDrawn="1"/>
        </p:nvSpPr>
        <p:spPr>
          <a:xfrm>
            <a:off x="725531" y="1562771"/>
            <a:ext cx="1440000" cy="4260011"/>
          </a:xfrm>
          <a:prstGeom prst="rect">
            <a:avLst/>
          </a:prstGeom>
          <a:solidFill>
            <a:srgbClr val="0063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25" name="Pravokotnik 24"/>
          <p:cNvSpPr/>
          <p:nvPr userDrawn="1"/>
        </p:nvSpPr>
        <p:spPr>
          <a:xfrm>
            <a:off x="119336" y="-18200"/>
            <a:ext cx="450000" cy="6876200"/>
          </a:xfrm>
          <a:prstGeom prst="rect">
            <a:avLst/>
          </a:prstGeom>
          <a:solidFill>
            <a:srgbClr val="AEC9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pic>
        <p:nvPicPr>
          <p:cNvPr id="26" name="Slika 2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531" y="92235"/>
            <a:ext cx="1440000" cy="1375620"/>
          </a:xfrm>
          <a:prstGeom prst="rect">
            <a:avLst/>
          </a:prstGeom>
        </p:spPr>
      </p:pic>
      <p:grpSp>
        <p:nvGrpSpPr>
          <p:cNvPr id="27" name="Group 4"/>
          <p:cNvGrpSpPr>
            <a:grpSpLocks noChangeAspect="1"/>
          </p:cNvGrpSpPr>
          <p:nvPr userDrawn="1"/>
        </p:nvGrpSpPr>
        <p:grpSpPr bwMode="auto">
          <a:xfrm>
            <a:off x="725531" y="5949280"/>
            <a:ext cx="1440000" cy="834573"/>
            <a:chOff x="3175" y="1987"/>
            <a:chExt cx="597" cy="346"/>
          </a:xfrm>
        </p:grpSpPr>
        <p:sp>
          <p:nvSpPr>
            <p:cNvPr id="28" name="Freeform 8"/>
            <p:cNvSpPr>
              <a:spLocks/>
            </p:cNvSpPr>
            <p:nvPr/>
          </p:nvSpPr>
          <p:spPr bwMode="auto">
            <a:xfrm>
              <a:off x="3177" y="2284"/>
              <a:ext cx="33" cy="49"/>
            </a:xfrm>
            <a:custGeom>
              <a:avLst/>
              <a:gdLst>
                <a:gd name="T0" fmla="*/ 72 w 147"/>
                <a:gd name="T1" fmla="*/ 196 h 214"/>
                <a:gd name="T2" fmla="*/ 128 w 147"/>
                <a:gd name="T3" fmla="*/ 149 h 214"/>
                <a:gd name="T4" fmla="*/ 128 w 147"/>
                <a:gd name="T5" fmla="*/ 0 h 214"/>
                <a:gd name="T6" fmla="*/ 147 w 147"/>
                <a:gd name="T7" fmla="*/ 0 h 214"/>
                <a:gd name="T8" fmla="*/ 147 w 147"/>
                <a:gd name="T9" fmla="*/ 149 h 214"/>
                <a:gd name="T10" fmla="*/ 72 w 147"/>
                <a:gd name="T11" fmla="*/ 214 h 214"/>
                <a:gd name="T12" fmla="*/ 0 w 147"/>
                <a:gd name="T13" fmla="*/ 149 h 214"/>
                <a:gd name="T14" fmla="*/ 0 w 147"/>
                <a:gd name="T15" fmla="*/ 0 h 214"/>
                <a:gd name="T16" fmla="*/ 19 w 147"/>
                <a:gd name="T17" fmla="*/ 0 h 214"/>
                <a:gd name="T18" fmla="*/ 19 w 147"/>
                <a:gd name="T19" fmla="*/ 149 h 214"/>
                <a:gd name="T20" fmla="*/ 72 w 147"/>
                <a:gd name="T21" fmla="*/ 196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7" h="214">
                  <a:moveTo>
                    <a:pt x="72" y="196"/>
                  </a:moveTo>
                  <a:cubicBezTo>
                    <a:pt x="107" y="196"/>
                    <a:pt x="128" y="184"/>
                    <a:pt x="128" y="149"/>
                  </a:cubicBezTo>
                  <a:lnTo>
                    <a:pt x="128" y="0"/>
                  </a:lnTo>
                  <a:lnTo>
                    <a:pt x="147" y="0"/>
                  </a:lnTo>
                  <a:lnTo>
                    <a:pt x="147" y="149"/>
                  </a:lnTo>
                  <a:cubicBezTo>
                    <a:pt x="147" y="196"/>
                    <a:pt x="120" y="214"/>
                    <a:pt x="72" y="214"/>
                  </a:cubicBezTo>
                  <a:cubicBezTo>
                    <a:pt x="27" y="214"/>
                    <a:pt x="0" y="196"/>
                    <a:pt x="0" y="149"/>
                  </a:cubicBezTo>
                  <a:lnTo>
                    <a:pt x="0" y="0"/>
                  </a:lnTo>
                  <a:lnTo>
                    <a:pt x="19" y="0"/>
                  </a:lnTo>
                  <a:lnTo>
                    <a:pt x="19" y="149"/>
                  </a:lnTo>
                  <a:cubicBezTo>
                    <a:pt x="19" y="184"/>
                    <a:pt x="39" y="196"/>
                    <a:pt x="72" y="196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29" name="Freeform 9"/>
            <p:cNvSpPr>
              <a:spLocks/>
            </p:cNvSpPr>
            <p:nvPr/>
          </p:nvSpPr>
          <p:spPr bwMode="auto">
            <a:xfrm>
              <a:off x="3219" y="2297"/>
              <a:ext cx="28" cy="35"/>
            </a:xfrm>
            <a:custGeom>
              <a:avLst/>
              <a:gdLst>
                <a:gd name="T0" fmla="*/ 0 w 121"/>
                <a:gd name="T1" fmla="*/ 154 h 154"/>
                <a:gd name="T2" fmla="*/ 0 w 121"/>
                <a:gd name="T3" fmla="*/ 3 h 154"/>
                <a:gd name="T4" fmla="*/ 19 w 121"/>
                <a:gd name="T5" fmla="*/ 3 h 154"/>
                <a:gd name="T6" fmla="*/ 19 w 121"/>
                <a:gd name="T7" fmla="*/ 14 h 154"/>
                <a:gd name="T8" fmla="*/ 69 w 121"/>
                <a:gd name="T9" fmla="*/ 0 h 154"/>
                <a:gd name="T10" fmla="*/ 121 w 121"/>
                <a:gd name="T11" fmla="*/ 75 h 154"/>
                <a:gd name="T12" fmla="*/ 121 w 121"/>
                <a:gd name="T13" fmla="*/ 154 h 154"/>
                <a:gd name="T14" fmla="*/ 102 w 121"/>
                <a:gd name="T15" fmla="*/ 154 h 154"/>
                <a:gd name="T16" fmla="*/ 102 w 121"/>
                <a:gd name="T17" fmla="*/ 75 h 154"/>
                <a:gd name="T18" fmla="*/ 67 w 121"/>
                <a:gd name="T19" fmla="*/ 16 h 154"/>
                <a:gd name="T20" fmla="*/ 19 w 121"/>
                <a:gd name="T21" fmla="*/ 29 h 154"/>
                <a:gd name="T22" fmla="*/ 19 w 121"/>
                <a:gd name="T23" fmla="*/ 154 h 154"/>
                <a:gd name="T24" fmla="*/ 0 w 121"/>
                <a:gd name="T25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1" h="154">
                  <a:moveTo>
                    <a:pt x="0" y="154"/>
                  </a:moveTo>
                  <a:lnTo>
                    <a:pt x="0" y="3"/>
                  </a:lnTo>
                  <a:lnTo>
                    <a:pt x="19" y="3"/>
                  </a:lnTo>
                  <a:lnTo>
                    <a:pt x="19" y="14"/>
                  </a:lnTo>
                  <a:cubicBezTo>
                    <a:pt x="19" y="14"/>
                    <a:pt x="45" y="0"/>
                    <a:pt x="69" y="0"/>
                  </a:cubicBezTo>
                  <a:cubicBezTo>
                    <a:pt x="111" y="0"/>
                    <a:pt x="121" y="19"/>
                    <a:pt x="121" y="75"/>
                  </a:cubicBezTo>
                  <a:lnTo>
                    <a:pt x="121" y="154"/>
                  </a:lnTo>
                  <a:lnTo>
                    <a:pt x="102" y="154"/>
                  </a:lnTo>
                  <a:lnTo>
                    <a:pt x="102" y="75"/>
                  </a:lnTo>
                  <a:cubicBezTo>
                    <a:pt x="102" y="31"/>
                    <a:pt x="97" y="16"/>
                    <a:pt x="67" y="16"/>
                  </a:cubicBezTo>
                  <a:cubicBezTo>
                    <a:pt x="42" y="16"/>
                    <a:pt x="19" y="29"/>
                    <a:pt x="19" y="29"/>
                  </a:cubicBezTo>
                  <a:lnTo>
                    <a:pt x="19" y="154"/>
                  </a:lnTo>
                  <a:lnTo>
                    <a:pt x="0" y="154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0" name="Freeform 10"/>
            <p:cNvSpPr>
              <a:spLocks noEditPoints="1"/>
            </p:cNvSpPr>
            <p:nvPr/>
          </p:nvSpPr>
          <p:spPr bwMode="auto">
            <a:xfrm>
              <a:off x="3259" y="2283"/>
              <a:ext cx="4" cy="49"/>
            </a:xfrm>
            <a:custGeom>
              <a:avLst/>
              <a:gdLst>
                <a:gd name="T0" fmla="*/ 0 w 19"/>
                <a:gd name="T1" fmla="*/ 0 h 212"/>
                <a:gd name="T2" fmla="*/ 19 w 19"/>
                <a:gd name="T3" fmla="*/ 0 h 212"/>
                <a:gd name="T4" fmla="*/ 19 w 19"/>
                <a:gd name="T5" fmla="*/ 23 h 212"/>
                <a:gd name="T6" fmla="*/ 0 w 19"/>
                <a:gd name="T7" fmla="*/ 23 h 212"/>
                <a:gd name="T8" fmla="*/ 0 w 19"/>
                <a:gd name="T9" fmla="*/ 0 h 212"/>
                <a:gd name="T10" fmla="*/ 0 w 19"/>
                <a:gd name="T11" fmla="*/ 61 h 212"/>
                <a:gd name="T12" fmla="*/ 0 w 19"/>
                <a:gd name="T13" fmla="*/ 61 h 212"/>
                <a:gd name="T14" fmla="*/ 19 w 19"/>
                <a:gd name="T15" fmla="*/ 61 h 212"/>
                <a:gd name="T16" fmla="*/ 19 w 19"/>
                <a:gd name="T17" fmla="*/ 212 h 212"/>
                <a:gd name="T18" fmla="*/ 0 w 19"/>
                <a:gd name="T19" fmla="*/ 212 h 212"/>
                <a:gd name="T20" fmla="*/ 0 w 19"/>
                <a:gd name="T21" fmla="*/ 61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212">
                  <a:moveTo>
                    <a:pt x="0" y="0"/>
                  </a:moveTo>
                  <a:lnTo>
                    <a:pt x="19" y="0"/>
                  </a:lnTo>
                  <a:lnTo>
                    <a:pt x="19" y="23"/>
                  </a:lnTo>
                  <a:lnTo>
                    <a:pt x="0" y="23"/>
                  </a:lnTo>
                  <a:lnTo>
                    <a:pt x="0" y="0"/>
                  </a:lnTo>
                  <a:close/>
                  <a:moveTo>
                    <a:pt x="0" y="61"/>
                  </a:moveTo>
                  <a:lnTo>
                    <a:pt x="0" y="61"/>
                  </a:lnTo>
                  <a:lnTo>
                    <a:pt x="19" y="61"/>
                  </a:lnTo>
                  <a:lnTo>
                    <a:pt x="19" y="212"/>
                  </a:lnTo>
                  <a:lnTo>
                    <a:pt x="0" y="212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1" name="Freeform 11"/>
            <p:cNvSpPr>
              <a:spLocks/>
            </p:cNvSpPr>
            <p:nvPr/>
          </p:nvSpPr>
          <p:spPr bwMode="auto">
            <a:xfrm>
              <a:off x="3271" y="2297"/>
              <a:ext cx="30" cy="35"/>
            </a:xfrm>
            <a:custGeom>
              <a:avLst/>
              <a:gdLst>
                <a:gd name="T0" fmla="*/ 20 w 132"/>
                <a:gd name="T1" fmla="*/ 0 h 151"/>
                <a:gd name="T2" fmla="*/ 60 w 132"/>
                <a:gd name="T3" fmla="*/ 135 h 151"/>
                <a:gd name="T4" fmla="*/ 72 w 132"/>
                <a:gd name="T5" fmla="*/ 135 h 151"/>
                <a:gd name="T6" fmla="*/ 112 w 132"/>
                <a:gd name="T7" fmla="*/ 0 h 151"/>
                <a:gd name="T8" fmla="*/ 132 w 132"/>
                <a:gd name="T9" fmla="*/ 0 h 151"/>
                <a:gd name="T10" fmla="*/ 86 w 132"/>
                <a:gd name="T11" fmla="*/ 151 h 151"/>
                <a:gd name="T12" fmla="*/ 45 w 132"/>
                <a:gd name="T13" fmla="*/ 151 h 151"/>
                <a:gd name="T14" fmla="*/ 0 w 132"/>
                <a:gd name="T15" fmla="*/ 0 h 151"/>
                <a:gd name="T16" fmla="*/ 20 w 132"/>
                <a:gd name="T17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151">
                  <a:moveTo>
                    <a:pt x="20" y="0"/>
                  </a:moveTo>
                  <a:lnTo>
                    <a:pt x="60" y="135"/>
                  </a:lnTo>
                  <a:lnTo>
                    <a:pt x="72" y="135"/>
                  </a:lnTo>
                  <a:lnTo>
                    <a:pt x="112" y="0"/>
                  </a:lnTo>
                  <a:lnTo>
                    <a:pt x="132" y="0"/>
                  </a:lnTo>
                  <a:lnTo>
                    <a:pt x="86" y="151"/>
                  </a:lnTo>
                  <a:lnTo>
                    <a:pt x="45" y="151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2" name="Freeform 12"/>
            <p:cNvSpPr>
              <a:spLocks noEditPoints="1"/>
            </p:cNvSpPr>
            <p:nvPr/>
          </p:nvSpPr>
          <p:spPr bwMode="auto">
            <a:xfrm>
              <a:off x="3307" y="2297"/>
              <a:ext cx="28" cy="36"/>
            </a:xfrm>
            <a:custGeom>
              <a:avLst/>
              <a:gdLst>
                <a:gd name="T0" fmla="*/ 118 w 124"/>
                <a:gd name="T1" fmla="*/ 138 h 157"/>
                <a:gd name="T2" fmla="*/ 119 w 124"/>
                <a:gd name="T3" fmla="*/ 153 h 157"/>
                <a:gd name="T4" fmla="*/ 60 w 124"/>
                <a:gd name="T5" fmla="*/ 157 h 157"/>
                <a:gd name="T6" fmla="*/ 0 w 124"/>
                <a:gd name="T7" fmla="*/ 79 h 157"/>
                <a:gd name="T8" fmla="*/ 64 w 124"/>
                <a:gd name="T9" fmla="*/ 0 h 157"/>
                <a:gd name="T10" fmla="*/ 124 w 124"/>
                <a:gd name="T11" fmla="*/ 71 h 157"/>
                <a:gd name="T12" fmla="*/ 124 w 124"/>
                <a:gd name="T13" fmla="*/ 86 h 157"/>
                <a:gd name="T14" fmla="*/ 19 w 124"/>
                <a:gd name="T15" fmla="*/ 86 h 157"/>
                <a:gd name="T16" fmla="*/ 62 w 124"/>
                <a:gd name="T17" fmla="*/ 140 h 157"/>
                <a:gd name="T18" fmla="*/ 118 w 124"/>
                <a:gd name="T19" fmla="*/ 138 h 157"/>
                <a:gd name="T20" fmla="*/ 106 w 124"/>
                <a:gd name="T21" fmla="*/ 71 h 157"/>
                <a:gd name="T22" fmla="*/ 106 w 124"/>
                <a:gd name="T23" fmla="*/ 71 h 157"/>
                <a:gd name="T24" fmla="*/ 64 w 124"/>
                <a:gd name="T25" fmla="*/ 16 h 157"/>
                <a:gd name="T26" fmla="*/ 19 w 124"/>
                <a:gd name="T27" fmla="*/ 71 h 157"/>
                <a:gd name="T28" fmla="*/ 106 w 124"/>
                <a:gd name="T29" fmla="*/ 7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4" h="157">
                  <a:moveTo>
                    <a:pt x="118" y="138"/>
                  </a:moveTo>
                  <a:lnTo>
                    <a:pt x="119" y="153"/>
                  </a:lnTo>
                  <a:cubicBezTo>
                    <a:pt x="119" y="153"/>
                    <a:pt x="84" y="157"/>
                    <a:pt x="60" y="157"/>
                  </a:cubicBezTo>
                  <a:cubicBezTo>
                    <a:pt x="14" y="157"/>
                    <a:pt x="0" y="129"/>
                    <a:pt x="0" y="79"/>
                  </a:cubicBezTo>
                  <a:cubicBezTo>
                    <a:pt x="0" y="21"/>
                    <a:pt x="26" y="0"/>
                    <a:pt x="64" y="0"/>
                  </a:cubicBezTo>
                  <a:cubicBezTo>
                    <a:pt x="103" y="0"/>
                    <a:pt x="124" y="21"/>
                    <a:pt x="124" y="71"/>
                  </a:cubicBezTo>
                  <a:lnTo>
                    <a:pt x="124" y="86"/>
                  </a:lnTo>
                  <a:lnTo>
                    <a:pt x="19" y="86"/>
                  </a:lnTo>
                  <a:cubicBezTo>
                    <a:pt x="19" y="122"/>
                    <a:pt x="29" y="140"/>
                    <a:pt x="62" y="140"/>
                  </a:cubicBezTo>
                  <a:cubicBezTo>
                    <a:pt x="84" y="140"/>
                    <a:pt x="118" y="138"/>
                    <a:pt x="118" y="138"/>
                  </a:cubicBezTo>
                  <a:close/>
                  <a:moveTo>
                    <a:pt x="106" y="71"/>
                  </a:moveTo>
                  <a:lnTo>
                    <a:pt x="106" y="71"/>
                  </a:lnTo>
                  <a:cubicBezTo>
                    <a:pt x="106" y="31"/>
                    <a:pt x="93" y="16"/>
                    <a:pt x="64" y="16"/>
                  </a:cubicBezTo>
                  <a:cubicBezTo>
                    <a:pt x="35" y="16"/>
                    <a:pt x="19" y="31"/>
                    <a:pt x="19" y="71"/>
                  </a:cubicBezTo>
                  <a:lnTo>
                    <a:pt x="106" y="7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3" name="Freeform 13"/>
            <p:cNvSpPr>
              <a:spLocks/>
            </p:cNvSpPr>
            <p:nvPr/>
          </p:nvSpPr>
          <p:spPr bwMode="auto">
            <a:xfrm>
              <a:off x="3345" y="2297"/>
              <a:ext cx="17" cy="35"/>
            </a:xfrm>
            <a:custGeom>
              <a:avLst/>
              <a:gdLst>
                <a:gd name="T0" fmla="*/ 0 w 75"/>
                <a:gd name="T1" fmla="*/ 3 h 154"/>
                <a:gd name="T2" fmla="*/ 19 w 75"/>
                <a:gd name="T3" fmla="*/ 3 h 154"/>
                <a:gd name="T4" fmla="*/ 19 w 75"/>
                <a:gd name="T5" fmla="*/ 24 h 154"/>
                <a:gd name="T6" fmla="*/ 75 w 75"/>
                <a:gd name="T7" fmla="*/ 0 h 154"/>
                <a:gd name="T8" fmla="*/ 75 w 75"/>
                <a:gd name="T9" fmla="*/ 18 h 154"/>
                <a:gd name="T10" fmla="*/ 19 w 75"/>
                <a:gd name="T11" fmla="*/ 41 h 154"/>
                <a:gd name="T12" fmla="*/ 19 w 75"/>
                <a:gd name="T13" fmla="*/ 154 h 154"/>
                <a:gd name="T14" fmla="*/ 0 w 75"/>
                <a:gd name="T15" fmla="*/ 154 h 154"/>
                <a:gd name="T16" fmla="*/ 0 w 75"/>
                <a:gd name="T17" fmla="*/ 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154">
                  <a:moveTo>
                    <a:pt x="0" y="3"/>
                  </a:moveTo>
                  <a:lnTo>
                    <a:pt x="19" y="3"/>
                  </a:lnTo>
                  <a:lnTo>
                    <a:pt x="19" y="24"/>
                  </a:lnTo>
                  <a:cubicBezTo>
                    <a:pt x="19" y="24"/>
                    <a:pt x="44" y="5"/>
                    <a:pt x="75" y="0"/>
                  </a:cubicBezTo>
                  <a:lnTo>
                    <a:pt x="75" y="18"/>
                  </a:lnTo>
                  <a:cubicBezTo>
                    <a:pt x="46" y="24"/>
                    <a:pt x="19" y="41"/>
                    <a:pt x="19" y="41"/>
                  </a:cubicBezTo>
                  <a:lnTo>
                    <a:pt x="19" y="154"/>
                  </a:lnTo>
                  <a:lnTo>
                    <a:pt x="0" y="154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4" name="Freeform 14"/>
            <p:cNvSpPr>
              <a:spLocks/>
            </p:cNvSpPr>
            <p:nvPr/>
          </p:nvSpPr>
          <p:spPr bwMode="auto">
            <a:xfrm>
              <a:off x="3367" y="2297"/>
              <a:ext cx="26" cy="35"/>
            </a:xfrm>
            <a:custGeom>
              <a:avLst/>
              <a:gdLst>
                <a:gd name="T0" fmla="*/ 0 w 115"/>
                <a:gd name="T1" fmla="*/ 0 h 151"/>
                <a:gd name="T2" fmla="*/ 115 w 115"/>
                <a:gd name="T3" fmla="*/ 0 h 151"/>
                <a:gd name="T4" fmla="*/ 115 w 115"/>
                <a:gd name="T5" fmla="*/ 16 h 151"/>
                <a:gd name="T6" fmla="*/ 23 w 115"/>
                <a:gd name="T7" fmla="*/ 135 h 151"/>
                <a:gd name="T8" fmla="*/ 115 w 115"/>
                <a:gd name="T9" fmla="*/ 135 h 151"/>
                <a:gd name="T10" fmla="*/ 115 w 115"/>
                <a:gd name="T11" fmla="*/ 151 h 151"/>
                <a:gd name="T12" fmla="*/ 0 w 115"/>
                <a:gd name="T13" fmla="*/ 151 h 151"/>
                <a:gd name="T14" fmla="*/ 0 w 115"/>
                <a:gd name="T15" fmla="*/ 135 h 151"/>
                <a:gd name="T16" fmla="*/ 93 w 115"/>
                <a:gd name="T17" fmla="*/ 16 h 151"/>
                <a:gd name="T18" fmla="*/ 0 w 115"/>
                <a:gd name="T19" fmla="*/ 16 h 151"/>
                <a:gd name="T20" fmla="*/ 0 w 115"/>
                <a:gd name="T21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5" h="151">
                  <a:moveTo>
                    <a:pt x="0" y="0"/>
                  </a:moveTo>
                  <a:lnTo>
                    <a:pt x="115" y="0"/>
                  </a:lnTo>
                  <a:lnTo>
                    <a:pt x="115" y="16"/>
                  </a:lnTo>
                  <a:lnTo>
                    <a:pt x="23" y="135"/>
                  </a:lnTo>
                  <a:lnTo>
                    <a:pt x="115" y="135"/>
                  </a:lnTo>
                  <a:lnTo>
                    <a:pt x="115" y="151"/>
                  </a:lnTo>
                  <a:lnTo>
                    <a:pt x="0" y="151"/>
                  </a:lnTo>
                  <a:lnTo>
                    <a:pt x="0" y="135"/>
                  </a:lnTo>
                  <a:lnTo>
                    <a:pt x="93" y="16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5" name="Freeform 15"/>
            <p:cNvSpPr>
              <a:spLocks noEditPoints="1"/>
            </p:cNvSpPr>
            <p:nvPr/>
          </p:nvSpPr>
          <p:spPr bwMode="auto">
            <a:xfrm>
              <a:off x="3401" y="2297"/>
              <a:ext cx="30" cy="36"/>
            </a:xfrm>
            <a:custGeom>
              <a:avLst/>
              <a:gdLst>
                <a:gd name="T0" fmla="*/ 116 w 136"/>
                <a:gd name="T1" fmla="*/ 129 h 157"/>
                <a:gd name="T2" fmla="*/ 136 w 136"/>
                <a:gd name="T3" fmla="*/ 142 h 157"/>
                <a:gd name="T4" fmla="*/ 135 w 136"/>
                <a:gd name="T5" fmla="*/ 157 h 157"/>
                <a:gd name="T6" fmla="*/ 100 w 136"/>
                <a:gd name="T7" fmla="*/ 145 h 157"/>
                <a:gd name="T8" fmla="*/ 42 w 136"/>
                <a:gd name="T9" fmla="*/ 157 h 157"/>
                <a:gd name="T10" fmla="*/ 0 w 136"/>
                <a:gd name="T11" fmla="*/ 111 h 157"/>
                <a:gd name="T12" fmla="*/ 45 w 136"/>
                <a:gd name="T13" fmla="*/ 67 h 157"/>
                <a:gd name="T14" fmla="*/ 98 w 136"/>
                <a:gd name="T15" fmla="*/ 62 h 157"/>
                <a:gd name="T16" fmla="*/ 98 w 136"/>
                <a:gd name="T17" fmla="*/ 48 h 157"/>
                <a:gd name="T18" fmla="*/ 67 w 136"/>
                <a:gd name="T19" fmla="*/ 17 h 157"/>
                <a:gd name="T20" fmla="*/ 9 w 136"/>
                <a:gd name="T21" fmla="*/ 21 h 157"/>
                <a:gd name="T22" fmla="*/ 8 w 136"/>
                <a:gd name="T23" fmla="*/ 6 h 157"/>
                <a:gd name="T24" fmla="*/ 69 w 136"/>
                <a:gd name="T25" fmla="*/ 0 h 157"/>
                <a:gd name="T26" fmla="*/ 116 w 136"/>
                <a:gd name="T27" fmla="*/ 48 h 157"/>
                <a:gd name="T28" fmla="*/ 116 w 136"/>
                <a:gd name="T29" fmla="*/ 129 h 157"/>
                <a:gd name="T30" fmla="*/ 47 w 136"/>
                <a:gd name="T31" fmla="*/ 81 h 157"/>
                <a:gd name="T32" fmla="*/ 47 w 136"/>
                <a:gd name="T33" fmla="*/ 81 h 157"/>
                <a:gd name="T34" fmla="*/ 19 w 136"/>
                <a:gd name="T35" fmla="*/ 111 h 157"/>
                <a:gd name="T36" fmla="*/ 44 w 136"/>
                <a:gd name="T37" fmla="*/ 141 h 157"/>
                <a:gd name="T38" fmla="*/ 98 w 136"/>
                <a:gd name="T39" fmla="*/ 131 h 157"/>
                <a:gd name="T40" fmla="*/ 98 w 136"/>
                <a:gd name="T41" fmla="*/ 76 h 157"/>
                <a:gd name="T42" fmla="*/ 47 w 136"/>
                <a:gd name="T43" fmla="*/ 8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6" h="157">
                  <a:moveTo>
                    <a:pt x="116" y="129"/>
                  </a:moveTo>
                  <a:cubicBezTo>
                    <a:pt x="117" y="138"/>
                    <a:pt x="126" y="141"/>
                    <a:pt x="136" y="142"/>
                  </a:cubicBezTo>
                  <a:lnTo>
                    <a:pt x="135" y="157"/>
                  </a:lnTo>
                  <a:cubicBezTo>
                    <a:pt x="120" y="157"/>
                    <a:pt x="108" y="154"/>
                    <a:pt x="100" y="145"/>
                  </a:cubicBezTo>
                  <a:cubicBezTo>
                    <a:pt x="100" y="145"/>
                    <a:pt x="71" y="157"/>
                    <a:pt x="42" y="157"/>
                  </a:cubicBezTo>
                  <a:cubicBezTo>
                    <a:pt x="15" y="157"/>
                    <a:pt x="0" y="142"/>
                    <a:pt x="0" y="111"/>
                  </a:cubicBezTo>
                  <a:cubicBezTo>
                    <a:pt x="0" y="83"/>
                    <a:pt x="14" y="70"/>
                    <a:pt x="45" y="67"/>
                  </a:cubicBezTo>
                  <a:lnTo>
                    <a:pt x="98" y="62"/>
                  </a:lnTo>
                  <a:lnTo>
                    <a:pt x="98" y="48"/>
                  </a:lnTo>
                  <a:cubicBezTo>
                    <a:pt x="98" y="26"/>
                    <a:pt x="87" y="17"/>
                    <a:pt x="67" y="17"/>
                  </a:cubicBezTo>
                  <a:cubicBezTo>
                    <a:pt x="45" y="17"/>
                    <a:pt x="9" y="21"/>
                    <a:pt x="9" y="21"/>
                  </a:cubicBezTo>
                  <a:lnTo>
                    <a:pt x="8" y="6"/>
                  </a:lnTo>
                  <a:cubicBezTo>
                    <a:pt x="8" y="6"/>
                    <a:pt x="44" y="0"/>
                    <a:pt x="69" y="0"/>
                  </a:cubicBezTo>
                  <a:cubicBezTo>
                    <a:pt x="101" y="0"/>
                    <a:pt x="116" y="16"/>
                    <a:pt x="116" y="48"/>
                  </a:cubicBezTo>
                  <a:lnTo>
                    <a:pt x="116" y="129"/>
                  </a:lnTo>
                  <a:close/>
                  <a:moveTo>
                    <a:pt x="47" y="81"/>
                  </a:moveTo>
                  <a:lnTo>
                    <a:pt x="47" y="81"/>
                  </a:lnTo>
                  <a:cubicBezTo>
                    <a:pt x="27" y="83"/>
                    <a:pt x="19" y="93"/>
                    <a:pt x="19" y="111"/>
                  </a:cubicBezTo>
                  <a:cubicBezTo>
                    <a:pt x="19" y="130"/>
                    <a:pt x="27" y="141"/>
                    <a:pt x="44" y="141"/>
                  </a:cubicBezTo>
                  <a:cubicBezTo>
                    <a:pt x="69" y="141"/>
                    <a:pt x="98" y="131"/>
                    <a:pt x="98" y="131"/>
                  </a:cubicBezTo>
                  <a:lnTo>
                    <a:pt x="98" y="76"/>
                  </a:lnTo>
                  <a:lnTo>
                    <a:pt x="47" y="8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6" name="Freeform 16"/>
            <p:cNvSpPr>
              <a:spLocks/>
            </p:cNvSpPr>
            <p:nvPr/>
          </p:nvSpPr>
          <p:spPr bwMode="auto">
            <a:xfrm>
              <a:off x="3452" y="2297"/>
              <a:ext cx="30" cy="35"/>
            </a:xfrm>
            <a:custGeom>
              <a:avLst/>
              <a:gdLst>
                <a:gd name="T0" fmla="*/ 19 w 131"/>
                <a:gd name="T1" fmla="*/ 0 h 151"/>
                <a:gd name="T2" fmla="*/ 59 w 131"/>
                <a:gd name="T3" fmla="*/ 135 h 151"/>
                <a:gd name="T4" fmla="*/ 72 w 131"/>
                <a:gd name="T5" fmla="*/ 135 h 151"/>
                <a:gd name="T6" fmla="*/ 112 w 131"/>
                <a:gd name="T7" fmla="*/ 0 h 151"/>
                <a:gd name="T8" fmla="*/ 131 w 131"/>
                <a:gd name="T9" fmla="*/ 0 h 151"/>
                <a:gd name="T10" fmla="*/ 85 w 131"/>
                <a:gd name="T11" fmla="*/ 151 h 151"/>
                <a:gd name="T12" fmla="*/ 45 w 131"/>
                <a:gd name="T13" fmla="*/ 151 h 151"/>
                <a:gd name="T14" fmla="*/ 0 w 131"/>
                <a:gd name="T15" fmla="*/ 0 h 151"/>
                <a:gd name="T16" fmla="*/ 19 w 131"/>
                <a:gd name="T17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1" h="151">
                  <a:moveTo>
                    <a:pt x="19" y="0"/>
                  </a:moveTo>
                  <a:lnTo>
                    <a:pt x="59" y="135"/>
                  </a:lnTo>
                  <a:lnTo>
                    <a:pt x="72" y="135"/>
                  </a:lnTo>
                  <a:lnTo>
                    <a:pt x="112" y="0"/>
                  </a:lnTo>
                  <a:lnTo>
                    <a:pt x="131" y="0"/>
                  </a:lnTo>
                  <a:lnTo>
                    <a:pt x="85" y="151"/>
                  </a:lnTo>
                  <a:lnTo>
                    <a:pt x="45" y="151"/>
                  </a:lnTo>
                  <a:lnTo>
                    <a:pt x="0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7" name="Freeform 17"/>
            <p:cNvSpPr>
              <a:spLocks/>
            </p:cNvSpPr>
            <p:nvPr/>
          </p:nvSpPr>
          <p:spPr bwMode="auto">
            <a:xfrm>
              <a:off x="3507" y="2284"/>
              <a:ext cx="46" cy="48"/>
            </a:xfrm>
            <a:custGeom>
              <a:avLst/>
              <a:gdLst>
                <a:gd name="T0" fmla="*/ 0 w 204"/>
                <a:gd name="T1" fmla="*/ 0 h 211"/>
                <a:gd name="T2" fmla="*/ 34 w 204"/>
                <a:gd name="T3" fmla="*/ 0 h 211"/>
                <a:gd name="T4" fmla="*/ 102 w 204"/>
                <a:gd name="T5" fmla="*/ 184 h 211"/>
                <a:gd name="T6" fmla="*/ 169 w 204"/>
                <a:gd name="T7" fmla="*/ 0 h 211"/>
                <a:gd name="T8" fmla="*/ 204 w 204"/>
                <a:gd name="T9" fmla="*/ 0 h 211"/>
                <a:gd name="T10" fmla="*/ 204 w 204"/>
                <a:gd name="T11" fmla="*/ 211 h 211"/>
                <a:gd name="T12" fmla="*/ 185 w 204"/>
                <a:gd name="T13" fmla="*/ 211 h 211"/>
                <a:gd name="T14" fmla="*/ 185 w 204"/>
                <a:gd name="T15" fmla="*/ 21 h 211"/>
                <a:gd name="T16" fmla="*/ 181 w 204"/>
                <a:gd name="T17" fmla="*/ 21 h 211"/>
                <a:gd name="T18" fmla="*/ 113 w 204"/>
                <a:gd name="T19" fmla="*/ 204 h 211"/>
                <a:gd name="T20" fmla="*/ 90 w 204"/>
                <a:gd name="T21" fmla="*/ 204 h 211"/>
                <a:gd name="T22" fmla="*/ 23 w 204"/>
                <a:gd name="T23" fmla="*/ 21 h 211"/>
                <a:gd name="T24" fmla="*/ 19 w 204"/>
                <a:gd name="T25" fmla="*/ 21 h 211"/>
                <a:gd name="T26" fmla="*/ 19 w 204"/>
                <a:gd name="T27" fmla="*/ 211 h 211"/>
                <a:gd name="T28" fmla="*/ 0 w 204"/>
                <a:gd name="T29" fmla="*/ 211 h 211"/>
                <a:gd name="T30" fmla="*/ 0 w 204"/>
                <a:gd name="T31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4" h="211">
                  <a:moveTo>
                    <a:pt x="0" y="0"/>
                  </a:moveTo>
                  <a:lnTo>
                    <a:pt x="34" y="0"/>
                  </a:lnTo>
                  <a:lnTo>
                    <a:pt x="102" y="184"/>
                  </a:lnTo>
                  <a:lnTo>
                    <a:pt x="169" y="0"/>
                  </a:lnTo>
                  <a:lnTo>
                    <a:pt x="204" y="0"/>
                  </a:lnTo>
                  <a:lnTo>
                    <a:pt x="204" y="211"/>
                  </a:lnTo>
                  <a:lnTo>
                    <a:pt x="185" y="211"/>
                  </a:lnTo>
                  <a:lnTo>
                    <a:pt x="185" y="21"/>
                  </a:lnTo>
                  <a:lnTo>
                    <a:pt x="181" y="21"/>
                  </a:lnTo>
                  <a:lnTo>
                    <a:pt x="113" y="204"/>
                  </a:lnTo>
                  <a:lnTo>
                    <a:pt x="90" y="204"/>
                  </a:lnTo>
                  <a:lnTo>
                    <a:pt x="23" y="21"/>
                  </a:lnTo>
                  <a:lnTo>
                    <a:pt x="19" y="21"/>
                  </a:lnTo>
                  <a:lnTo>
                    <a:pt x="19" y="211"/>
                  </a:lnTo>
                  <a:lnTo>
                    <a:pt x="0" y="2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8" name="Freeform 18"/>
            <p:cNvSpPr>
              <a:spLocks noEditPoints="1"/>
            </p:cNvSpPr>
            <p:nvPr/>
          </p:nvSpPr>
          <p:spPr bwMode="auto">
            <a:xfrm>
              <a:off x="3563" y="2297"/>
              <a:ext cx="31" cy="36"/>
            </a:xfrm>
            <a:custGeom>
              <a:avLst/>
              <a:gdLst>
                <a:gd name="T0" fmla="*/ 116 w 136"/>
                <a:gd name="T1" fmla="*/ 129 h 157"/>
                <a:gd name="T2" fmla="*/ 136 w 136"/>
                <a:gd name="T3" fmla="*/ 142 h 157"/>
                <a:gd name="T4" fmla="*/ 135 w 136"/>
                <a:gd name="T5" fmla="*/ 157 h 157"/>
                <a:gd name="T6" fmla="*/ 100 w 136"/>
                <a:gd name="T7" fmla="*/ 145 h 157"/>
                <a:gd name="T8" fmla="*/ 42 w 136"/>
                <a:gd name="T9" fmla="*/ 157 h 157"/>
                <a:gd name="T10" fmla="*/ 0 w 136"/>
                <a:gd name="T11" fmla="*/ 111 h 157"/>
                <a:gd name="T12" fmla="*/ 45 w 136"/>
                <a:gd name="T13" fmla="*/ 67 h 157"/>
                <a:gd name="T14" fmla="*/ 98 w 136"/>
                <a:gd name="T15" fmla="*/ 62 h 157"/>
                <a:gd name="T16" fmla="*/ 98 w 136"/>
                <a:gd name="T17" fmla="*/ 48 h 157"/>
                <a:gd name="T18" fmla="*/ 68 w 136"/>
                <a:gd name="T19" fmla="*/ 17 h 157"/>
                <a:gd name="T20" fmla="*/ 9 w 136"/>
                <a:gd name="T21" fmla="*/ 21 h 157"/>
                <a:gd name="T22" fmla="*/ 8 w 136"/>
                <a:gd name="T23" fmla="*/ 6 h 157"/>
                <a:gd name="T24" fmla="*/ 69 w 136"/>
                <a:gd name="T25" fmla="*/ 0 h 157"/>
                <a:gd name="T26" fmla="*/ 116 w 136"/>
                <a:gd name="T27" fmla="*/ 48 h 157"/>
                <a:gd name="T28" fmla="*/ 116 w 136"/>
                <a:gd name="T29" fmla="*/ 129 h 157"/>
                <a:gd name="T30" fmla="*/ 47 w 136"/>
                <a:gd name="T31" fmla="*/ 81 h 157"/>
                <a:gd name="T32" fmla="*/ 47 w 136"/>
                <a:gd name="T33" fmla="*/ 81 h 157"/>
                <a:gd name="T34" fmla="*/ 19 w 136"/>
                <a:gd name="T35" fmla="*/ 111 h 157"/>
                <a:gd name="T36" fmla="*/ 45 w 136"/>
                <a:gd name="T37" fmla="*/ 141 h 157"/>
                <a:gd name="T38" fmla="*/ 98 w 136"/>
                <a:gd name="T39" fmla="*/ 131 h 157"/>
                <a:gd name="T40" fmla="*/ 98 w 136"/>
                <a:gd name="T41" fmla="*/ 76 h 157"/>
                <a:gd name="T42" fmla="*/ 47 w 136"/>
                <a:gd name="T43" fmla="*/ 8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6" h="157">
                  <a:moveTo>
                    <a:pt x="116" y="129"/>
                  </a:moveTo>
                  <a:cubicBezTo>
                    <a:pt x="117" y="138"/>
                    <a:pt x="126" y="141"/>
                    <a:pt x="136" y="142"/>
                  </a:cubicBezTo>
                  <a:lnTo>
                    <a:pt x="135" y="157"/>
                  </a:lnTo>
                  <a:cubicBezTo>
                    <a:pt x="120" y="157"/>
                    <a:pt x="109" y="154"/>
                    <a:pt x="100" y="145"/>
                  </a:cubicBezTo>
                  <a:cubicBezTo>
                    <a:pt x="100" y="145"/>
                    <a:pt x="71" y="157"/>
                    <a:pt x="42" y="157"/>
                  </a:cubicBezTo>
                  <a:cubicBezTo>
                    <a:pt x="15" y="157"/>
                    <a:pt x="0" y="142"/>
                    <a:pt x="0" y="111"/>
                  </a:cubicBezTo>
                  <a:cubicBezTo>
                    <a:pt x="0" y="83"/>
                    <a:pt x="14" y="70"/>
                    <a:pt x="45" y="67"/>
                  </a:cubicBezTo>
                  <a:lnTo>
                    <a:pt x="98" y="62"/>
                  </a:lnTo>
                  <a:lnTo>
                    <a:pt x="98" y="48"/>
                  </a:lnTo>
                  <a:cubicBezTo>
                    <a:pt x="98" y="26"/>
                    <a:pt x="87" y="17"/>
                    <a:pt x="68" y="17"/>
                  </a:cubicBezTo>
                  <a:cubicBezTo>
                    <a:pt x="45" y="17"/>
                    <a:pt x="9" y="21"/>
                    <a:pt x="9" y="21"/>
                  </a:cubicBezTo>
                  <a:lnTo>
                    <a:pt x="8" y="6"/>
                  </a:lnTo>
                  <a:cubicBezTo>
                    <a:pt x="8" y="6"/>
                    <a:pt x="44" y="0"/>
                    <a:pt x="69" y="0"/>
                  </a:cubicBezTo>
                  <a:cubicBezTo>
                    <a:pt x="101" y="0"/>
                    <a:pt x="116" y="16"/>
                    <a:pt x="116" y="48"/>
                  </a:cubicBezTo>
                  <a:lnTo>
                    <a:pt x="116" y="129"/>
                  </a:lnTo>
                  <a:close/>
                  <a:moveTo>
                    <a:pt x="47" y="81"/>
                  </a:moveTo>
                  <a:lnTo>
                    <a:pt x="47" y="81"/>
                  </a:lnTo>
                  <a:cubicBezTo>
                    <a:pt x="27" y="83"/>
                    <a:pt x="19" y="93"/>
                    <a:pt x="19" y="111"/>
                  </a:cubicBezTo>
                  <a:cubicBezTo>
                    <a:pt x="19" y="130"/>
                    <a:pt x="28" y="141"/>
                    <a:pt x="45" y="141"/>
                  </a:cubicBezTo>
                  <a:cubicBezTo>
                    <a:pt x="69" y="141"/>
                    <a:pt x="98" y="131"/>
                    <a:pt x="98" y="131"/>
                  </a:cubicBezTo>
                  <a:lnTo>
                    <a:pt x="98" y="76"/>
                  </a:lnTo>
                  <a:lnTo>
                    <a:pt x="47" y="8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9" name="Freeform 19"/>
            <p:cNvSpPr>
              <a:spLocks/>
            </p:cNvSpPr>
            <p:nvPr/>
          </p:nvSpPr>
          <p:spPr bwMode="auto">
            <a:xfrm>
              <a:off x="3603" y="2297"/>
              <a:ext cx="17" cy="35"/>
            </a:xfrm>
            <a:custGeom>
              <a:avLst/>
              <a:gdLst>
                <a:gd name="T0" fmla="*/ 0 w 75"/>
                <a:gd name="T1" fmla="*/ 3 h 154"/>
                <a:gd name="T2" fmla="*/ 19 w 75"/>
                <a:gd name="T3" fmla="*/ 3 h 154"/>
                <a:gd name="T4" fmla="*/ 19 w 75"/>
                <a:gd name="T5" fmla="*/ 24 h 154"/>
                <a:gd name="T6" fmla="*/ 75 w 75"/>
                <a:gd name="T7" fmla="*/ 0 h 154"/>
                <a:gd name="T8" fmla="*/ 75 w 75"/>
                <a:gd name="T9" fmla="*/ 18 h 154"/>
                <a:gd name="T10" fmla="*/ 19 w 75"/>
                <a:gd name="T11" fmla="*/ 41 h 154"/>
                <a:gd name="T12" fmla="*/ 19 w 75"/>
                <a:gd name="T13" fmla="*/ 154 h 154"/>
                <a:gd name="T14" fmla="*/ 0 w 75"/>
                <a:gd name="T15" fmla="*/ 154 h 154"/>
                <a:gd name="T16" fmla="*/ 0 w 75"/>
                <a:gd name="T17" fmla="*/ 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154">
                  <a:moveTo>
                    <a:pt x="0" y="3"/>
                  </a:moveTo>
                  <a:lnTo>
                    <a:pt x="19" y="3"/>
                  </a:lnTo>
                  <a:lnTo>
                    <a:pt x="19" y="24"/>
                  </a:lnTo>
                  <a:cubicBezTo>
                    <a:pt x="19" y="24"/>
                    <a:pt x="44" y="5"/>
                    <a:pt x="75" y="0"/>
                  </a:cubicBezTo>
                  <a:lnTo>
                    <a:pt x="75" y="18"/>
                  </a:lnTo>
                  <a:cubicBezTo>
                    <a:pt x="46" y="24"/>
                    <a:pt x="19" y="41"/>
                    <a:pt x="19" y="41"/>
                  </a:cubicBezTo>
                  <a:lnTo>
                    <a:pt x="19" y="154"/>
                  </a:lnTo>
                  <a:lnTo>
                    <a:pt x="0" y="154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0" name="Freeform 20"/>
            <p:cNvSpPr>
              <a:spLocks noEditPoints="1"/>
            </p:cNvSpPr>
            <p:nvPr/>
          </p:nvSpPr>
          <p:spPr bwMode="auto">
            <a:xfrm>
              <a:off x="3627" y="2283"/>
              <a:ext cx="4" cy="49"/>
            </a:xfrm>
            <a:custGeom>
              <a:avLst/>
              <a:gdLst>
                <a:gd name="T0" fmla="*/ 0 w 19"/>
                <a:gd name="T1" fmla="*/ 0 h 212"/>
                <a:gd name="T2" fmla="*/ 19 w 19"/>
                <a:gd name="T3" fmla="*/ 0 h 212"/>
                <a:gd name="T4" fmla="*/ 19 w 19"/>
                <a:gd name="T5" fmla="*/ 23 h 212"/>
                <a:gd name="T6" fmla="*/ 0 w 19"/>
                <a:gd name="T7" fmla="*/ 23 h 212"/>
                <a:gd name="T8" fmla="*/ 0 w 19"/>
                <a:gd name="T9" fmla="*/ 0 h 212"/>
                <a:gd name="T10" fmla="*/ 0 w 19"/>
                <a:gd name="T11" fmla="*/ 61 h 212"/>
                <a:gd name="T12" fmla="*/ 0 w 19"/>
                <a:gd name="T13" fmla="*/ 61 h 212"/>
                <a:gd name="T14" fmla="*/ 19 w 19"/>
                <a:gd name="T15" fmla="*/ 61 h 212"/>
                <a:gd name="T16" fmla="*/ 19 w 19"/>
                <a:gd name="T17" fmla="*/ 212 h 212"/>
                <a:gd name="T18" fmla="*/ 0 w 19"/>
                <a:gd name="T19" fmla="*/ 212 h 212"/>
                <a:gd name="T20" fmla="*/ 0 w 19"/>
                <a:gd name="T21" fmla="*/ 61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212">
                  <a:moveTo>
                    <a:pt x="0" y="0"/>
                  </a:moveTo>
                  <a:lnTo>
                    <a:pt x="19" y="0"/>
                  </a:lnTo>
                  <a:lnTo>
                    <a:pt x="19" y="23"/>
                  </a:lnTo>
                  <a:lnTo>
                    <a:pt x="0" y="23"/>
                  </a:lnTo>
                  <a:lnTo>
                    <a:pt x="0" y="0"/>
                  </a:lnTo>
                  <a:close/>
                  <a:moveTo>
                    <a:pt x="0" y="61"/>
                  </a:moveTo>
                  <a:lnTo>
                    <a:pt x="0" y="61"/>
                  </a:lnTo>
                  <a:lnTo>
                    <a:pt x="19" y="61"/>
                  </a:lnTo>
                  <a:lnTo>
                    <a:pt x="19" y="212"/>
                  </a:lnTo>
                  <a:lnTo>
                    <a:pt x="0" y="212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1" name="Freeform 21"/>
            <p:cNvSpPr>
              <a:spLocks noEditPoints="1"/>
            </p:cNvSpPr>
            <p:nvPr/>
          </p:nvSpPr>
          <p:spPr bwMode="auto">
            <a:xfrm>
              <a:off x="3644" y="2282"/>
              <a:ext cx="27" cy="51"/>
            </a:xfrm>
            <a:custGeom>
              <a:avLst/>
              <a:gdLst>
                <a:gd name="T0" fmla="*/ 122 w 122"/>
                <a:gd name="T1" fmla="*/ 140 h 221"/>
                <a:gd name="T2" fmla="*/ 50 w 122"/>
                <a:gd name="T3" fmla="*/ 221 h 221"/>
                <a:gd name="T4" fmla="*/ 0 w 122"/>
                <a:gd name="T5" fmla="*/ 218 h 221"/>
                <a:gd name="T6" fmla="*/ 0 w 122"/>
                <a:gd name="T7" fmla="*/ 0 h 221"/>
                <a:gd name="T8" fmla="*/ 19 w 122"/>
                <a:gd name="T9" fmla="*/ 0 h 221"/>
                <a:gd name="T10" fmla="*/ 19 w 122"/>
                <a:gd name="T11" fmla="*/ 75 h 221"/>
                <a:gd name="T12" fmla="*/ 67 w 122"/>
                <a:gd name="T13" fmla="*/ 64 h 221"/>
                <a:gd name="T14" fmla="*/ 122 w 122"/>
                <a:gd name="T15" fmla="*/ 140 h 221"/>
                <a:gd name="T16" fmla="*/ 103 w 122"/>
                <a:gd name="T17" fmla="*/ 140 h 221"/>
                <a:gd name="T18" fmla="*/ 103 w 122"/>
                <a:gd name="T19" fmla="*/ 140 h 221"/>
                <a:gd name="T20" fmla="*/ 66 w 122"/>
                <a:gd name="T21" fmla="*/ 81 h 221"/>
                <a:gd name="T22" fmla="*/ 19 w 122"/>
                <a:gd name="T23" fmla="*/ 90 h 221"/>
                <a:gd name="T24" fmla="*/ 19 w 122"/>
                <a:gd name="T25" fmla="*/ 203 h 221"/>
                <a:gd name="T26" fmla="*/ 50 w 122"/>
                <a:gd name="T27" fmla="*/ 205 h 221"/>
                <a:gd name="T28" fmla="*/ 103 w 122"/>
                <a:gd name="T29" fmla="*/ 14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2" h="221">
                  <a:moveTo>
                    <a:pt x="122" y="140"/>
                  </a:moveTo>
                  <a:cubicBezTo>
                    <a:pt x="122" y="198"/>
                    <a:pt x="107" y="221"/>
                    <a:pt x="50" y="221"/>
                  </a:cubicBezTo>
                  <a:cubicBezTo>
                    <a:pt x="31" y="221"/>
                    <a:pt x="0" y="218"/>
                    <a:pt x="0" y="218"/>
                  </a:cubicBezTo>
                  <a:lnTo>
                    <a:pt x="0" y="0"/>
                  </a:lnTo>
                  <a:lnTo>
                    <a:pt x="19" y="0"/>
                  </a:lnTo>
                  <a:lnTo>
                    <a:pt x="19" y="75"/>
                  </a:lnTo>
                  <a:cubicBezTo>
                    <a:pt x="19" y="75"/>
                    <a:pt x="43" y="64"/>
                    <a:pt x="67" y="64"/>
                  </a:cubicBezTo>
                  <a:cubicBezTo>
                    <a:pt x="109" y="64"/>
                    <a:pt x="122" y="86"/>
                    <a:pt x="122" y="140"/>
                  </a:cubicBezTo>
                  <a:close/>
                  <a:moveTo>
                    <a:pt x="103" y="140"/>
                  </a:moveTo>
                  <a:lnTo>
                    <a:pt x="103" y="140"/>
                  </a:lnTo>
                  <a:cubicBezTo>
                    <a:pt x="103" y="98"/>
                    <a:pt x="96" y="81"/>
                    <a:pt x="66" y="81"/>
                  </a:cubicBezTo>
                  <a:cubicBezTo>
                    <a:pt x="43" y="81"/>
                    <a:pt x="19" y="90"/>
                    <a:pt x="19" y="90"/>
                  </a:cubicBezTo>
                  <a:lnTo>
                    <a:pt x="19" y="203"/>
                  </a:lnTo>
                  <a:cubicBezTo>
                    <a:pt x="19" y="203"/>
                    <a:pt x="40" y="205"/>
                    <a:pt x="50" y="205"/>
                  </a:cubicBezTo>
                  <a:cubicBezTo>
                    <a:pt x="96" y="205"/>
                    <a:pt x="103" y="184"/>
                    <a:pt x="103" y="140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2" name="Freeform 22"/>
            <p:cNvSpPr>
              <a:spLocks noEditPoints="1"/>
            </p:cNvSpPr>
            <p:nvPr/>
          </p:nvSpPr>
          <p:spPr bwMode="auto">
            <a:xfrm>
              <a:off x="3679" y="2297"/>
              <a:ext cx="29" cy="36"/>
            </a:xfrm>
            <a:custGeom>
              <a:avLst/>
              <a:gdLst>
                <a:gd name="T0" fmla="*/ 129 w 129"/>
                <a:gd name="T1" fmla="*/ 76 h 157"/>
                <a:gd name="T2" fmla="*/ 65 w 129"/>
                <a:gd name="T3" fmla="*/ 157 h 157"/>
                <a:gd name="T4" fmla="*/ 0 w 129"/>
                <a:gd name="T5" fmla="*/ 76 h 157"/>
                <a:gd name="T6" fmla="*/ 65 w 129"/>
                <a:gd name="T7" fmla="*/ 0 h 157"/>
                <a:gd name="T8" fmla="*/ 129 w 129"/>
                <a:gd name="T9" fmla="*/ 76 h 157"/>
                <a:gd name="T10" fmla="*/ 110 w 129"/>
                <a:gd name="T11" fmla="*/ 76 h 157"/>
                <a:gd name="T12" fmla="*/ 110 w 129"/>
                <a:gd name="T13" fmla="*/ 76 h 157"/>
                <a:gd name="T14" fmla="*/ 65 w 129"/>
                <a:gd name="T15" fmla="*/ 16 h 157"/>
                <a:gd name="T16" fmla="*/ 18 w 129"/>
                <a:gd name="T17" fmla="*/ 76 h 157"/>
                <a:gd name="T18" fmla="*/ 65 w 129"/>
                <a:gd name="T19" fmla="*/ 141 h 157"/>
                <a:gd name="T20" fmla="*/ 110 w 129"/>
                <a:gd name="T21" fmla="*/ 76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9" h="157">
                  <a:moveTo>
                    <a:pt x="129" y="76"/>
                  </a:moveTo>
                  <a:cubicBezTo>
                    <a:pt x="129" y="130"/>
                    <a:pt x="116" y="157"/>
                    <a:pt x="65" y="157"/>
                  </a:cubicBezTo>
                  <a:cubicBezTo>
                    <a:pt x="13" y="157"/>
                    <a:pt x="0" y="133"/>
                    <a:pt x="0" y="76"/>
                  </a:cubicBezTo>
                  <a:cubicBezTo>
                    <a:pt x="0" y="22"/>
                    <a:pt x="17" y="0"/>
                    <a:pt x="65" y="0"/>
                  </a:cubicBezTo>
                  <a:cubicBezTo>
                    <a:pt x="110" y="0"/>
                    <a:pt x="129" y="23"/>
                    <a:pt x="129" y="76"/>
                  </a:cubicBezTo>
                  <a:close/>
                  <a:moveTo>
                    <a:pt x="110" y="76"/>
                  </a:moveTo>
                  <a:lnTo>
                    <a:pt x="110" y="76"/>
                  </a:lnTo>
                  <a:cubicBezTo>
                    <a:pt x="110" y="33"/>
                    <a:pt x="96" y="16"/>
                    <a:pt x="65" y="16"/>
                  </a:cubicBezTo>
                  <a:cubicBezTo>
                    <a:pt x="29" y="16"/>
                    <a:pt x="18" y="31"/>
                    <a:pt x="18" y="76"/>
                  </a:cubicBezTo>
                  <a:cubicBezTo>
                    <a:pt x="18" y="122"/>
                    <a:pt x="25" y="141"/>
                    <a:pt x="65" y="141"/>
                  </a:cubicBezTo>
                  <a:cubicBezTo>
                    <a:pt x="105" y="141"/>
                    <a:pt x="110" y="119"/>
                    <a:pt x="110" y="76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3" name="Freeform 23"/>
            <p:cNvSpPr>
              <a:spLocks/>
            </p:cNvSpPr>
            <p:nvPr/>
          </p:nvSpPr>
          <p:spPr bwMode="auto">
            <a:xfrm>
              <a:off x="3719" y="2297"/>
              <a:ext cx="17" cy="35"/>
            </a:xfrm>
            <a:custGeom>
              <a:avLst/>
              <a:gdLst>
                <a:gd name="T0" fmla="*/ 0 w 75"/>
                <a:gd name="T1" fmla="*/ 3 h 154"/>
                <a:gd name="T2" fmla="*/ 19 w 75"/>
                <a:gd name="T3" fmla="*/ 3 h 154"/>
                <a:gd name="T4" fmla="*/ 19 w 75"/>
                <a:gd name="T5" fmla="*/ 24 h 154"/>
                <a:gd name="T6" fmla="*/ 75 w 75"/>
                <a:gd name="T7" fmla="*/ 0 h 154"/>
                <a:gd name="T8" fmla="*/ 75 w 75"/>
                <a:gd name="T9" fmla="*/ 18 h 154"/>
                <a:gd name="T10" fmla="*/ 19 w 75"/>
                <a:gd name="T11" fmla="*/ 41 h 154"/>
                <a:gd name="T12" fmla="*/ 19 w 75"/>
                <a:gd name="T13" fmla="*/ 154 h 154"/>
                <a:gd name="T14" fmla="*/ 0 w 75"/>
                <a:gd name="T15" fmla="*/ 154 h 154"/>
                <a:gd name="T16" fmla="*/ 0 w 75"/>
                <a:gd name="T17" fmla="*/ 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154">
                  <a:moveTo>
                    <a:pt x="0" y="3"/>
                  </a:moveTo>
                  <a:lnTo>
                    <a:pt x="19" y="3"/>
                  </a:lnTo>
                  <a:lnTo>
                    <a:pt x="19" y="24"/>
                  </a:lnTo>
                  <a:cubicBezTo>
                    <a:pt x="19" y="24"/>
                    <a:pt x="44" y="5"/>
                    <a:pt x="75" y="0"/>
                  </a:cubicBezTo>
                  <a:lnTo>
                    <a:pt x="75" y="18"/>
                  </a:lnTo>
                  <a:cubicBezTo>
                    <a:pt x="46" y="24"/>
                    <a:pt x="19" y="41"/>
                    <a:pt x="19" y="41"/>
                  </a:cubicBezTo>
                  <a:lnTo>
                    <a:pt x="19" y="154"/>
                  </a:lnTo>
                  <a:lnTo>
                    <a:pt x="0" y="154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4" name="Freeform 24"/>
            <p:cNvSpPr>
              <a:spLocks/>
            </p:cNvSpPr>
            <p:nvPr/>
          </p:nvSpPr>
          <p:spPr bwMode="auto">
            <a:xfrm>
              <a:off x="3743" y="2297"/>
              <a:ext cx="27" cy="36"/>
            </a:xfrm>
            <a:custGeom>
              <a:avLst/>
              <a:gdLst>
                <a:gd name="T0" fmla="*/ 117 w 117"/>
                <a:gd name="T1" fmla="*/ 0 h 154"/>
                <a:gd name="T2" fmla="*/ 117 w 117"/>
                <a:gd name="T3" fmla="*/ 151 h 154"/>
                <a:gd name="T4" fmla="*/ 99 w 117"/>
                <a:gd name="T5" fmla="*/ 151 h 154"/>
                <a:gd name="T6" fmla="*/ 99 w 117"/>
                <a:gd name="T7" fmla="*/ 140 h 154"/>
                <a:gd name="T8" fmla="*/ 51 w 117"/>
                <a:gd name="T9" fmla="*/ 154 h 154"/>
                <a:gd name="T10" fmla="*/ 0 w 117"/>
                <a:gd name="T11" fmla="*/ 79 h 154"/>
                <a:gd name="T12" fmla="*/ 0 w 117"/>
                <a:gd name="T13" fmla="*/ 0 h 154"/>
                <a:gd name="T14" fmla="*/ 18 w 117"/>
                <a:gd name="T15" fmla="*/ 0 h 154"/>
                <a:gd name="T16" fmla="*/ 18 w 117"/>
                <a:gd name="T17" fmla="*/ 78 h 154"/>
                <a:gd name="T18" fmla="*/ 53 w 117"/>
                <a:gd name="T19" fmla="*/ 138 h 154"/>
                <a:gd name="T20" fmla="*/ 99 w 117"/>
                <a:gd name="T21" fmla="*/ 125 h 154"/>
                <a:gd name="T22" fmla="*/ 99 w 117"/>
                <a:gd name="T23" fmla="*/ 0 h 154"/>
                <a:gd name="T24" fmla="*/ 117 w 117"/>
                <a:gd name="T25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7" h="154">
                  <a:moveTo>
                    <a:pt x="117" y="0"/>
                  </a:moveTo>
                  <a:lnTo>
                    <a:pt x="117" y="151"/>
                  </a:lnTo>
                  <a:lnTo>
                    <a:pt x="99" y="151"/>
                  </a:lnTo>
                  <a:lnTo>
                    <a:pt x="99" y="140"/>
                  </a:lnTo>
                  <a:cubicBezTo>
                    <a:pt x="99" y="140"/>
                    <a:pt x="75" y="154"/>
                    <a:pt x="51" y="154"/>
                  </a:cubicBezTo>
                  <a:cubicBezTo>
                    <a:pt x="8" y="154"/>
                    <a:pt x="0" y="136"/>
                    <a:pt x="0" y="79"/>
                  </a:cubicBezTo>
                  <a:lnTo>
                    <a:pt x="0" y="0"/>
                  </a:lnTo>
                  <a:lnTo>
                    <a:pt x="18" y="0"/>
                  </a:lnTo>
                  <a:lnTo>
                    <a:pt x="18" y="78"/>
                  </a:lnTo>
                  <a:cubicBezTo>
                    <a:pt x="18" y="124"/>
                    <a:pt x="22" y="138"/>
                    <a:pt x="53" y="138"/>
                  </a:cubicBezTo>
                  <a:cubicBezTo>
                    <a:pt x="77" y="138"/>
                    <a:pt x="99" y="125"/>
                    <a:pt x="99" y="125"/>
                  </a:cubicBezTo>
                  <a:lnTo>
                    <a:pt x="99" y="0"/>
                  </a:lnTo>
                  <a:lnTo>
                    <a:pt x="117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5" name="Freeform 25"/>
            <p:cNvSpPr>
              <a:spLocks/>
            </p:cNvSpPr>
            <p:nvPr/>
          </p:nvSpPr>
          <p:spPr bwMode="auto">
            <a:xfrm>
              <a:off x="3526" y="2058"/>
              <a:ext cx="7" cy="15"/>
            </a:xfrm>
            <a:custGeom>
              <a:avLst/>
              <a:gdLst>
                <a:gd name="T0" fmla="*/ 14 w 33"/>
                <a:gd name="T1" fmla="*/ 2 h 68"/>
                <a:gd name="T2" fmla="*/ 6 w 33"/>
                <a:gd name="T3" fmla="*/ 0 h 68"/>
                <a:gd name="T4" fmla="*/ 0 w 33"/>
                <a:gd name="T5" fmla="*/ 12 h 68"/>
                <a:gd name="T6" fmla="*/ 0 w 33"/>
                <a:gd name="T7" fmla="*/ 68 h 68"/>
                <a:gd name="T8" fmla="*/ 33 w 33"/>
                <a:gd name="T9" fmla="*/ 68 h 68"/>
                <a:gd name="T10" fmla="*/ 33 w 33"/>
                <a:gd name="T11" fmla="*/ 12 h 68"/>
                <a:gd name="T12" fmla="*/ 26 w 33"/>
                <a:gd name="T13" fmla="*/ 0 h 68"/>
                <a:gd name="T14" fmla="*/ 16 w 33"/>
                <a:gd name="T15" fmla="*/ 2 h 68"/>
                <a:gd name="T16" fmla="*/ 14 w 33"/>
                <a:gd name="T17" fmla="*/ 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68">
                  <a:moveTo>
                    <a:pt x="14" y="2"/>
                  </a:moveTo>
                  <a:cubicBezTo>
                    <a:pt x="12" y="2"/>
                    <a:pt x="9" y="1"/>
                    <a:pt x="6" y="0"/>
                  </a:cubicBezTo>
                  <a:lnTo>
                    <a:pt x="0" y="12"/>
                  </a:lnTo>
                  <a:lnTo>
                    <a:pt x="0" y="68"/>
                  </a:lnTo>
                  <a:lnTo>
                    <a:pt x="33" y="68"/>
                  </a:lnTo>
                  <a:lnTo>
                    <a:pt x="33" y="12"/>
                  </a:lnTo>
                  <a:lnTo>
                    <a:pt x="26" y="0"/>
                  </a:lnTo>
                  <a:cubicBezTo>
                    <a:pt x="23" y="1"/>
                    <a:pt x="20" y="2"/>
                    <a:pt x="16" y="2"/>
                  </a:cubicBezTo>
                  <a:cubicBezTo>
                    <a:pt x="15" y="2"/>
                    <a:pt x="15" y="2"/>
                    <a:pt x="14" y="2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6" name="Freeform 26"/>
            <p:cNvSpPr>
              <a:spLocks/>
            </p:cNvSpPr>
            <p:nvPr/>
          </p:nvSpPr>
          <p:spPr bwMode="auto">
            <a:xfrm>
              <a:off x="3527" y="2026"/>
              <a:ext cx="5" cy="31"/>
            </a:xfrm>
            <a:custGeom>
              <a:avLst/>
              <a:gdLst>
                <a:gd name="T0" fmla="*/ 25 w 25"/>
                <a:gd name="T1" fmla="*/ 129 h 135"/>
                <a:gd name="T2" fmla="*/ 17 w 25"/>
                <a:gd name="T3" fmla="*/ 6 h 135"/>
                <a:gd name="T4" fmla="*/ 10 w 25"/>
                <a:gd name="T5" fmla="*/ 0 h 135"/>
                <a:gd name="T6" fmla="*/ 4 w 25"/>
                <a:gd name="T7" fmla="*/ 6 h 135"/>
                <a:gd name="T8" fmla="*/ 0 w 25"/>
                <a:gd name="T9" fmla="*/ 128 h 135"/>
                <a:gd name="T10" fmla="*/ 3 w 25"/>
                <a:gd name="T11" fmla="*/ 133 h 135"/>
                <a:gd name="T12" fmla="*/ 9 w 25"/>
                <a:gd name="T13" fmla="*/ 135 h 135"/>
                <a:gd name="T14" fmla="*/ 14 w 25"/>
                <a:gd name="T15" fmla="*/ 135 h 135"/>
                <a:gd name="T16" fmla="*/ 25 w 25"/>
                <a:gd name="T17" fmla="*/ 12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35">
                  <a:moveTo>
                    <a:pt x="25" y="129"/>
                  </a:moveTo>
                  <a:lnTo>
                    <a:pt x="17" y="6"/>
                  </a:lnTo>
                  <a:cubicBezTo>
                    <a:pt x="17" y="3"/>
                    <a:pt x="14" y="0"/>
                    <a:pt x="10" y="0"/>
                  </a:cubicBezTo>
                  <a:cubicBezTo>
                    <a:pt x="7" y="0"/>
                    <a:pt x="4" y="3"/>
                    <a:pt x="4" y="6"/>
                  </a:cubicBezTo>
                  <a:lnTo>
                    <a:pt x="0" y="128"/>
                  </a:lnTo>
                  <a:cubicBezTo>
                    <a:pt x="0" y="129"/>
                    <a:pt x="1" y="131"/>
                    <a:pt x="3" y="133"/>
                  </a:cubicBezTo>
                  <a:cubicBezTo>
                    <a:pt x="5" y="134"/>
                    <a:pt x="8" y="134"/>
                    <a:pt x="9" y="135"/>
                  </a:cubicBezTo>
                  <a:lnTo>
                    <a:pt x="14" y="135"/>
                  </a:lnTo>
                  <a:cubicBezTo>
                    <a:pt x="21" y="134"/>
                    <a:pt x="25" y="130"/>
                    <a:pt x="25" y="129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7" name="Freeform 27"/>
            <p:cNvSpPr>
              <a:spLocks/>
            </p:cNvSpPr>
            <p:nvPr/>
          </p:nvSpPr>
          <p:spPr bwMode="auto">
            <a:xfrm>
              <a:off x="3529" y="2057"/>
              <a:ext cx="1" cy="0"/>
            </a:xfrm>
            <a:custGeom>
              <a:avLst/>
              <a:gdLst>
                <a:gd name="T0" fmla="*/ 1 w 5"/>
                <a:gd name="T1" fmla="*/ 3 w 5"/>
                <a:gd name="T2" fmla="*/ 5 w 5"/>
                <a:gd name="T3" fmla="*/ 0 w 5"/>
                <a:gd name="T4" fmla="*/ 1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1" y="0"/>
                  </a:moveTo>
                  <a:cubicBezTo>
                    <a:pt x="2" y="0"/>
                    <a:pt x="2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lnTo>
                    <a:pt x="0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8" name="Freeform 28"/>
            <p:cNvSpPr>
              <a:spLocks/>
            </p:cNvSpPr>
            <p:nvPr/>
          </p:nvSpPr>
          <p:spPr bwMode="auto">
            <a:xfrm>
              <a:off x="3414" y="2058"/>
              <a:ext cx="7" cy="15"/>
            </a:xfrm>
            <a:custGeom>
              <a:avLst/>
              <a:gdLst>
                <a:gd name="T0" fmla="*/ 19 w 33"/>
                <a:gd name="T1" fmla="*/ 2 h 68"/>
                <a:gd name="T2" fmla="*/ 27 w 33"/>
                <a:gd name="T3" fmla="*/ 0 h 68"/>
                <a:gd name="T4" fmla="*/ 33 w 33"/>
                <a:gd name="T5" fmla="*/ 12 h 68"/>
                <a:gd name="T6" fmla="*/ 33 w 33"/>
                <a:gd name="T7" fmla="*/ 68 h 68"/>
                <a:gd name="T8" fmla="*/ 0 w 33"/>
                <a:gd name="T9" fmla="*/ 68 h 68"/>
                <a:gd name="T10" fmla="*/ 0 w 33"/>
                <a:gd name="T11" fmla="*/ 12 h 68"/>
                <a:gd name="T12" fmla="*/ 7 w 33"/>
                <a:gd name="T13" fmla="*/ 0 h 68"/>
                <a:gd name="T14" fmla="*/ 17 w 33"/>
                <a:gd name="T15" fmla="*/ 2 h 68"/>
                <a:gd name="T16" fmla="*/ 19 w 33"/>
                <a:gd name="T17" fmla="*/ 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68">
                  <a:moveTo>
                    <a:pt x="19" y="2"/>
                  </a:moveTo>
                  <a:cubicBezTo>
                    <a:pt x="21" y="2"/>
                    <a:pt x="24" y="1"/>
                    <a:pt x="27" y="0"/>
                  </a:cubicBezTo>
                  <a:lnTo>
                    <a:pt x="33" y="12"/>
                  </a:lnTo>
                  <a:lnTo>
                    <a:pt x="33" y="68"/>
                  </a:lnTo>
                  <a:lnTo>
                    <a:pt x="0" y="68"/>
                  </a:lnTo>
                  <a:lnTo>
                    <a:pt x="0" y="12"/>
                  </a:lnTo>
                  <a:lnTo>
                    <a:pt x="7" y="0"/>
                  </a:lnTo>
                  <a:cubicBezTo>
                    <a:pt x="10" y="1"/>
                    <a:pt x="13" y="2"/>
                    <a:pt x="17" y="2"/>
                  </a:cubicBezTo>
                  <a:cubicBezTo>
                    <a:pt x="18" y="2"/>
                    <a:pt x="18" y="2"/>
                    <a:pt x="19" y="2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9" name="Freeform 29"/>
            <p:cNvSpPr>
              <a:spLocks/>
            </p:cNvSpPr>
            <p:nvPr/>
          </p:nvSpPr>
          <p:spPr bwMode="auto">
            <a:xfrm>
              <a:off x="3415" y="2026"/>
              <a:ext cx="5" cy="31"/>
            </a:xfrm>
            <a:custGeom>
              <a:avLst/>
              <a:gdLst>
                <a:gd name="T0" fmla="*/ 0 w 25"/>
                <a:gd name="T1" fmla="*/ 129 h 135"/>
                <a:gd name="T2" fmla="*/ 8 w 25"/>
                <a:gd name="T3" fmla="*/ 6 h 135"/>
                <a:gd name="T4" fmla="*/ 15 w 25"/>
                <a:gd name="T5" fmla="*/ 0 h 135"/>
                <a:gd name="T6" fmla="*/ 21 w 25"/>
                <a:gd name="T7" fmla="*/ 6 h 135"/>
                <a:gd name="T8" fmla="*/ 25 w 25"/>
                <a:gd name="T9" fmla="*/ 128 h 135"/>
                <a:gd name="T10" fmla="*/ 22 w 25"/>
                <a:gd name="T11" fmla="*/ 133 h 135"/>
                <a:gd name="T12" fmla="*/ 16 w 25"/>
                <a:gd name="T13" fmla="*/ 135 h 135"/>
                <a:gd name="T14" fmla="*/ 11 w 25"/>
                <a:gd name="T15" fmla="*/ 135 h 135"/>
                <a:gd name="T16" fmla="*/ 0 w 25"/>
                <a:gd name="T17" fmla="*/ 12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35">
                  <a:moveTo>
                    <a:pt x="0" y="129"/>
                  </a:moveTo>
                  <a:lnTo>
                    <a:pt x="8" y="6"/>
                  </a:lnTo>
                  <a:cubicBezTo>
                    <a:pt x="8" y="3"/>
                    <a:pt x="11" y="0"/>
                    <a:pt x="15" y="0"/>
                  </a:cubicBezTo>
                  <a:cubicBezTo>
                    <a:pt x="18" y="0"/>
                    <a:pt x="21" y="3"/>
                    <a:pt x="21" y="6"/>
                  </a:cubicBezTo>
                  <a:lnTo>
                    <a:pt x="25" y="128"/>
                  </a:lnTo>
                  <a:cubicBezTo>
                    <a:pt x="25" y="129"/>
                    <a:pt x="24" y="131"/>
                    <a:pt x="22" y="133"/>
                  </a:cubicBezTo>
                  <a:cubicBezTo>
                    <a:pt x="20" y="134"/>
                    <a:pt x="17" y="134"/>
                    <a:pt x="16" y="135"/>
                  </a:cubicBezTo>
                  <a:lnTo>
                    <a:pt x="11" y="135"/>
                  </a:lnTo>
                  <a:cubicBezTo>
                    <a:pt x="4" y="134"/>
                    <a:pt x="0" y="130"/>
                    <a:pt x="0" y="129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50" name="Freeform 30"/>
            <p:cNvSpPr>
              <a:spLocks/>
            </p:cNvSpPr>
            <p:nvPr/>
          </p:nvSpPr>
          <p:spPr bwMode="auto">
            <a:xfrm>
              <a:off x="3417" y="2057"/>
              <a:ext cx="1" cy="0"/>
            </a:xfrm>
            <a:custGeom>
              <a:avLst/>
              <a:gdLst>
                <a:gd name="T0" fmla="*/ 4 w 5"/>
                <a:gd name="T1" fmla="*/ 2 w 5"/>
                <a:gd name="T2" fmla="*/ 0 w 5"/>
                <a:gd name="T3" fmla="*/ 5 w 5"/>
                <a:gd name="T4" fmla="*/ 4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4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lnTo>
                    <a:pt x="5" y="0"/>
                  </a:ln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51" name="Rectangle 31"/>
            <p:cNvSpPr>
              <a:spLocks noChangeArrowheads="1"/>
            </p:cNvSpPr>
            <p:nvPr/>
          </p:nvSpPr>
          <p:spPr bwMode="auto">
            <a:xfrm>
              <a:off x="3175" y="2076"/>
              <a:ext cx="236" cy="186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52" name="Rectangle 32"/>
            <p:cNvSpPr>
              <a:spLocks noChangeArrowheads="1"/>
            </p:cNvSpPr>
            <p:nvPr/>
          </p:nvSpPr>
          <p:spPr bwMode="auto">
            <a:xfrm>
              <a:off x="3535" y="2076"/>
              <a:ext cx="237" cy="186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53" name="Freeform 33"/>
            <p:cNvSpPr>
              <a:spLocks noEditPoints="1"/>
            </p:cNvSpPr>
            <p:nvPr/>
          </p:nvSpPr>
          <p:spPr bwMode="auto">
            <a:xfrm>
              <a:off x="3414" y="2140"/>
              <a:ext cx="119" cy="47"/>
            </a:xfrm>
            <a:custGeom>
              <a:avLst/>
              <a:gdLst>
                <a:gd name="T0" fmla="*/ 58 w 521"/>
                <a:gd name="T1" fmla="*/ 124 h 206"/>
                <a:gd name="T2" fmla="*/ 85 w 521"/>
                <a:gd name="T3" fmla="*/ 98 h 206"/>
                <a:gd name="T4" fmla="*/ 113 w 521"/>
                <a:gd name="T5" fmla="*/ 124 h 206"/>
                <a:gd name="T6" fmla="*/ 113 w 521"/>
                <a:gd name="T7" fmla="*/ 206 h 206"/>
                <a:gd name="T8" fmla="*/ 190 w 521"/>
                <a:gd name="T9" fmla="*/ 206 h 206"/>
                <a:gd name="T10" fmla="*/ 190 w 521"/>
                <a:gd name="T11" fmla="*/ 124 h 206"/>
                <a:gd name="T12" fmla="*/ 218 w 521"/>
                <a:gd name="T13" fmla="*/ 98 h 206"/>
                <a:gd name="T14" fmla="*/ 245 w 521"/>
                <a:gd name="T15" fmla="*/ 124 h 206"/>
                <a:gd name="T16" fmla="*/ 245 w 521"/>
                <a:gd name="T17" fmla="*/ 206 h 206"/>
                <a:gd name="T18" fmla="*/ 274 w 521"/>
                <a:gd name="T19" fmla="*/ 206 h 206"/>
                <a:gd name="T20" fmla="*/ 274 w 521"/>
                <a:gd name="T21" fmla="*/ 124 h 206"/>
                <a:gd name="T22" fmla="*/ 302 w 521"/>
                <a:gd name="T23" fmla="*/ 98 h 206"/>
                <a:gd name="T24" fmla="*/ 329 w 521"/>
                <a:gd name="T25" fmla="*/ 124 h 206"/>
                <a:gd name="T26" fmla="*/ 329 w 521"/>
                <a:gd name="T27" fmla="*/ 206 h 206"/>
                <a:gd name="T28" fmla="*/ 404 w 521"/>
                <a:gd name="T29" fmla="*/ 206 h 206"/>
                <a:gd name="T30" fmla="*/ 404 w 521"/>
                <a:gd name="T31" fmla="*/ 124 h 206"/>
                <a:gd name="T32" fmla="*/ 432 w 521"/>
                <a:gd name="T33" fmla="*/ 98 h 206"/>
                <a:gd name="T34" fmla="*/ 459 w 521"/>
                <a:gd name="T35" fmla="*/ 124 h 206"/>
                <a:gd name="T36" fmla="*/ 459 w 521"/>
                <a:gd name="T37" fmla="*/ 206 h 206"/>
                <a:gd name="T38" fmla="*/ 521 w 521"/>
                <a:gd name="T39" fmla="*/ 206 h 206"/>
                <a:gd name="T40" fmla="*/ 521 w 521"/>
                <a:gd name="T41" fmla="*/ 0 h 206"/>
                <a:gd name="T42" fmla="*/ 0 w 521"/>
                <a:gd name="T43" fmla="*/ 0 h 206"/>
                <a:gd name="T44" fmla="*/ 0 w 521"/>
                <a:gd name="T45" fmla="*/ 206 h 206"/>
                <a:gd name="T46" fmla="*/ 58 w 521"/>
                <a:gd name="T47" fmla="*/ 206 h 206"/>
                <a:gd name="T48" fmla="*/ 58 w 521"/>
                <a:gd name="T49" fmla="*/ 124 h 206"/>
                <a:gd name="T50" fmla="*/ 430 w 521"/>
                <a:gd name="T51" fmla="*/ 33 h 206"/>
                <a:gd name="T52" fmla="*/ 430 w 521"/>
                <a:gd name="T53" fmla="*/ 33 h 206"/>
                <a:gd name="T54" fmla="*/ 482 w 521"/>
                <a:gd name="T55" fmla="*/ 65 h 206"/>
                <a:gd name="T56" fmla="*/ 479 w 521"/>
                <a:gd name="T57" fmla="*/ 70 h 206"/>
                <a:gd name="T58" fmla="*/ 430 w 521"/>
                <a:gd name="T59" fmla="*/ 40 h 206"/>
                <a:gd name="T60" fmla="*/ 384 w 521"/>
                <a:gd name="T61" fmla="*/ 70 h 206"/>
                <a:gd name="T62" fmla="*/ 381 w 521"/>
                <a:gd name="T63" fmla="*/ 65 h 206"/>
                <a:gd name="T64" fmla="*/ 430 w 521"/>
                <a:gd name="T65" fmla="*/ 33 h 206"/>
                <a:gd name="T66" fmla="*/ 256 w 521"/>
                <a:gd name="T67" fmla="*/ 28 h 206"/>
                <a:gd name="T68" fmla="*/ 256 w 521"/>
                <a:gd name="T69" fmla="*/ 28 h 206"/>
                <a:gd name="T70" fmla="*/ 352 w 521"/>
                <a:gd name="T71" fmla="*/ 65 h 206"/>
                <a:gd name="T72" fmla="*/ 350 w 521"/>
                <a:gd name="T73" fmla="*/ 70 h 206"/>
                <a:gd name="T74" fmla="*/ 257 w 521"/>
                <a:gd name="T75" fmla="*/ 34 h 206"/>
                <a:gd name="T76" fmla="*/ 170 w 521"/>
                <a:gd name="T77" fmla="*/ 70 h 206"/>
                <a:gd name="T78" fmla="*/ 167 w 521"/>
                <a:gd name="T79" fmla="*/ 65 h 206"/>
                <a:gd name="T80" fmla="*/ 256 w 521"/>
                <a:gd name="T81" fmla="*/ 28 h 206"/>
                <a:gd name="T82" fmla="*/ 84 w 521"/>
                <a:gd name="T83" fmla="*/ 32 h 206"/>
                <a:gd name="T84" fmla="*/ 84 w 521"/>
                <a:gd name="T85" fmla="*/ 32 h 206"/>
                <a:gd name="T86" fmla="*/ 136 w 521"/>
                <a:gd name="T87" fmla="*/ 65 h 206"/>
                <a:gd name="T88" fmla="*/ 133 w 521"/>
                <a:gd name="T89" fmla="*/ 69 h 206"/>
                <a:gd name="T90" fmla="*/ 84 w 521"/>
                <a:gd name="T91" fmla="*/ 39 h 206"/>
                <a:gd name="T92" fmla="*/ 38 w 521"/>
                <a:gd name="T93" fmla="*/ 69 h 206"/>
                <a:gd name="T94" fmla="*/ 35 w 521"/>
                <a:gd name="T95" fmla="*/ 65 h 206"/>
                <a:gd name="T96" fmla="*/ 84 w 521"/>
                <a:gd name="T97" fmla="*/ 32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21" h="206">
                  <a:moveTo>
                    <a:pt x="58" y="124"/>
                  </a:moveTo>
                  <a:cubicBezTo>
                    <a:pt x="58" y="124"/>
                    <a:pt x="61" y="99"/>
                    <a:pt x="85" y="98"/>
                  </a:cubicBezTo>
                  <a:cubicBezTo>
                    <a:pt x="110" y="98"/>
                    <a:pt x="113" y="124"/>
                    <a:pt x="113" y="124"/>
                  </a:cubicBezTo>
                  <a:lnTo>
                    <a:pt x="113" y="206"/>
                  </a:lnTo>
                  <a:lnTo>
                    <a:pt x="190" y="206"/>
                  </a:lnTo>
                  <a:lnTo>
                    <a:pt x="190" y="124"/>
                  </a:lnTo>
                  <a:cubicBezTo>
                    <a:pt x="190" y="124"/>
                    <a:pt x="193" y="99"/>
                    <a:pt x="218" y="98"/>
                  </a:cubicBezTo>
                  <a:cubicBezTo>
                    <a:pt x="242" y="98"/>
                    <a:pt x="245" y="124"/>
                    <a:pt x="245" y="124"/>
                  </a:cubicBezTo>
                  <a:lnTo>
                    <a:pt x="245" y="206"/>
                  </a:lnTo>
                  <a:lnTo>
                    <a:pt x="274" y="206"/>
                  </a:lnTo>
                  <a:lnTo>
                    <a:pt x="274" y="124"/>
                  </a:lnTo>
                  <a:cubicBezTo>
                    <a:pt x="274" y="124"/>
                    <a:pt x="277" y="99"/>
                    <a:pt x="302" y="98"/>
                  </a:cubicBezTo>
                  <a:cubicBezTo>
                    <a:pt x="326" y="98"/>
                    <a:pt x="329" y="124"/>
                    <a:pt x="329" y="124"/>
                  </a:cubicBezTo>
                  <a:lnTo>
                    <a:pt x="329" y="206"/>
                  </a:lnTo>
                  <a:lnTo>
                    <a:pt x="404" y="206"/>
                  </a:lnTo>
                  <a:lnTo>
                    <a:pt x="404" y="124"/>
                  </a:lnTo>
                  <a:cubicBezTo>
                    <a:pt x="404" y="124"/>
                    <a:pt x="407" y="99"/>
                    <a:pt x="432" y="98"/>
                  </a:cubicBezTo>
                  <a:cubicBezTo>
                    <a:pt x="456" y="98"/>
                    <a:pt x="459" y="124"/>
                    <a:pt x="459" y="124"/>
                  </a:cubicBezTo>
                  <a:lnTo>
                    <a:pt x="459" y="206"/>
                  </a:lnTo>
                  <a:lnTo>
                    <a:pt x="521" y="206"/>
                  </a:lnTo>
                  <a:lnTo>
                    <a:pt x="521" y="0"/>
                  </a:lnTo>
                  <a:lnTo>
                    <a:pt x="0" y="0"/>
                  </a:lnTo>
                  <a:lnTo>
                    <a:pt x="0" y="206"/>
                  </a:lnTo>
                  <a:lnTo>
                    <a:pt x="58" y="206"/>
                  </a:lnTo>
                  <a:lnTo>
                    <a:pt x="58" y="124"/>
                  </a:lnTo>
                  <a:close/>
                  <a:moveTo>
                    <a:pt x="430" y="33"/>
                  </a:moveTo>
                  <a:lnTo>
                    <a:pt x="430" y="33"/>
                  </a:lnTo>
                  <a:lnTo>
                    <a:pt x="482" y="65"/>
                  </a:lnTo>
                  <a:lnTo>
                    <a:pt x="479" y="70"/>
                  </a:lnTo>
                  <a:lnTo>
                    <a:pt x="430" y="40"/>
                  </a:lnTo>
                  <a:lnTo>
                    <a:pt x="384" y="70"/>
                  </a:lnTo>
                  <a:lnTo>
                    <a:pt x="381" y="65"/>
                  </a:lnTo>
                  <a:lnTo>
                    <a:pt x="430" y="33"/>
                  </a:lnTo>
                  <a:close/>
                  <a:moveTo>
                    <a:pt x="256" y="28"/>
                  </a:moveTo>
                  <a:lnTo>
                    <a:pt x="256" y="28"/>
                  </a:lnTo>
                  <a:lnTo>
                    <a:pt x="352" y="65"/>
                  </a:lnTo>
                  <a:lnTo>
                    <a:pt x="350" y="70"/>
                  </a:lnTo>
                  <a:lnTo>
                    <a:pt x="257" y="34"/>
                  </a:lnTo>
                  <a:lnTo>
                    <a:pt x="170" y="70"/>
                  </a:lnTo>
                  <a:lnTo>
                    <a:pt x="167" y="65"/>
                  </a:lnTo>
                  <a:lnTo>
                    <a:pt x="256" y="28"/>
                  </a:lnTo>
                  <a:close/>
                  <a:moveTo>
                    <a:pt x="84" y="32"/>
                  </a:moveTo>
                  <a:lnTo>
                    <a:pt x="84" y="32"/>
                  </a:lnTo>
                  <a:lnTo>
                    <a:pt x="136" y="65"/>
                  </a:lnTo>
                  <a:lnTo>
                    <a:pt x="133" y="69"/>
                  </a:lnTo>
                  <a:lnTo>
                    <a:pt x="84" y="39"/>
                  </a:lnTo>
                  <a:lnTo>
                    <a:pt x="38" y="69"/>
                  </a:lnTo>
                  <a:lnTo>
                    <a:pt x="35" y="65"/>
                  </a:lnTo>
                  <a:lnTo>
                    <a:pt x="84" y="32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54" name="Freeform 34"/>
            <p:cNvSpPr>
              <a:spLocks noEditPoints="1"/>
            </p:cNvSpPr>
            <p:nvPr/>
          </p:nvSpPr>
          <p:spPr bwMode="auto">
            <a:xfrm>
              <a:off x="3414" y="2076"/>
              <a:ext cx="119" cy="62"/>
            </a:xfrm>
            <a:custGeom>
              <a:avLst/>
              <a:gdLst>
                <a:gd name="T0" fmla="*/ 58 w 521"/>
                <a:gd name="T1" fmla="*/ 167 h 269"/>
                <a:gd name="T2" fmla="*/ 113 w 521"/>
                <a:gd name="T3" fmla="*/ 167 h 269"/>
                <a:gd name="T4" fmla="*/ 113 w 521"/>
                <a:gd name="T5" fmla="*/ 269 h 269"/>
                <a:gd name="T6" fmla="*/ 190 w 521"/>
                <a:gd name="T7" fmla="*/ 269 h 269"/>
                <a:gd name="T8" fmla="*/ 190 w 521"/>
                <a:gd name="T9" fmla="*/ 167 h 269"/>
                <a:gd name="T10" fmla="*/ 245 w 521"/>
                <a:gd name="T11" fmla="*/ 167 h 269"/>
                <a:gd name="T12" fmla="*/ 245 w 521"/>
                <a:gd name="T13" fmla="*/ 269 h 269"/>
                <a:gd name="T14" fmla="*/ 274 w 521"/>
                <a:gd name="T15" fmla="*/ 269 h 269"/>
                <a:gd name="T16" fmla="*/ 274 w 521"/>
                <a:gd name="T17" fmla="*/ 167 h 269"/>
                <a:gd name="T18" fmla="*/ 329 w 521"/>
                <a:gd name="T19" fmla="*/ 167 h 269"/>
                <a:gd name="T20" fmla="*/ 329 w 521"/>
                <a:gd name="T21" fmla="*/ 269 h 269"/>
                <a:gd name="T22" fmla="*/ 404 w 521"/>
                <a:gd name="T23" fmla="*/ 269 h 269"/>
                <a:gd name="T24" fmla="*/ 404 w 521"/>
                <a:gd name="T25" fmla="*/ 167 h 269"/>
                <a:gd name="T26" fmla="*/ 459 w 521"/>
                <a:gd name="T27" fmla="*/ 167 h 269"/>
                <a:gd name="T28" fmla="*/ 459 w 521"/>
                <a:gd name="T29" fmla="*/ 269 h 269"/>
                <a:gd name="T30" fmla="*/ 521 w 521"/>
                <a:gd name="T31" fmla="*/ 269 h 269"/>
                <a:gd name="T32" fmla="*/ 521 w 521"/>
                <a:gd name="T33" fmla="*/ 0 h 269"/>
                <a:gd name="T34" fmla="*/ 0 w 521"/>
                <a:gd name="T35" fmla="*/ 0 h 269"/>
                <a:gd name="T36" fmla="*/ 0 w 521"/>
                <a:gd name="T37" fmla="*/ 269 h 269"/>
                <a:gd name="T38" fmla="*/ 58 w 521"/>
                <a:gd name="T39" fmla="*/ 269 h 269"/>
                <a:gd name="T40" fmla="*/ 58 w 521"/>
                <a:gd name="T41" fmla="*/ 167 h 269"/>
                <a:gd name="T42" fmla="*/ 431 w 521"/>
                <a:gd name="T43" fmla="*/ 104 h 269"/>
                <a:gd name="T44" fmla="*/ 431 w 521"/>
                <a:gd name="T45" fmla="*/ 104 h 269"/>
                <a:gd name="T46" fmla="*/ 483 w 521"/>
                <a:gd name="T47" fmla="*/ 135 h 269"/>
                <a:gd name="T48" fmla="*/ 478 w 521"/>
                <a:gd name="T49" fmla="*/ 138 h 269"/>
                <a:gd name="T50" fmla="*/ 431 w 521"/>
                <a:gd name="T51" fmla="*/ 109 h 269"/>
                <a:gd name="T52" fmla="*/ 385 w 521"/>
                <a:gd name="T53" fmla="*/ 137 h 269"/>
                <a:gd name="T54" fmla="*/ 380 w 521"/>
                <a:gd name="T55" fmla="*/ 135 h 269"/>
                <a:gd name="T56" fmla="*/ 431 w 521"/>
                <a:gd name="T57" fmla="*/ 104 h 269"/>
                <a:gd name="T58" fmla="*/ 256 w 521"/>
                <a:gd name="T59" fmla="*/ 97 h 269"/>
                <a:gd name="T60" fmla="*/ 256 w 521"/>
                <a:gd name="T61" fmla="*/ 97 h 269"/>
                <a:gd name="T62" fmla="*/ 352 w 521"/>
                <a:gd name="T63" fmla="*/ 133 h 269"/>
                <a:gd name="T64" fmla="*/ 350 w 521"/>
                <a:gd name="T65" fmla="*/ 139 h 269"/>
                <a:gd name="T66" fmla="*/ 257 w 521"/>
                <a:gd name="T67" fmla="*/ 103 h 269"/>
                <a:gd name="T68" fmla="*/ 170 w 521"/>
                <a:gd name="T69" fmla="*/ 139 h 269"/>
                <a:gd name="T70" fmla="*/ 167 w 521"/>
                <a:gd name="T71" fmla="*/ 133 h 269"/>
                <a:gd name="T72" fmla="*/ 256 w 521"/>
                <a:gd name="T73" fmla="*/ 97 h 269"/>
                <a:gd name="T74" fmla="*/ 39 w 521"/>
                <a:gd name="T75" fmla="*/ 137 h 269"/>
                <a:gd name="T76" fmla="*/ 39 w 521"/>
                <a:gd name="T77" fmla="*/ 137 h 269"/>
                <a:gd name="T78" fmla="*/ 34 w 521"/>
                <a:gd name="T79" fmla="*/ 135 h 269"/>
                <a:gd name="T80" fmla="*/ 85 w 521"/>
                <a:gd name="T81" fmla="*/ 104 h 269"/>
                <a:gd name="T82" fmla="*/ 137 w 521"/>
                <a:gd name="T83" fmla="*/ 135 h 269"/>
                <a:gd name="T84" fmla="*/ 132 w 521"/>
                <a:gd name="T85" fmla="*/ 137 h 269"/>
                <a:gd name="T86" fmla="*/ 85 w 521"/>
                <a:gd name="T87" fmla="*/ 109 h 269"/>
                <a:gd name="T88" fmla="*/ 39 w 521"/>
                <a:gd name="T89" fmla="*/ 137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21" h="269">
                  <a:moveTo>
                    <a:pt x="58" y="167"/>
                  </a:moveTo>
                  <a:lnTo>
                    <a:pt x="113" y="167"/>
                  </a:lnTo>
                  <a:lnTo>
                    <a:pt x="113" y="269"/>
                  </a:lnTo>
                  <a:lnTo>
                    <a:pt x="190" y="269"/>
                  </a:lnTo>
                  <a:lnTo>
                    <a:pt x="190" y="167"/>
                  </a:lnTo>
                  <a:lnTo>
                    <a:pt x="245" y="167"/>
                  </a:lnTo>
                  <a:lnTo>
                    <a:pt x="245" y="269"/>
                  </a:lnTo>
                  <a:lnTo>
                    <a:pt x="274" y="269"/>
                  </a:lnTo>
                  <a:lnTo>
                    <a:pt x="274" y="167"/>
                  </a:lnTo>
                  <a:lnTo>
                    <a:pt x="329" y="167"/>
                  </a:lnTo>
                  <a:lnTo>
                    <a:pt x="329" y="269"/>
                  </a:lnTo>
                  <a:lnTo>
                    <a:pt x="404" y="269"/>
                  </a:lnTo>
                  <a:lnTo>
                    <a:pt x="404" y="167"/>
                  </a:lnTo>
                  <a:lnTo>
                    <a:pt x="459" y="167"/>
                  </a:lnTo>
                  <a:lnTo>
                    <a:pt x="459" y="269"/>
                  </a:lnTo>
                  <a:lnTo>
                    <a:pt x="521" y="269"/>
                  </a:lnTo>
                  <a:lnTo>
                    <a:pt x="521" y="0"/>
                  </a:lnTo>
                  <a:lnTo>
                    <a:pt x="0" y="0"/>
                  </a:lnTo>
                  <a:lnTo>
                    <a:pt x="0" y="269"/>
                  </a:lnTo>
                  <a:lnTo>
                    <a:pt x="58" y="269"/>
                  </a:lnTo>
                  <a:lnTo>
                    <a:pt x="58" y="167"/>
                  </a:lnTo>
                  <a:close/>
                  <a:moveTo>
                    <a:pt x="431" y="104"/>
                  </a:moveTo>
                  <a:lnTo>
                    <a:pt x="431" y="104"/>
                  </a:lnTo>
                  <a:cubicBezTo>
                    <a:pt x="453" y="104"/>
                    <a:pt x="473" y="117"/>
                    <a:pt x="483" y="135"/>
                  </a:cubicBezTo>
                  <a:lnTo>
                    <a:pt x="478" y="138"/>
                  </a:lnTo>
                  <a:cubicBezTo>
                    <a:pt x="469" y="121"/>
                    <a:pt x="451" y="109"/>
                    <a:pt x="431" y="109"/>
                  </a:cubicBezTo>
                  <a:cubicBezTo>
                    <a:pt x="411" y="109"/>
                    <a:pt x="394" y="121"/>
                    <a:pt x="385" y="137"/>
                  </a:cubicBezTo>
                  <a:lnTo>
                    <a:pt x="380" y="135"/>
                  </a:lnTo>
                  <a:cubicBezTo>
                    <a:pt x="390" y="117"/>
                    <a:pt x="409" y="104"/>
                    <a:pt x="431" y="104"/>
                  </a:cubicBezTo>
                  <a:close/>
                  <a:moveTo>
                    <a:pt x="256" y="97"/>
                  </a:moveTo>
                  <a:lnTo>
                    <a:pt x="256" y="97"/>
                  </a:lnTo>
                  <a:lnTo>
                    <a:pt x="352" y="133"/>
                  </a:lnTo>
                  <a:lnTo>
                    <a:pt x="350" y="139"/>
                  </a:lnTo>
                  <a:lnTo>
                    <a:pt x="257" y="103"/>
                  </a:lnTo>
                  <a:lnTo>
                    <a:pt x="170" y="139"/>
                  </a:lnTo>
                  <a:lnTo>
                    <a:pt x="167" y="133"/>
                  </a:lnTo>
                  <a:lnTo>
                    <a:pt x="256" y="97"/>
                  </a:lnTo>
                  <a:close/>
                  <a:moveTo>
                    <a:pt x="39" y="137"/>
                  </a:moveTo>
                  <a:lnTo>
                    <a:pt x="39" y="137"/>
                  </a:lnTo>
                  <a:lnTo>
                    <a:pt x="34" y="135"/>
                  </a:lnTo>
                  <a:cubicBezTo>
                    <a:pt x="44" y="117"/>
                    <a:pt x="63" y="104"/>
                    <a:pt x="85" y="104"/>
                  </a:cubicBezTo>
                  <a:cubicBezTo>
                    <a:pt x="107" y="104"/>
                    <a:pt x="127" y="116"/>
                    <a:pt x="137" y="135"/>
                  </a:cubicBezTo>
                  <a:lnTo>
                    <a:pt x="132" y="137"/>
                  </a:lnTo>
                  <a:cubicBezTo>
                    <a:pt x="123" y="121"/>
                    <a:pt x="105" y="109"/>
                    <a:pt x="85" y="109"/>
                  </a:cubicBezTo>
                  <a:cubicBezTo>
                    <a:pt x="65" y="109"/>
                    <a:pt x="48" y="121"/>
                    <a:pt x="39" y="137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55" name="Freeform 35"/>
            <p:cNvSpPr>
              <a:spLocks noEditPoints="1"/>
            </p:cNvSpPr>
            <p:nvPr/>
          </p:nvSpPr>
          <p:spPr bwMode="auto">
            <a:xfrm>
              <a:off x="3414" y="2200"/>
              <a:ext cx="119" cy="62"/>
            </a:xfrm>
            <a:custGeom>
              <a:avLst/>
              <a:gdLst>
                <a:gd name="T0" fmla="*/ 0 w 521"/>
                <a:gd name="T1" fmla="*/ 269 h 269"/>
                <a:gd name="T2" fmla="*/ 194 w 521"/>
                <a:gd name="T3" fmla="*/ 269 h 269"/>
                <a:gd name="T4" fmla="*/ 194 w 521"/>
                <a:gd name="T5" fmla="*/ 98 h 269"/>
                <a:gd name="T6" fmla="*/ 260 w 521"/>
                <a:gd name="T7" fmla="*/ 50 h 269"/>
                <a:gd name="T8" fmla="*/ 325 w 521"/>
                <a:gd name="T9" fmla="*/ 98 h 269"/>
                <a:gd name="T10" fmla="*/ 325 w 521"/>
                <a:gd name="T11" fmla="*/ 269 h 269"/>
                <a:gd name="T12" fmla="*/ 521 w 521"/>
                <a:gd name="T13" fmla="*/ 269 h 269"/>
                <a:gd name="T14" fmla="*/ 521 w 521"/>
                <a:gd name="T15" fmla="*/ 0 h 269"/>
                <a:gd name="T16" fmla="*/ 0 w 521"/>
                <a:gd name="T17" fmla="*/ 0 h 269"/>
                <a:gd name="T18" fmla="*/ 0 w 521"/>
                <a:gd name="T19" fmla="*/ 269 h 269"/>
                <a:gd name="T20" fmla="*/ 404 w 521"/>
                <a:gd name="T21" fmla="*/ 82 h 269"/>
                <a:gd name="T22" fmla="*/ 404 w 521"/>
                <a:gd name="T23" fmla="*/ 82 h 269"/>
                <a:gd name="T24" fmla="*/ 432 w 521"/>
                <a:gd name="T25" fmla="*/ 57 h 269"/>
                <a:gd name="T26" fmla="*/ 459 w 521"/>
                <a:gd name="T27" fmla="*/ 82 h 269"/>
                <a:gd name="T28" fmla="*/ 459 w 521"/>
                <a:gd name="T29" fmla="*/ 177 h 269"/>
                <a:gd name="T30" fmla="*/ 404 w 521"/>
                <a:gd name="T31" fmla="*/ 177 h 269"/>
                <a:gd name="T32" fmla="*/ 404 w 521"/>
                <a:gd name="T33" fmla="*/ 82 h 269"/>
                <a:gd name="T34" fmla="*/ 85 w 521"/>
                <a:gd name="T35" fmla="*/ 57 h 269"/>
                <a:gd name="T36" fmla="*/ 85 w 521"/>
                <a:gd name="T37" fmla="*/ 57 h 269"/>
                <a:gd name="T38" fmla="*/ 113 w 521"/>
                <a:gd name="T39" fmla="*/ 82 h 269"/>
                <a:gd name="T40" fmla="*/ 113 w 521"/>
                <a:gd name="T41" fmla="*/ 177 h 269"/>
                <a:gd name="T42" fmla="*/ 58 w 521"/>
                <a:gd name="T43" fmla="*/ 177 h 269"/>
                <a:gd name="T44" fmla="*/ 58 w 521"/>
                <a:gd name="T45" fmla="*/ 82 h 269"/>
                <a:gd name="T46" fmla="*/ 85 w 521"/>
                <a:gd name="T47" fmla="*/ 57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21" h="269">
                  <a:moveTo>
                    <a:pt x="0" y="269"/>
                  </a:moveTo>
                  <a:lnTo>
                    <a:pt x="194" y="269"/>
                  </a:lnTo>
                  <a:lnTo>
                    <a:pt x="194" y="98"/>
                  </a:lnTo>
                  <a:cubicBezTo>
                    <a:pt x="194" y="98"/>
                    <a:pt x="202" y="50"/>
                    <a:pt x="260" y="50"/>
                  </a:cubicBezTo>
                  <a:cubicBezTo>
                    <a:pt x="317" y="49"/>
                    <a:pt x="325" y="98"/>
                    <a:pt x="325" y="98"/>
                  </a:cubicBezTo>
                  <a:lnTo>
                    <a:pt x="325" y="269"/>
                  </a:lnTo>
                  <a:lnTo>
                    <a:pt x="521" y="269"/>
                  </a:lnTo>
                  <a:lnTo>
                    <a:pt x="521" y="0"/>
                  </a:lnTo>
                  <a:lnTo>
                    <a:pt x="0" y="0"/>
                  </a:lnTo>
                  <a:lnTo>
                    <a:pt x="0" y="269"/>
                  </a:lnTo>
                  <a:close/>
                  <a:moveTo>
                    <a:pt x="404" y="82"/>
                  </a:moveTo>
                  <a:lnTo>
                    <a:pt x="404" y="82"/>
                  </a:lnTo>
                  <a:cubicBezTo>
                    <a:pt x="404" y="82"/>
                    <a:pt x="407" y="57"/>
                    <a:pt x="432" y="57"/>
                  </a:cubicBezTo>
                  <a:cubicBezTo>
                    <a:pt x="456" y="57"/>
                    <a:pt x="459" y="82"/>
                    <a:pt x="459" y="82"/>
                  </a:cubicBezTo>
                  <a:lnTo>
                    <a:pt x="459" y="177"/>
                  </a:lnTo>
                  <a:lnTo>
                    <a:pt x="404" y="177"/>
                  </a:lnTo>
                  <a:lnTo>
                    <a:pt x="404" y="82"/>
                  </a:lnTo>
                  <a:close/>
                  <a:moveTo>
                    <a:pt x="85" y="57"/>
                  </a:moveTo>
                  <a:lnTo>
                    <a:pt x="85" y="57"/>
                  </a:lnTo>
                  <a:cubicBezTo>
                    <a:pt x="110" y="57"/>
                    <a:pt x="113" y="82"/>
                    <a:pt x="113" y="82"/>
                  </a:cubicBezTo>
                  <a:lnTo>
                    <a:pt x="113" y="177"/>
                  </a:lnTo>
                  <a:lnTo>
                    <a:pt x="58" y="177"/>
                  </a:lnTo>
                  <a:lnTo>
                    <a:pt x="58" y="82"/>
                  </a:lnTo>
                  <a:cubicBezTo>
                    <a:pt x="58" y="82"/>
                    <a:pt x="61" y="57"/>
                    <a:pt x="85" y="57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56" name="Rectangle 36"/>
            <p:cNvSpPr>
              <a:spLocks noChangeArrowheads="1"/>
            </p:cNvSpPr>
            <p:nvPr/>
          </p:nvSpPr>
          <p:spPr bwMode="auto">
            <a:xfrm>
              <a:off x="3414" y="2189"/>
              <a:ext cx="119" cy="9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57" name="Rectangle 37"/>
            <p:cNvSpPr>
              <a:spLocks noChangeArrowheads="1"/>
            </p:cNvSpPr>
            <p:nvPr/>
          </p:nvSpPr>
          <p:spPr bwMode="auto">
            <a:xfrm>
              <a:off x="3414" y="2138"/>
              <a:ext cx="13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58" name="Rectangle 38"/>
            <p:cNvSpPr>
              <a:spLocks noChangeArrowheads="1"/>
            </p:cNvSpPr>
            <p:nvPr/>
          </p:nvSpPr>
          <p:spPr bwMode="auto">
            <a:xfrm>
              <a:off x="3518" y="2138"/>
              <a:ext cx="15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59" name="Rectangle 39"/>
            <p:cNvSpPr>
              <a:spLocks noChangeArrowheads="1"/>
            </p:cNvSpPr>
            <p:nvPr/>
          </p:nvSpPr>
          <p:spPr bwMode="auto">
            <a:xfrm>
              <a:off x="3489" y="2138"/>
              <a:ext cx="17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60" name="Rectangle 40"/>
            <p:cNvSpPr>
              <a:spLocks noChangeArrowheads="1"/>
            </p:cNvSpPr>
            <p:nvPr/>
          </p:nvSpPr>
          <p:spPr bwMode="auto">
            <a:xfrm>
              <a:off x="3470" y="2138"/>
              <a:ext cx="6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61" name="Rectangle 41"/>
            <p:cNvSpPr>
              <a:spLocks noChangeArrowheads="1"/>
            </p:cNvSpPr>
            <p:nvPr/>
          </p:nvSpPr>
          <p:spPr bwMode="auto">
            <a:xfrm>
              <a:off x="3440" y="2138"/>
              <a:ext cx="17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62" name="Freeform 42"/>
            <p:cNvSpPr>
              <a:spLocks/>
            </p:cNvSpPr>
            <p:nvPr/>
          </p:nvSpPr>
          <p:spPr bwMode="auto">
            <a:xfrm>
              <a:off x="3448" y="1987"/>
              <a:ext cx="51" cy="12"/>
            </a:xfrm>
            <a:custGeom>
              <a:avLst/>
              <a:gdLst>
                <a:gd name="T0" fmla="*/ 0 w 224"/>
                <a:gd name="T1" fmla="*/ 0 h 51"/>
                <a:gd name="T2" fmla="*/ 17 w 224"/>
                <a:gd name="T3" fmla="*/ 51 h 51"/>
                <a:gd name="T4" fmla="*/ 207 w 224"/>
                <a:gd name="T5" fmla="*/ 51 h 51"/>
                <a:gd name="T6" fmla="*/ 224 w 224"/>
                <a:gd name="T7" fmla="*/ 0 h 51"/>
                <a:gd name="T8" fmla="*/ 0 w 224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" h="51">
                  <a:moveTo>
                    <a:pt x="0" y="0"/>
                  </a:moveTo>
                  <a:lnTo>
                    <a:pt x="17" y="51"/>
                  </a:lnTo>
                  <a:lnTo>
                    <a:pt x="207" y="51"/>
                  </a:lnTo>
                  <a:lnTo>
                    <a:pt x="22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63" name="Freeform 43"/>
            <p:cNvSpPr>
              <a:spLocks/>
            </p:cNvSpPr>
            <p:nvPr/>
          </p:nvSpPr>
          <p:spPr bwMode="auto">
            <a:xfrm>
              <a:off x="3419" y="2000"/>
              <a:ext cx="109" cy="54"/>
            </a:xfrm>
            <a:custGeom>
              <a:avLst/>
              <a:gdLst>
                <a:gd name="T0" fmla="*/ 334 w 481"/>
                <a:gd name="T1" fmla="*/ 0 h 233"/>
                <a:gd name="T2" fmla="*/ 144 w 481"/>
                <a:gd name="T3" fmla="*/ 0 h 233"/>
                <a:gd name="T4" fmla="*/ 10 w 481"/>
                <a:gd name="T5" fmla="*/ 233 h 233"/>
                <a:gd name="T6" fmla="*/ 147 w 481"/>
                <a:gd name="T7" fmla="*/ 233 h 233"/>
                <a:gd name="T8" fmla="*/ 179 w 481"/>
                <a:gd name="T9" fmla="*/ 144 h 233"/>
                <a:gd name="T10" fmla="*/ 168 w 481"/>
                <a:gd name="T11" fmla="*/ 134 h 233"/>
                <a:gd name="T12" fmla="*/ 168 w 481"/>
                <a:gd name="T13" fmla="*/ 117 h 233"/>
                <a:gd name="T14" fmla="*/ 241 w 481"/>
                <a:gd name="T15" fmla="*/ 92 h 233"/>
                <a:gd name="T16" fmla="*/ 310 w 481"/>
                <a:gd name="T17" fmla="*/ 117 h 233"/>
                <a:gd name="T18" fmla="*/ 310 w 481"/>
                <a:gd name="T19" fmla="*/ 134 h 233"/>
                <a:gd name="T20" fmla="*/ 300 w 481"/>
                <a:gd name="T21" fmla="*/ 144 h 233"/>
                <a:gd name="T22" fmla="*/ 331 w 481"/>
                <a:gd name="T23" fmla="*/ 233 h 233"/>
                <a:gd name="T24" fmla="*/ 468 w 481"/>
                <a:gd name="T25" fmla="*/ 233 h 233"/>
                <a:gd name="T26" fmla="*/ 334 w 481"/>
                <a:gd name="T27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1" h="233">
                  <a:moveTo>
                    <a:pt x="334" y="0"/>
                  </a:moveTo>
                  <a:lnTo>
                    <a:pt x="144" y="0"/>
                  </a:lnTo>
                  <a:cubicBezTo>
                    <a:pt x="54" y="41"/>
                    <a:pt x="0" y="132"/>
                    <a:pt x="10" y="233"/>
                  </a:cubicBezTo>
                  <a:lnTo>
                    <a:pt x="147" y="233"/>
                  </a:lnTo>
                  <a:lnTo>
                    <a:pt x="179" y="144"/>
                  </a:lnTo>
                  <a:lnTo>
                    <a:pt x="168" y="134"/>
                  </a:lnTo>
                  <a:lnTo>
                    <a:pt x="168" y="117"/>
                  </a:lnTo>
                  <a:cubicBezTo>
                    <a:pt x="168" y="117"/>
                    <a:pt x="188" y="93"/>
                    <a:pt x="241" y="92"/>
                  </a:cubicBezTo>
                  <a:cubicBezTo>
                    <a:pt x="287" y="92"/>
                    <a:pt x="310" y="117"/>
                    <a:pt x="310" y="117"/>
                  </a:cubicBezTo>
                  <a:lnTo>
                    <a:pt x="310" y="134"/>
                  </a:lnTo>
                  <a:lnTo>
                    <a:pt x="300" y="144"/>
                  </a:lnTo>
                  <a:lnTo>
                    <a:pt x="331" y="233"/>
                  </a:lnTo>
                  <a:lnTo>
                    <a:pt x="468" y="233"/>
                  </a:lnTo>
                  <a:cubicBezTo>
                    <a:pt x="481" y="133"/>
                    <a:pt x="418" y="35"/>
                    <a:pt x="334" y="0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64" name="Freeform 44"/>
            <p:cNvSpPr>
              <a:spLocks/>
            </p:cNvSpPr>
            <p:nvPr/>
          </p:nvSpPr>
          <p:spPr bwMode="auto">
            <a:xfrm>
              <a:off x="3494" y="2056"/>
              <a:ext cx="32" cy="17"/>
            </a:xfrm>
            <a:custGeom>
              <a:avLst/>
              <a:gdLst>
                <a:gd name="T0" fmla="*/ 139 w 139"/>
                <a:gd name="T1" fmla="*/ 6 h 77"/>
                <a:gd name="T2" fmla="*/ 136 w 139"/>
                <a:gd name="T3" fmla="*/ 0 h 77"/>
                <a:gd name="T4" fmla="*/ 0 w 139"/>
                <a:gd name="T5" fmla="*/ 0 h 77"/>
                <a:gd name="T6" fmla="*/ 0 w 139"/>
                <a:gd name="T7" fmla="*/ 77 h 77"/>
                <a:gd name="T8" fmla="*/ 131 w 139"/>
                <a:gd name="T9" fmla="*/ 77 h 77"/>
                <a:gd name="T10" fmla="*/ 131 w 139"/>
                <a:gd name="T11" fmla="*/ 20 h 77"/>
                <a:gd name="T12" fmla="*/ 139 w 139"/>
                <a:gd name="T13" fmla="*/ 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77">
                  <a:moveTo>
                    <a:pt x="139" y="6"/>
                  </a:moveTo>
                  <a:cubicBezTo>
                    <a:pt x="137" y="4"/>
                    <a:pt x="136" y="2"/>
                    <a:pt x="136" y="0"/>
                  </a:cubicBezTo>
                  <a:lnTo>
                    <a:pt x="0" y="0"/>
                  </a:lnTo>
                  <a:lnTo>
                    <a:pt x="0" y="77"/>
                  </a:lnTo>
                  <a:lnTo>
                    <a:pt x="131" y="77"/>
                  </a:lnTo>
                  <a:lnTo>
                    <a:pt x="131" y="20"/>
                  </a:lnTo>
                  <a:lnTo>
                    <a:pt x="139" y="6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65" name="Freeform 45"/>
            <p:cNvSpPr>
              <a:spLocks/>
            </p:cNvSpPr>
            <p:nvPr/>
          </p:nvSpPr>
          <p:spPr bwMode="auto">
            <a:xfrm>
              <a:off x="3421" y="2056"/>
              <a:ext cx="32" cy="17"/>
            </a:xfrm>
            <a:custGeom>
              <a:avLst/>
              <a:gdLst>
                <a:gd name="T0" fmla="*/ 0 w 139"/>
                <a:gd name="T1" fmla="*/ 5 h 77"/>
                <a:gd name="T2" fmla="*/ 3 w 139"/>
                <a:gd name="T3" fmla="*/ 0 h 77"/>
                <a:gd name="T4" fmla="*/ 139 w 139"/>
                <a:gd name="T5" fmla="*/ 0 h 77"/>
                <a:gd name="T6" fmla="*/ 139 w 139"/>
                <a:gd name="T7" fmla="*/ 77 h 77"/>
                <a:gd name="T8" fmla="*/ 7 w 139"/>
                <a:gd name="T9" fmla="*/ 77 h 77"/>
                <a:gd name="T10" fmla="*/ 7 w 139"/>
                <a:gd name="T11" fmla="*/ 20 h 77"/>
                <a:gd name="T12" fmla="*/ 0 w 139"/>
                <a:gd name="T13" fmla="*/ 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77">
                  <a:moveTo>
                    <a:pt x="0" y="5"/>
                  </a:moveTo>
                  <a:cubicBezTo>
                    <a:pt x="1" y="4"/>
                    <a:pt x="3" y="2"/>
                    <a:pt x="3" y="0"/>
                  </a:cubicBezTo>
                  <a:lnTo>
                    <a:pt x="139" y="0"/>
                  </a:lnTo>
                  <a:lnTo>
                    <a:pt x="139" y="77"/>
                  </a:lnTo>
                  <a:lnTo>
                    <a:pt x="7" y="77"/>
                  </a:lnTo>
                  <a:lnTo>
                    <a:pt x="7" y="2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66" name="Freeform 46"/>
            <p:cNvSpPr>
              <a:spLocks noEditPoints="1"/>
            </p:cNvSpPr>
            <p:nvPr/>
          </p:nvSpPr>
          <p:spPr bwMode="auto">
            <a:xfrm>
              <a:off x="3454" y="2023"/>
              <a:ext cx="39" cy="50"/>
            </a:xfrm>
            <a:custGeom>
              <a:avLst/>
              <a:gdLst>
                <a:gd name="T0" fmla="*/ 140 w 172"/>
                <a:gd name="T1" fmla="*/ 45 h 218"/>
                <a:gd name="T2" fmla="*/ 151 w 172"/>
                <a:gd name="T3" fmla="*/ 33 h 218"/>
                <a:gd name="T4" fmla="*/ 151 w 172"/>
                <a:gd name="T5" fmla="*/ 21 h 218"/>
                <a:gd name="T6" fmla="*/ 87 w 172"/>
                <a:gd name="T7" fmla="*/ 0 h 218"/>
                <a:gd name="T8" fmla="*/ 21 w 172"/>
                <a:gd name="T9" fmla="*/ 21 h 218"/>
                <a:gd name="T10" fmla="*/ 21 w 172"/>
                <a:gd name="T11" fmla="*/ 33 h 218"/>
                <a:gd name="T12" fmla="*/ 32 w 172"/>
                <a:gd name="T13" fmla="*/ 45 h 218"/>
                <a:gd name="T14" fmla="*/ 0 w 172"/>
                <a:gd name="T15" fmla="*/ 136 h 218"/>
                <a:gd name="T16" fmla="*/ 0 w 172"/>
                <a:gd name="T17" fmla="*/ 218 h 218"/>
                <a:gd name="T18" fmla="*/ 172 w 172"/>
                <a:gd name="T19" fmla="*/ 218 h 218"/>
                <a:gd name="T20" fmla="*/ 172 w 172"/>
                <a:gd name="T21" fmla="*/ 136 h 218"/>
                <a:gd name="T22" fmla="*/ 140 w 172"/>
                <a:gd name="T23" fmla="*/ 45 h 218"/>
                <a:gd name="T24" fmla="*/ 132 w 172"/>
                <a:gd name="T25" fmla="*/ 34 h 218"/>
                <a:gd name="T26" fmla="*/ 132 w 172"/>
                <a:gd name="T27" fmla="*/ 34 h 218"/>
                <a:gd name="T28" fmla="*/ 86 w 172"/>
                <a:gd name="T29" fmla="*/ 20 h 218"/>
                <a:gd name="T30" fmla="*/ 41 w 172"/>
                <a:gd name="T31" fmla="*/ 34 h 218"/>
                <a:gd name="T32" fmla="*/ 37 w 172"/>
                <a:gd name="T33" fmla="*/ 30 h 218"/>
                <a:gd name="T34" fmla="*/ 86 w 172"/>
                <a:gd name="T35" fmla="*/ 15 h 218"/>
                <a:gd name="T36" fmla="*/ 136 w 172"/>
                <a:gd name="T37" fmla="*/ 30 h 218"/>
                <a:gd name="T38" fmla="*/ 132 w 172"/>
                <a:gd name="T39" fmla="*/ 34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2" h="218">
                  <a:moveTo>
                    <a:pt x="140" y="45"/>
                  </a:moveTo>
                  <a:lnTo>
                    <a:pt x="151" y="33"/>
                  </a:lnTo>
                  <a:lnTo>
                    <a:pt x="151" y="21"/>
                  </a:lnTo>
                  <a:cubicBezTo>
                    <a:pt x="151" y="21"/>
                    <a:pt x="130" y="0"/>
                    <a:pt x="87" y="0"/>
                  </a:cubicBezTo>
                  <a:cubicBezTo>
                    <a:pt x="42" y="1"/>
                    <a:pt x="21" y="21"/>
                    <a:pt x="21" y="21"/>
                  </a:cubicBezTo>
                  <a:lnTo>
                    <a:pt x="21" y="33"/>
                  </a:lnTo>
                  <a:lnTo>
                    <a:pt x="32" y="45"/>
                  </a:lnTo>
                  <a:lnTo>
                    <a:pt x="0" y="136"/>
                  </a:lnTo>
                  <a:lnTo>
                    <a:pt x="0" y="218"/>
                  </a:lnTo>
                  <a:lnTo>
                    <a:pt x="172" y="218"/>
                  </a:lnTo>
                  <a:lnTo>
                    <a:pt x="172" y="136"/>
                  </a:lnTo>
                  <a:lnTo>
                    <a:pt x="140" y="45"/>
                  </a:lnTo>
                  <a:close/>
                  <a:moveTo>
                    <a:pt x="132" y="34"/>
                  </a:moveTo>
                  <a:lnTo>
                    <a:pt x="132" y="34"/>
                  </a:lnTo>
                  <a:cubicBezTo>
                    <a:pt x="124" y="26"/>
                    <a:pt x="106" y="20"/>
                    <a:pt x="86" y="20"/>
                  </a:cubicBezTo>
                  <a:cubicBezTo>
                    <a:pt x="66" y="20"/>
                    <a:pt x="49" y="26"/>
                    <a:pt x="41" y="34"/>
                  </a:cubicBezTo>
                  <a:lnTo>
                    <a:pt x="37" y="30"/>
                  </a:lnTo>
                  <a:cubicBezTo>
                    <a:pt x="47" y="21"/>
                    <a:pt x="65" y="15"/>
                    <a:pt x="86" y="15"/>
                  </a:cubicBezTo>
                  <a:cubicBezTo>
                    <a:pt x="107" y="15"/>
                    <a:pt x="126" y="21"/>
                    <a:pt x="136" y="30"/>
                  </a:cubicBezTo>
                  <a:lnTo>
                    <a:pt x="132" y="34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</p:grpSp>
      <p:sp>
        <p:nvSpPr>
          <p:cNvPr id="69" name="Označba mesta besedila 68"/>
          <p:cNvSpPr>
            <a:spLocks noGrp="1"/>
          </p:cNvSpPr>
          <p:nvPr>
            <p:ph type="body" sz="quarter" idx="19" hasCustomPrompt="1"/>
          </p:nvPr>
        </p:nvSpPr>
        <p:spPr>
          <a:xfrm>
            <a:off x="2165531" y="6497248"/>
            <a:ext cx="10034134" cy="338554"/>
          </a:xfrm>
          <a:noFill/>
        </p:spPr>
        <p:txBody>
          <a:bodyPr wrap="square" rtlCol="0" anchor="ctr" anchorCtr="0">
            <a:spAutoFit/>
          </a:bodyPr>
          <a:lstStyle>
            <a:lvl1pPr marL="0" indent="0" algn="ctr">
              <a:buFontTx/>
              <a:buNone/>
              <a:defRPr lang="sl-SI" sz="1600" i="1" baseline="0" dirty="0" smtClean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0" lvl="0" algn="ctr"/>
            <a:r>
              <a:rPr lang="sl-SI" dirty="0"/>
              <a:t>Vpišite kraj in datum predstavitve (Maribor, 22. november 2016)</a:t>
            </a:r>
          </a:p>
        </p:txBody>
      </p:sp>
      <p:sp>
        <p:nvSpPr>
          <p:cNvPr id="3" name="Označba mesta slike 2"/>
          <p:cNvSpPr>
            <a:spLocks noGrp="1"/>
          </p:cNvSpPr>
          <p:nvPr>
            <p:ph type="pic" sz="quarter" idx="20" hasCustomPrompt="1"/>
          </p:nvPr>
        </p:nvSpPr>
        <p:spPr>
          <a:xfrm>
            <a:off x="7176120" y="92234"/>
            <a:ext cx="4824536" cy="1375621"/>
          </a:xfrm>
        </p:spPr>
        <p:txBody>
          <a:bodyPr anchor="ctr"/>
          <a:lstStyle>
            <a:lvl1pPr marL="0" indent="0" algn="ctr">
              <a:buNone/>
              <a:defRPr sz="240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sl-SI"/>
              <a:t>Vstavite logotip laboratorija, katedre ali inštituta</a:t>
            </a:r>
          </a:p>
        </p:txBody>
      </p:sp>
      <p:sp>
        <p:nvSpPr>
          <p:cNvPr id="5" name="Naslov 4"/>
          <p:cNvSpPr>
            <a:spLocks noGrp="1"/>
          </p:cNvSpPr>
          <p:nvPr>
            <p:ph type="title" hasCustomPrompt="1"/>
          </p:nvPr>
        </p:nvSpPr>
        <p:spPr>
          <a:xfrm>
            <a:off x="2321726" y="1575389"/>
            <a:ext cx="9678930" cy="2140778"/>
          </a:xfrm>
        </p:spPr>
        <p:txBody>
          <a:bodyPr anchor="b"/>
          <a:lstStyle>
            <a:lvl1pPr algn="l">
              <a:defRPr/>
            </a:lvl1pPr>
          </a:lstStyle>
          <a:p>
            <a:r>
              <a:rPr lang="sl-SI" dirty="0"/>
              <a:t>VSTAVITE NASLOV PREDSTAVITVE</a:t>
            </a:r>
          </a:p>
        </p:txBody>
      </p:sp>
    </p:spTree>
    <p:extLst>
      <p:ext uri="{BB962C8B-B14F-4D97-AF65-F5344CB8AC3E}">
        <p14:creationId xmlns:p14="http://schemas.microsoft.com/office/powerpoint/2010/main" val="3397650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n navpično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 lang="sl-SI"/>
            </a:lvl1pPr>
          </a:lstStyle>
          <a:p>
            <a:pPr marL="0" lvl="0" algn="l"/>
            <a:r>
              <a:rPr lang="sl-SI"/>
              <a:t>Uredite slog naslova matrice</a:t>
            </a:r>
            <a:endParaRPr lang="sl-SI" dirty="0"/>
          </a:p>
        </p:txBody>
      </p:sp>
      <p:sp>
        <p:nvSpPr>
          <p:cNvPr id="3" name="Ograda navpičnega besedil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9892284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Navpični naslov in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vpični naslov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vert"/>
          <a:lstStyle>
            <a:lvl1pPr>
              <a:defRPr lang="sl-SI"/>
            </a:lvl1pPr>
          </a:lstStyle>
          <a:p>
            <a:pPr marL="0" lvl="0" algn="l"/>
            <a:r>
              <a:rPr lang="sl-SI"/>
              <a:t>Uredite slog naslova matrice</a:t>
            </a:r>
          </a:p>
        </p:txBody>
      </p:sp>
      <p:sp>
        <p:nvSpPr>
          <p:cNvPr id="3" name="Ograda navpičnega besedila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40108049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grada vsebin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l-SI"/>
              <a:t>Kliknite, če želite urediti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4" name="Rectangle 3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altLang="sl-SI" dirty="0"/>
              <a:t>S</a:t>
            </a:r>
            <a:r>
              <a:rPr lang="sl-SI" altLang="sl-SI" dirty="0" err="1"/>
              <a:t>tran</a:t>
            </a:r>
            <a:r>
              <a:rPr lang="de-DE" altLang="sl-SI" dirty="0"/>
              <a:t> </a:t>
            </a:r>
            <a:fld id="{FC0D76D4-2435-424A-ABA7-AEE97E3F6356}" type="slidenum">
              <a:rPr lang="de-DE" altLang="sl-SI" smtClean="0"/>
              <a:pPr/>
              <a:t>‹#›</a:t>
            </a:fld>
            <a:endParaRPr lang="de-DE" altLang="sl-SI" dirty="0"/>
          </a:p>
        </p:txBody>
      </p:sp>
      <p:pic>
        <p:nvPicPr>
          <p:cNvPr id="5" name="Picture 11" descr="Banner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466725"/>
          </a:xfrm>
          <a:prstGeom prst="rect">
            <a:avLst/>
          </a:prstGeom>
          <a:solidFill>
            <a:srgbClr val="EEA5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910013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Rechteck 3"/>
          <p:cNvSpPr/>
          <p:nvPr userDrawn="1"/>
        </p:nvSpPr>
        <p:spPr>
          <a:xfrm>
            <a:off x="0" y="0"/>
            <a:ext cx="12192000" cy="509855"/>
          </a:xfrm>
          <a:prstGeom prst="rect">
            <a:avLst/>
          </a:prstGeom>
          <a:solidFill>
            <a:srgbClr val="FFB4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000"/>
          </a:p>
        </p:txBody>
      </p:sp>
      <p:pic>
        <p:nvPicPr>
          <p:cNvPr id="5" name="Bild 7" descr="Logo_RGB.pdf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78009" y="90130"/>
            <a:ext cx="2211860" cy="355999"/>
          </a:xfrm>
          <a:prstGeom prst="rect">
            <a:avLst/>
          </a:prstGeom>
        </p:spPr>
      </p:pic>
      <p:sp>
        <p:nvSpPr>
          <p:cNvPr id="7" name="Naslov 6">
            <a:extLst>
              <a:ext uri="{FF2B5EF4-FFF2-40B4-BE49-F238E27FC236}">
                <a16:creationId xmlns:a16="http://schemas.microsoft.com/office/drawing/2014/main" id="{C5E238D7-60E7-418A-80D8-EC917471D2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200" b="1">
                <a:solidFill>
                  <a:schemeClr val="tx1"/>
                </a:solidFill>
              </a:defRPr>
            </a:lvl1pPr>
          </a:lstStyle>
          <a:p>
            <a:r>
              <a:rPr lang="sl-SI" dirty="0"/>
              <a:t>Kliknite, če želite urediti slog naslova matrice</a:t>
            </a:r>
            <a:endParaRPr lang="hr-HR" dirty="0"/>
          </a:p>
        </p:txBody>
      </p:sp>
      <p:sp>
        <p:nvSpPr>
          <p:cNvPr id="8" name="Rectangle 32">
            <a:extLst>
              <a:ext uri="{FF2B5EF4-FFF2-40B4-BE49-F238E27FC236}">
                <a16:creationId xmlns:a16="http://schemas.microsoft.com/office/drawing/2014/main" id="{770889D3-2817-4B93-9C13-81F1D3C26A0C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10363200" y="6553200"/>
            <a:ext cx="1320800" cy="304800"/>
          </a:xfrm>
          <a:ln/>
        </p:spPr>
        <p:txBody>
          <a:bodyPr/>
          <a:lstStyle>
            <a:lvl1pPr>
              <a:defRPr/>
            </a:lvl1pPr>
          </a:lstStyle>
          <a:p>
            <a:r>
              <a:rPr lang="de-DE" altLang="sl-SI" dirty="0"/>
              <a:t>S</a:t>
            </a:r>
            <a:r>
              <a:rPr lang="sl-SI" altLang="sl-SI" dirty="0" err="1"/>
              <a:t>tran</a:t>
            </a:r>
            <a:r>
              <a:rPr lang="de-DE" altLang="sl-SI" dirty="0"/>
              <a:t> </a:t>
            </a:r>
            <a:fld id="{FC0D76D4-2435-424A-ABA7-AEE97E3F6356}" type="slidenum">
              <a:rPr lang="de-DE" altLang="sl-SI" smtClean="0"/>
              <a:pPr/>
              <a:t>‹#›</a:t>
            </a:fld>
            <a:endParaRPr lang="de-DE" altLang="sl-SI" dirty="0"/>
          </a:p>
        </p:txBody>
      </p:sp>
    </p:spTree>
    <p:extLst>
      <p:ext uri="{BB962C8B-B14F-4D97-AF65-F5344CB8AC3E}">
        <p14:creationId xmlns:p14="http://schemas.microsoft.com/office/powerpoint/2010/main" val="4637257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ve vsebi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508000" y="764705"/>
            <a:ext cx="10964333" cy="708025"/>
          </a:xfrm>
        </p:spPr>
        <p:txBody>
          <a:bodyPr/>
          <a:lstStyle>
            <a:lvl1pPr>
              <a:defRPr sz="2200" b="1">
                <a:solidFill>
                  <a:schemeClr val="tx1"/>
                </a:solidFill>
              </a:defRPr>
            </a:lvl1pPr>
          </a:lstStyle>
          <a:p>
            <a:r>
              <a:rPr lang="sl-SI" dirty="0"/>
              <a:t>Uredite slog naslova matrice</a:t>
            </a:r>
            <a:endParaRPr lang="en-US" dirty="0"/>
          </a:p>
        </p:txBody>
      </p:sp>
      <p:sp>
        <p:nvSpPr>
          <p:cNvPr id="5" name="Rectangle 3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sl-SI" dirty="0"/>
              <a:t>S</a:t>
            </a:r>
            <a:r>
              <a:rPr lang="sl-SI" altLang="sl-SI" dirty="0" err="1"/>
              <a:t>tran</a:t>
            </a:r>
            <a:r>
              <a:rPr lang="de-DE" altLang="sl-SI" dirty="0"/>
              <a:t> </a:t>
            </a:r>
            <a:fld id="{3DB22B58-A445-4B24-B10F-87C0C3471F9B}" type="slidenum">
              <a:rPr lang="de-DE" altLang="sl-SI" smtClean="0"/>
              <a:pPr>
                <a:defRPr/>
              </a:pPr>
              <a:t>‹#›</a:t>
            </a:fld>
            <a:endParaRPr lang="de-DE" altLang="sl-SI" dirty="0"/>
          </a:p>
        </p:txBody>
      </p:sp>
      <p:sp>
        <p:nvSpPr>
          <p:cNvPr id="6" name="Ograda vsebine 3"/>
          <p:cNvSpPr>
            <a:spLocks noGrp="1"/>
          </p:cNvSpPr>
          <p:nvPr>
            <p:ph sz="half" idx="11"/>
          </p:nvPr>
        </p:nvSpPr>
        <p:spPr>
          <a:xfrm>
            <a:off x="508000" y="1700808"/>
            <a:ext cx="5395979" cy="4395192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l-SI" dirty="0"/>
              <a:t>Uredite sloge besedila matrice</a:t>
            </a:r>
          </a:p>
          <a:p>
            <a:pPr lvl="1"/>
            <a:r>
              <a:rPr lang="sl-SI" dirty="0"/>
              <a:t>Druga raven</a:t>
            </a:r>
          </a:p>
          <a:p>
            <a:pPr lvl="2"/>
            <a:r>
              <a:rPr lang="sl-SI" dirty="0"/>
              <a:t>Tretja raven</a:t>
            </a:r>
          </a:p>
          <a:p>
            <a:pPr lvl="3"/>
            <a:r>
              <a:rPr lang="sl-SI" dirty="0"/>
              <a:t>Četrta raven</a:t>
            </a:r>
          </a:p>
          <a:p>
            <a:pPr lvl="4"/>
            <a:r>
              <a:rPr lang="sl-SI" dirty="0"/>
              <a:t>Peta raven</a:t>
            </a:r>
            <a:endParaRPr lang="en-US" dirty="0"/>
          </a:p>
        </p:txBody>
      </p:sp>
      <p:sp>
        <p:nvSpPr>
          <p:cNvPr id="7" name="Ograda vsebine 3"/>
          <p:cNvSpPr>
            <a:spLocks noGrp="1"/>
          </p:cNvSpPr>
          <p:nvPr>
            <p:ph sz="half" idx="12"/>
          </p:nvPr>
        </p:nvSpPr>
        <p:spPr>
          <a:xfrm>
            <a:off x="6076355" y="1700808"/>
            <a:ext cx="5395979" cy="4395192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l-SI" dirty="0"/>
              <a:t>Uredite sloge besedila matrice</a:t>
            </a:r>
          </a:p>
          <a:p>
            <a:pPr lvl="1"/>
            <a:r>
              <a:rPr lang="sl-SI" dirty="0"/>
              <a:t>Druga raven</a:t>
            </a:r>
          </a:p>
          <a:p>
            <a:pPr lvl="2"/>
            <a:r>
              <a:rPr lang="sl-SI" dirty="0"/>
              <a:t>Tretja raven</a:t>
            </a:r>
          </a:p>
          <a:p>
            <a:pPr lvl="3"/>
            <a:r>
              <a:rPr lang="sl-SI" dirty="0"/>
              <a:t>Četrta raven</a:t>
            </a:r>
          </a:p>
          <a:p>
            <a:pPr lvl="4"/>
            <a:r>
              <a:rPr lang="sl-SI" dirty="0"/>
              <a:t>Peta raven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73284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sl-SI"/>
            </a:lvl1pPr>
          </a:lstStyle>
          <a:p>
            <a:pPr marL="0" lvl="0" algn="l"/>
            <a:r>
              <a:rPr lang="sl-SI"/>
              <a:t>Uredite slog naslova matrice</a:t>
            </a:r>
          </a:p>
        </p:txBody>
      </p:sp>
      <p:sp>
        <p:nvSpPr>
          <p:cNvPr id="3" name="Ograda vsebin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7902999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Glava odse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l-SI"/>
              <a:t>Uredite slog naslova matrice</a:t>
            </a:r>
          </a:p>
        </p:txBody>
      </p:sp>
      <p:sp>
        <p:nvSpPr>
          <p:cNvPr id="3" name="Ograda besedila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6146594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e vsebi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sl-SI"/>
            </a:lvl1pPr>
          </a:lstStyle>
          <a:p>
            <a:pPr marL="0" lvl="0" algn="l"/>
            <a:r>
              <a:rPr lang="sl-SI"/>
              <a:t>Uredite slog naslova matrice</a:t>
            </a:r>
          </a:p>
        </p:txBody>
      </p:sp>
      <p:sp>
        <p:nvSpPr>
          <p:cNvPr id="3" name="Ograda vsebine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4" name="Ograda vsebine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9193897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rimerja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sl-SI"/>
            </a:lvl1pPr>
          </a:lstStyle>
          <a:p>
            <a:pPr marL="0" lvl="0" algn="l"/>
            <a:r>
              <a:rPr lang="sl-SI"/>
              <a:t>Uredite slog naslova matrice</a:t>
            </a:r>
          </a:p>
        </p:txBody>
      </p:sp>
      <p:sp>
        <p:nvSpPr>
          <p:cNvPr id="3" name="Ograda besedila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4" name="Ograda vsebine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5" name="Ograda besedila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6" name="Ograda vsebine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8" name="Ograda no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9" name="Ograda številke diapoz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6070135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sl-SI"/>
            </a:lvl1pPr>
          </a:lstStyle>
          <a:p>
            <a:pPr marL="0" lvl="0" algn="l"/>
            <a:r>
              <a:rPr lang="sl-SI"/>
              <a:t>Uredite slog naslova matrice</a:t>
            </a:r>
          </a:p>
        </p:txBody>
      </p:sp>
      <p:sp>
        <p:nvSpPr>
          <p:cNvPr id="4" name="Ograda no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5" name="Ograda številke diapoz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7561749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grada no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0354208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sl-SI"/>
              <a:t>Uredite slog naslova matrice</a:t>
            </a:r>
            <a:endParaRPr lang="sl-SI" dirty="0"/>
          </a:p>
        </p:txBody>
      </p:sp>
      <p:sp>
        <p:nvSpPr>
          <p:cNvPr id="3" name="Ograda vsebine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4" name="Ograda besedila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4122065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Naslov in sli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l-SI"/>
              <a:t>Uredite slog naslova matrice</a:t>
            </a:r>
          </a:p>
        </p:txBody>
      </p:sp>
      <p:sp>
        <p:nvSpPr>
          <p:cNvPr id="3" name="Ograda slike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sl-SI"/>
              <a:t>Kliknite ikono, če želite dodati sliko</a:t>
            </a:r>
          </a:p>
        </p:txBody>
      </p:sp>
      <p:sp>
        <p:nvSpPr>
          <p:cNvPr id="4" name="Ograda besedila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420175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naslova 1"/>
          <p:cNvSpPr>
            <a:spLocks noGrp="1"/>
          </p:cNvSpPr>
          <p:nvPr>
            <p:ph type="title"/>
          </p:nvPr>
        </p:nvSpPr>
        <p:spPr>
          <a:xfrm>
            <a:off x="498094" y="137925"/>
            <a:ext cx="11500480" cy="1143000"/>
          </a:xfrm>
          <a:prstGeom prst="rect">
            <a:avLst/>
          </a:prstGeom>
        </p:spPr>
        <p:txBody>
          <a:bodyPr/>
          <a:lstStyle/>
          <a:p>
            <a:pPr marL="0" lvl="0" algn="l"/>
            <a:r>
              <a:rPr lang="sl-SI"/>
              <a:t>Uredite slog naslova matrice</a:t>
            </a:r>
          </a:p>
        </p:txBody>
      </p:sp>
      <p:sp>
        <p:nvSpPr>
          <p:cNvPr id="3" name="Ograda besedila 2"/>
          <p:cNvSpPr>
            <a:spLocks noGrp="1"/>
          </p:cNvSpPr>
          <p:nvPr>
            <p:ph type="body" idx="1"/>
          </p:nvPr>
        </p:nvSpPr>
        <p:spPr>
          <a:xfrm>
            <a:off x="498094" y="1434314"/>
            <a:ext cx="11500480" cy="486530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sl-SI" dirty="0"/>
              <a:t>Uredite sloge besedila matrice</a:t>
            </a:r>
          </a:p>
          <a:p>
            <a:pPr lvl="1"/>
            <a:r>
              <a:rPr lang="sl-SI" dirty="0"/>
              <a:t>Druga raven</a:t>
            </a:r>
          </a:p>
          <a:p>
            <a:pPr lvl="2"/>
            <a:r>
              <a:rPr lang="sl-SI" dirty="0"/>
              <a:t>Tretja raven</a:t>
            </a:r>
          </a:p>
          <a:p>
            <a:pPr lvl="3"/>
            <a:r>
              <a:rPr lang="sl-SI" dirty="0"/>
              <a:t>Četrta raven</a:t>
            </a:r>
          </a:p>
          <a:p>
            <a:pPr lvl="4"/>
            <a:r>
              <a:rPr lang="sl-SI" dirty="0"/>
              <a:t>Peta raven</a:t>
            </a:r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3"/>
          </p:nvPr>
        </p:nvSpPr>
        <p:spPr>
          <a:xfrm>
            <a:off x="3438238" y="6492875"/>
            <a:ext cx="77903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l-SI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4"/>
          </p:nvPr>
        </p:nvSpPr>
        <p:spPr>
          <a:xfrm>
            <a:off x="11824816" y="5787"/>
            <a:ext cx="3671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06F8E"/>
                </a:solidFill>
              </a:defRPr>
            </a:lvl1pPr>
          </a:lstStyle>
          <a:p>
            <a:fld id="{7632E077-1BE5-4BCA-9EB0-B6423C3B9F24}" type="slidenum">
              <a:rPr lang="sl-SI" smtClean="0"/>
              <a:pPr/>
              <a:t>‹#›</a:t>
            </a:fld>
            <a:endParaRPr lang="sl-SI"/>
          </a:p>
        </p:txBody>
      </p:sp>
      <p:grpSp>
        <p:nvGrpSpPr>
          <p:cNvPr id="7" name="Group 4"/>
          <p:cNvGrpSpPr>
            <a:grpSpLocks noChangeAspect="1"/>
          </p:cNvGrpSpPr>
          <p:nvPr userDrawn="1"/>
        </p:nvGrpSpPr>
        <p:grpSpPr bwMode="auto">
          <a:xfrm>
            <a:off x="11379499" y="6369326"/>
            <a:ext cx="621156" cy="360000"/>
            <a:chOff x="3175" y="1987"/>
            <a:chExt cx="597" cy="346"/>
          </a:xfrm>
        </p:grpSpPr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3177" y="2284"/>
              <a:ext cx="33" cy="49"/>
            </a:xfrm>
            <a:custGeom>
              <a:avLst/>
              <a:gdLst>
                <a:gd name="T0" fmla="*/ 72 w 147"/>
                <a:gd name="T1" fmla="*/ 196 h 214"/>
                <a:gd name="T2" fmla="*/ 128 w 147"/>
                <a:gd name="T3" fmla="*/ 149 h 214"/>
                <a:gd name="T4" fmla="*/ 128 w 147"/>
                <a:gd name="T5" fmla="*/ 0 h 214"/>
                <a:gd name="T6" fmla="*/ 147 w 147"/>
                <a:gd name="T7" fmla="*/ 0 h 214"/>
                <a:gd name="T8" fmla="*/ 147 w 147"/>
                <a:gd name="T9" fmla="*/ 149 h 214"/>
                <a:gd name="T10" fmla="*/ 72 w 147"/>
                <a:gd name="T11" fmla="*/ 214 h 214"/>
                <a:gd name="T12" fmla="*/ 0 w 147"/>
                <a:gd name="T13" fmla="*/ 149 h 214"/>
                <a:gd name="T14" fmla="*/ 0 w 147"/>
                <a:gd name="T15" fmla="*/ 0 h 214"/>
                <a:gd name="T16" fmla="*/ 19 w 147"/>
                <a:gd name="T17" fmla="*/ 0 h 214"/>
                <a:gd name="T18" fmla="*/ 19 w 147"/>
                <a:gd name="T19" fmla="*/ 149 h 214"/>
                <a:gd name="T20" fmla="*/ 72 w 147"/>
                <a:gd name="T21" fmla="*/ 196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7" h="214">
                  <a:moveTo>
                    <a:pt x="72" y="196"/>
                  </a:moveTo>
                  <a:cubicBezTo>
                    <a:pt x="107" y="196"/>
                    <a:pt x="128" y="184"/>
                    <a:pt x="128" y="149"/>
                  </a:cubicBezTo>
                  <a:lnTo>
                    <a:pt x="128" y="0"/>
                  </a:lnTo>
                  <a:lnTo>
                    <a:pt x="147" y="0"/>
                  </a:lnTo>
                  <a:lnTo>
                    <a:pt x="147" y="149"/>
                  </a:lnTo>
                  <a:cubicBezTo>
                    <a:pt x="147" y="196"/>
                    <a:pt x="120" y="214"/>
                    <a:pt x="72" y="214"/>
                  </a:cubicBezTo>
                  <a:cubicBezTo>
                    <a:pt x="27" y="214"/>
                    <a:pt x="0" y="196"/>
                    <a:pt x="0" y="149"/>
                  </a:cubicBezTo>
                  <a:lnTo>
                    <a:pt x="0" y="0"/>
                  </a:lnTo>
                  <a:lnTo>
                    <a:pt x="19" y="0"/>
                  </a:lnTo>
                  <a:lnTo>
                    <a:pt x="19" y="149"/>
                  </a:lnTo>
                  <a:cubicBezTo>
                    <a:pt x="19" y="184"/>
                    <a:pt x="39" y="196"/>
                    <a:pt x="72" y="196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3219" y="2297"/>
              <a:ext cx="28" cy="35"/>
            </a:xfrm>
            <a:custGeom>
              <a:avLst/>
              <a:gdLst>
                <a:gd name="T0" fmla="*/ 0 w 121"/>
                <a:gd name="T1" fmla="*/ 154 h 154"/>
                <a:gd name="T2" fmla="*/ 0 w 121"/>
                <a:gd name="T3" fmla="*/ 3 h 154"/>
                <a:gd name="T4" fmla="*/ 19 w 121"/>
                <a:gd name="T5" fmla="*/ 3 h 154"/>
                <a:gd name="T6" fmla="*/ 19 w 121"/>
                <a:gd name="T7" fmla="*/ 14 h 154"/>
                <a:gd name="T8" fmla="*/ 69 w 121"/>
                <a:gd name="T9" fmla="*/ 0 h 154"/>
                <a:gd name="T10" fmla="*/ 121 w 121"/>
                <a:gd name="T11" fmla="*/ 75 h 154"/>
                <a:gd name="T12" fmla="*/ 121 w 121"/>
                <a:gd name="T13" fmla="*/ 154 h 154"/>
                <a:gd name="T14" fmla="*/ 102 w 121"/>
                <a:gd name="T15" fmla="*/ 154 h 154"/>
                <a:gd name="T16" fmla="*/ 102 w 121"/>
                <a:gd name="T17" fmla="*/ 75 h 154"/>
                <a:gd name="T18" fmla="*/ 67 w 121"/>
                <a:gd name="T19" fmla="*/ 16 h 154"/>
                <a:gd name="T20" fmla="*/ 19 w 121"/>
                <a:gd name="T21" fmla="*/ 29 h 154"/>
                <a:gd name="T22" fmla="*/ 19 w 121"/>
                <a:gd name="T23" fmla="*/ 154 h 154"/>
                <a:gd name="T24" fmla="*/ 0 w 121"/>
                <a:gd name="T25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1" h="154">
                  <a:moveTo>
                    <a:pt x="0" y="154"/>
                  </a:moveTo>
                  <a:lnTo>
                    <a:pt x="0" y="3"/>
                  </a:lnTo>
                  <a:lnTo>
                    <a:pt x="19" y="3"/>
                  </a:lnTo>
                  <a:lnTo>
                    <a:pt x="19" y="14"/>
                  </a:lnTo>
                  <a:cubicBezTo>
                    <a:pt x="19" y="14"/>
                    <a:pt x="45" y="0"/>
                    <a:pt x="69" y="0"/>
                  </a:cubicBezTo>
                  <a:cubicBezTo>
                    <a:pt x="111" y="0"/>
                    <a:pt x="121" y="19"/>
                    <a:pt x="121" y="75"/>
                  </a:cubicBezTo>
                  <a:lnTo>
                    <a:pt x="121" y="154"/>
                  </a:lnTo>
                  <a:lnTo>
                    <a:pt x="102" y="154"/>
                  </a:lnTo>
                  <a:lnTo>
                    <a:pt x="102" y="75"/>
                  </a:lnTo>
                  <a:cubicBezTo>
                    <a:pt x="102" y="31"/>
                    <a:pt x="97" y="16"/>
                    <a:pt x="67" y="16"/>
                  </a:cubicBezTo>
                  <a:cubicBezTo>
                    <a:pt x="42" y="16"/>
                    <a:pt x="19" y="29"/>
                    <a:pt x="19" y="29"/>
                  </a:cubicBezTo>
                  <a:lnTo>
                    <a:pt x="19" y="154"/>
                  </a:lnTo>
                  <a:lnTo>
                    <a:pt x="0" y="154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10" name="Freeform 10"/>
            <p:cNvSpPr>
              <a:spLocks noEditPoints="1"/>
            </p:cNvSpPr>
            <p:nvPr/>
          </p:nvSpPr>
          <p:spPr bwMode="auto">
            <a:xfrm>
              <a:off x="3259" y="2283"/>
              <a:ext cx="4" cy="49"/>
            </a:xfrm>
            <a:custGeom>
              <a:avLst/>
              <a:gdLst>
                <a:gd name="T0" fmla="*/ 0 w 19"/>
                <a:gd name="T1" fmla="*/ 0 h 212"/>
                <a:gd name="T2" fmla="*/ 19 w 19"/>
                <a:gd name="T3" fmla="*/ 0 h 212"/>
                <a:gd name="T4" fmla="*/ 19 w 19"/>
                <a:gd name="T5" fmla="*/ 23 h 212"/>
                <a:gd name="T6" fmla="*/ 0 w 19"/>
                <a:gd name="T7" fmla="*/ 23 h 212"/>
                <a:gd name="T8" fmla="*/ 0 w 19"/>
                <a:gd name="T9" fmla="*/ 0 h 212"/>
                <a:gd name="T10" fmla="*/ 0 w 19"/>
                <a:gd name="T11" fmla="*/ 61 h 212"/>
                <a:gd name="T12" fmla="*/ 0 w 19"/>
                <a:gd name="T13" fmla="*/ 61 h 212"/>
                <a:gd name="T14" fmla="*/ 19 w 19"/>
                <a:gd name="T15" fmla="*/ 61 h 212"/>
                <a:gd name="T16" fmla="*/ 19 w 19"/>
                <a:gd name="T17" fmla="*/ 212 h 212"/>
                <a:gd name="T18" fmla="*/ 0 w 19"/>
                <a:gd name="T19" fmla="*/ 212 h 212"/>
                <a:gd name="T20" fmla="*/ 0 w 19"/>
                <a:gd name="T21" fmla="*/ 61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212">
                  <a:moveTo>
                    <a:pt x="0" y="0"/>
                  </a:moveTo>
                  <a:lnTo>
                    <a:pt x="19" y="0"/>
                  </a:lnTo>
                  <a:lnTo>
                    <a:pt x="19" y="23"/>
                  </a:lnTo>
                  <a:lnTo>
                    <a:pt x="0" y="23"/>
                  </a:lnTo>
                  <a:lnTo>
                    <a:pt x="0" y="0"/>
                  </a:lnTo>
                  <a:close/>
                  <a:moveTo>
                    <a:pt x="0" y="61"/>
                  </a:moveTo>
                  <a:lnTo>
                    <a:pt x="0" y="61"/>
                  </a:lnTo>
                  <a:lnTo>
                    <a:pt x="19" y="61"/>
                  </a:lnTo>
                  <a:lnTo>
                    <a:pt x="19" y="212"/>
                  </a:lnTo>
                  <a:lnTo>
                    <a:pt x="0" y="212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3271" y="2297"/>
              <a:ext cx="30" cy="35"/>
            </a:xfrm>
            <a:custGeom>
              <a:avLst/>
              <a:gdLst>
                <a:gd name="T0" fmla="*/ 20 w 132"/>
                <a:gd name="T1" fmla="*/ 0 h 151"/>
                <a:gd name="T2" fmla="*/ 60 w 132"/>
                <a:gd name="T3" fmla="*/ 135 h 151"/>
                <a:gd name="T4" fmla="*/ 72 w 132"/>
                <a:gd name="T5" fmla="*/ 135 h 151"/>
                <a:gd name="T6" fmla="*/ 112 w 132"/>
                <a:gd name="T7" fmla="*/ 0 h 151"/>
                <a:gd name="T8" fmla="*/ 132 w 132"/>
                <a:gd name="T9" fmla="*/ 0 h 151"/>
                <a:gd name="T10" fmla="*/ 86 w 132"/>
                <a:gd name="T11" fmla="*/ 151 h 151"/>
                <a:gd name="T12" fmla="*/ 45 w 132"/>
                <a:gd name="T13" fmla="*/ 151 h 151"/>
                <a:gd name="T14" fmla="*/ 0 w 132"/>
                <a:gd name="T15" fmla="*/ 0 h 151"/>
                <a:gd name="T16" fmla="*/ 20 w 132"/>
                <a:gd name="T17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151">
                  <a:moveTo>
                    <a:pt x="20" y="0"/>
                  </a:moveTo>
                  <a:lnTo>
                    <a:pt x="60" y="135"/>
                  </a:lnTo>
                  <a:lnTo>
                    <a:pt x="72" y="135"/>
                  </a:lnTo>
                  <a:lnTo>
                    <a:pt x="112" y="0"/>
                  </a:lnTo>
                  <a:lnTo>
                    <a:pt x="132" y="0"/>
                  </a:lnTo>
                  <a:lnTo>
                    <a:pt x="86" y="151"/>
                  </a:lnTo>
                  <a:lnTo>
                    <a:pt x="45" y="151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12" name="Freeform 12"/>
            <p:cNvSpPr>
              <a:spLocks noEditPoints="1"/>
            </p:cNvSpPr>
            <p:nvPr/>
          </p:nvSpPr>
          <p:spPr bwMode="auto">
            <a:xfrm>
              <a:off x="3307" y="2297"/>
              <a:ext cx="28" cy="36"/>
            </a:xfrm>
            <a:custGeom>
              <a:avLst/>
              <a:gdLst>
                <a:gd name="T0" fmla="*/ 118 w 124"/>
                <a:gd name="T1" fmla="*/ 138 h 157"/>
                <a:gd name="T2" fmla="*/ 119 w 124"/>
                <a:gd name="T3" fmla="*/ 153 h 157"/>
                <a:gd name="T4" fmla="*/ 60 w 124"/>
                <a:gd name="T5" fmla="*/ 157 h 157"/>
                <a:gd name="T6" fmla="*/ 0 w 124"/>
                <a:gd name="T7" fmla="*/ 79 h 157"/>
                <a:gd name="T8" fmla="*/ 64 w 124"/>
                <a:gd name="T9" fmla="*/ 0 h 157"/>
                <a:gd name="T10" fmla="*/ 124 w 124"/>
                <a:gd name="T11" fmla="*/ 71 h 157"/>
                <a:gd name="T12" fmla="*/ 124 w 124"/>
                <a:gd name="T13" fmla="*/ 86 h 157"/>
                <a:gd name="T14" fmla="*/ 19 w 124"/>
                <a:gd name="T15" fmla="*/ 86 h 157"/>
                <a:gd name="T16" fmla="*/ 62 w 124"/>
                <a:gd name="T17" fmla="*/ 140 h 157"/>
                <a:gd name="T18" fmla="*/ 118 w 124"/>
                <a:gd name="T19" fmla="*/ 138 h 157"/>
                <a:gd name="T20" fmla="*/ 106 w 124"/>
                <a:gd name="T21" fmla="*/ 71 h 157"/>
                <a:gd name="T22" fmla="*/ 106 w 124"/>
                <a:gd name="T23" fmla="*/ 71 h 157"/>
                <a:gd name="T24" fmla="*/ 64 w 124"/>
                <a:gd name="T25" fmla="*/ 16 h 157"/>
                <a:gd name="T26" fmla="*/ 19 w 124"/>
                <a:gd name="T27" fmla="*/ 71 h 157"/>
                <a:gd name="T28" fmla="*/ 106 w 124"/>
                <a:gd name="T29" fmla="*/ 7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4" h="157">
                  <a:moveTo>
                    <a:pt x="118" y="138"/>
                  </a:moveTo>
                  <a:lnTo>
                    <a:pt x="119" y="153"/>
                  </a:lnTo>
                  <a:cubicBezTo>
                    <a:pt x="119" y="153"/>
                    <a:pt x="84" y="157"/>
                    <a:pt x="60" y="157"/>
                  </a:cubicBezTo>
                  <a:cubicBezTo>
                    <a:pt x="14" y="157"/>
                    <a:pt x="0" y="129"/>
                    <a:pt x="0" y="79"/>
                  </a:cubicBezTo>
                  <a:cubicBezTo>
                    <a:pt x="0" y="21"/>
                    <a:pt x="26" y="0"/>
                    <a:pt x="64" y="0"/>
                  </a:cubicBezTo>
                  <a:cubicBezTo>
                    <a:pt x="103" y="0"/>
                    <a:pt x="124" y="21"/>
                    <a:pt x="124" y="71"/>
                  </a:cubicBezTo>
                  <a:lnTo>
                    <a:pt x="124" y="86"/>
                  </a:lnTo>
                  <a:lnTo>
                    <a:pt x="19" y="86"/>
                  </a:lnTo>
                  <a:cubicBezTo>
                    <a:pt x="19" y="122"/>
                    <a:pt x="29" y="140"/>
                    <a:pt x="62" y="140"/>
                  </a:cubicBezTo>
                  <a:cubicBezTo>
                    <a:pt x="84" y="140"/>
                    <a:pt x="118" y="138"/>
                    <a:pt x="118" y="138"/>
                  </a:cubicBezTo>
                  <a:close/>
                  <a:moveTo>
                    <a:pt x="106" y="71"/>
                  </a:moveTo>
                  <a:lnTo>
                    <a:pt x="106" y="71"/>
                  </a:lnTo>
                  <a:cubicBezTo>
                    <a:pt x="106" y="31"/>
                    <a:pt x="93" y="16"/>
                    <a:pt x="64" y="16"/>
                  </a:cubicBezTo>
                  <a:cubicBezTo>
                    <a:pt x="35" y="16"/>
                    <a:pt x="19" y="31"/>
                    <a:pt x="19" y="71"/>
                  </a:cubicBezTo>
                  <a:lnTo>
                    <a:pt x="106" y="7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3345" y="2297"/>
              <a:ext cx="17" cy="35"/>
            </a:xfrm>
            <a:custGeom>
              <a:avLst/>
              <a:gdLst>
                <a:gd name="T0" fmla="*/ 0 w 75"/>
                <a:gd name="T1" fmla="*/ 3 h 154"/>
                <a:gd name="T2" fmla="*/ 19 w 75"/>
                <a:gd name="T3" fmla="*/ 3 h 154"/>
                <a:gd name="T4" fmla="*/ 19 w 75"/>
                <a:gd name="T5" fmla="*/ 24 h 154"/>
                <a:gd name="T6" fmla="*/ 75 w 75"/>
                <a:gd name="T7" fmla="*/ 0 h 154"/>
                <a:gd name="T8" fmla="*/ 75 w 75"/>
                <a:gd name="T9" fmla="*/ 18 h 154"/>
                <a:gd name="T10" fmla="*/ 19 w 75"/>
                <a:gd name="T11" fmla="*/ 41 h 154"/>
                <a:gd name="T12" fmla="*/ 19 w 75"/>
                <a:gd name="T13" fmla="*/ 154 h 154"/>
                <a:gd name="T14" fmla="*/ 0 w 75"/>
                <a:gd name="T15" fmla="*/ 154 h 154"/>
                <a:gd name="T16" fmla="*/ 0 w 75"/>
                <a:gd name="T17" fmla="*/ 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154">
                  <a:moveTo>
                    <a:pt x="0" y="3"/>
                  </a:moveTo>
                  <a:lnTo>
                    <a:pt x="19" y="3"/>
                  </a:lnTo>
                  <a:lnTo>
                    <a:pt x="19" y="24"/>
                  </a:lnTo>
                  <a:cubicBezTo>
                    <a:pt x="19" y="24"/>
                    <a:pt x="44" y="5"/>
                    <a:pt x="75" y="0"/>
                  </a:cubicBezTo>
                  <a:lnTo>
                    <a:pt x="75" y="18"/>
                  </a:lnTo>
                  <a:cubicBezTo>
                    <a:pt x="46" y="24"/>
                    <a:pt x="19" y="41"/>
                    <a:pt x="19" y="41"/>
                  </a:cubicBezTo>
                  <a:lnTo>
                    <a:pt x="19" y="154"/>
                  </a:lnTo>
                  <a:lnTo>
                    <a:pt x="0" y="154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3367" y="2297"/>
              <a:ext cx="26" cy="35"/>
            </a:xfrm>
            <a:custGeom>
              <a:avLst/>
              <a:gdLst>
                <a:gd name="T0" fmla="*/ 0 w 115"/>
                <a:gd name="T1" fmla="*/ 0 h 151"/>
                <a:gd name="T2" fmla="*/ 115 w 115"/>
                <a:gd name="T3" fmla="*/ 0 h 151"/>
                <a:gd name="T4" fmla="*/ 115 w 115"/>
                <a:gd name="T5" fmla="*/ 16 h 151"/>
                <a:gd name="T6" fmla="*/ 23 w 115"/>
                <a:gd name="T7" fmla="*/ 135 h 151"/>
                <a:gd name="T8" fmla="*/ 115 w 115"/>
                <a:gd name="T9" fmla="*/ 135 h 151"/>
                <a:gd name="T10" fmla="*/ 115 w 115"/>
                <a:gd name="T11" fmla="*/ 151 h 151"/>
                <a:gd name="T12" fmla="*/ 0 w 115"/>
                <a:gd name="T13" fmla="*/ 151 h 151"/>
                <a:gd name="T14" fmla="*/ 0 w 115"/>
                <a:gd name="T15" fmla="*/ 135 h 151"/>
                <a:gd name="T16" fmla="*/ 93 w 115"/>
                <a:gd name="T17" fmla="*/ 16 h 151"/>
                <a:gd name="T18" fmla="*/ 0 w 115"/>
                <a:gd name="T19" fmla="*/ 16 h 151"/>
                <a:gd name="T20" fmla="*/ 0 w 115"/>
                <a:gd name="T21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5" h="151">
                  <a:moveTo>
                    <a:pt x="0" y="0"/>
                  </a:moveTo>
                  <a:lnTo>
                    <a:pt x="115" y="0"/>
                  </a:lnTo>
                  <a:lnTo>
                    <a:pt x="115" y="16"/>
                  </a:lnTo>
                  <a:lnTo>
                    <a:pt x="23" y="135"/>
                  </a:lnTo>
                  <a:lnTo>
                    <a:pt x="115" y="135"/>
                  </a:lnTo>
                  <a:lnTo>
                    <a:pt x="115" y="151"/>
                  </a:lnTo>
                  <a:lnTo>
                    <a:pt x="0" y="151"/>
                  </a:lnTo>
                  <a:lnTo>
                    <a:pt x="0" y="135"/>
                  </a:lnTo>
                  <a:lnTo>
                    <a:pt x="93" y="16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15" name="Freeform 15"/>
            <p:cNvSpPr>
              <a:spLocks noEditPoints="1"/>
            </p:cNvSpPr>
            <p:nvPr/>
          </p:nvSpPr>
          <p:spPr bwMode="auto">
            <a:xfrm>
              <a:off x="3401" y="2297"/>
              <a:ext cx="30" cy="36"/>
            </a:xfrm>
            <a:custGeom>
              <a:avLst/>
              <a:gdLst>
                <a:gd name="T0" fmla="*/ 116 w 136"/>
                <a:gd name="T1" fmla="*/ 129 h 157"/>
                <a:gd name="T2" fmla="*/ 136 w 136"/>
                <a:gd name="T3" fmla="*/ 142 h 157"/>
                <a:gd name="T4" fmla="*/ 135 w 136"/>
                <a:gd name="T5" fmla="*/ 157 h 157"/>
                <a:gd name="T6" fmla="*/ 100 w 136"/>
                <a:gd name="T7" fmla="*/ 145 h 157"/>
                <a:gd name="T8" fmla="*/ 42 w 136"/>
                <a:gd name="T9" fmla="*/ 157 h 157"/>
                <a:gd name="T10" fmla="*/ 0 w 136"/>
                <a:gd name="T11" fmla="*/ 111 h 157"/>
                <a:gd name="T12" fmla="*/ 45 w 136"/>
                <a:gd name="T13" fmla="*/ 67 h 157"/>
                <a:gd name="T14" fmla="*/ 98 w 136"/>
                <a:gd name="T15" fmla="*/ 62 h 157"/>
                <a:gd name="T16" fmla="*/ 98 w 136"/>
                <a:gd name="T17" fmla="*/ 48 h 157"/>
                <a:gd name="T18" fmla="*/ 67 w 136"/>
                <a:gd name="T19" fmla="*/ 17 h 157"/>
                <a:gd name="T20" fmla="*/ 9 w 136"/>
                <a:gd name="T21" fmla="*/ 21 h 157"/>
                <a:gd name="T22" fmla="*/ 8 w 136"/>
                <a:gd name="T23" fmla="*/ 6 h 157"/>
                <a:gd name="T24" fmla="*/ 69 w 136"/>
                <a:gd name="T25" fmla="*/ 0 h 157"/>
                <a:gd name="T26" fmla="*/ 116 w 136"/>
                <a:gd name="T27" fmla="*/ 48 h 157"/>
                <a:gd name="T28" fmla="*/ 116 w 136"/>
                <a:gd name="T29" fmla="*/ 129 h 157"/>
                <a:gd name="T30" fmla="*/ 47 w 136"/>
                <a:gd name="T31" fmla="*/ 81 h 157"/>
                <a:gd name="T32" fmla="*/ 47 w 136"/>
                <a:gd name="T33" fmla="*/ 81 h 157"/>
                <a:gd name="T34" fmla="*/ 19 w 136"/>
                <a:gd name="T35" fmla="*/ 111 h 157"/>
                <a:gd name="T36" fmla="*/ 44 w 136"/>
                <a:gd name="T37" fmla="*/ 141 h 157"/>
                <a:gd name="T38" fmla="*/ 98 w 136"/>
                <a:gd name="T39" fmla="*/ 131 h 157"/>
                <a:gd name="T40" fmla="*/ 98 w 136"/>
                <a:gd name="T41" fmla="*/ 76 h 157"/>
                <a:gd name="T42" fmla="*/ 47 w 136"/>
                <a:gd name="T43" fmla="*/ 8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6" h="157">
                  <a:moveTo>
                    <a:pt x="116" y="129"/>
                  </a:moveTo>
                  <a:cubicBezTo>
                    <a:pt x="117" y="138"/>
                    <a:pt x="126" y="141"/>
                    <a:pt x="136" y="142"/>
                  </a:cubicBezTo>
                  <a:lnTo>
                    <a:pt x="135" y="157"/>
                  </a:lnTo>
                  <a:cubicBezTo>
                    <a:pt x="120" y="157"/>
                    <a:pt x="108" y="154"/>
                    <a:pt x="100" y="145"/>
                  </a:cubicBezTo>
                  <a:cubicBezTo>
                    <a:pt x="100" y="145"/>
                    <a:pt x="71" y="157"/>
                    <a:pt x="42" y="157"/>
                  </a:cubicBezTo>
                  <a:cubicBezTo>
                    <a:pt x="15" y="157"/>
                    <a:pt x="0" y="142"/>
                    <a:pt x="0" y="111"/>
                  </a:cubicBezTo>
                  <a:cubicBezTo>
                    <a:pt x="0" y="83"/>
                    <a:pt x="14" y="70"/>
                    <a:pt x="45" y="67"/>
                  </a:cubicBezTo>
                  <a:lnTo>
                    <a:pt x="98" y="62"/>
                  </a:lnTo>
                  <a:lnTo>
                    <a:pt x="98" y="48"/>
                  </a:lnTo>
                  <a:cubicBezTo>
                    <a:pt x="98" y="26"/>
                    <a:pt x="87" y="17"/>
                    <a:pt x="67" y="17"/>
                  </a:cubicBezTo>
                  <a:cubicBezTo>
                    <a:pt x="45" y="17"/>
                    <a:pt x="9" y="21"/>
                    <a:pt x="9" y="21"/>
                  </a:cubicBezTo>
                  <a:lnTo>
                    <a:pt x="8" y="6"/>
                  </a:lnTo>
                  <a:cubicBezTo>
                    <a:pt x="8" y="6"/>
                    <a:pt x="44" y="0"/>
                    <a:pt x="69" y="0"/>
                  </a:cubicBezTo>
                  <a:cubicBezTo>
                    <a:pt x="101" y="0"/>
                    <a:pt x="116" y="16"/>
                    <a:pt x="116" y="48"/>
                  </a:cubicBezTo>
                  <a:lnTo>
                    <a:pt x="116" y="129"/>
                  </a:lnTo>
                  <a:close/>
                  <a:moveTo>
                    <a:pt x="47" y="81"/>
                  </a:moveTo>
                  <a:lnTo>
                    <a:pt x="47" y="81"/>
                  </a:lnTo>
                  <a:cubicBezTo>
                    <a:pt x="27" y="83"/>
                    <a:pt x="19" y="93"/>
                    <a:pt x="19" y="111"/>
                  </a:cubicBezTo>
                  <a:cubicBezTo>
                    <a:pt x="19" y="130"/>
                    <a:pt x="27" y="141"/>
                    <a:pt x="44" y="141"/>
                  </a:cubicBezTo>
                  <a:cubicBezTo>
                    <a:pt x="69" y="141"/>
                    <a:pt x="98" y="131"/>
                    <a:pt x="98" y="131"/>
                  </a:cubicBezTo>
                  <a:lnTo>
                    <a:pt x="98" y="76"/>
                  </a:lnTo>
                  <a:lnTo>
                    <a:pt x="47" y="8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3452" y="2297"/>
              <a:ext cx="30" cy="35"/>
            </a:xfrm>
            <a:custGeom>
              <a:avLst/>
              <a:gdLst>
                <a:gd name="T0" fmla="*/ 19 w 131"/>
                <a:gd name="T1" fmla="*/ 0 h 151"/>
                <a:gd name="T2" fmla="*/ 59 w 131"/>
                <a:gd name="T3" fmla="*/ 135 h 151"/>
                <a:gd name="T4" fmla="*/ 72 w 131"/>
                <a:gd name="T5" fmla="*/ 135 h 151"/>
                <a:gd name="T6" fmla="*/ 112 w 131"/>
                <a:gd name="T7" fmla="*/ 0 h 151"/>
                <a:gd name="T8" fmla="*/ 131 w 131"/>
                <a:gd name="T9" fmla="*/ 0 h 151"/>
                <a:gd name="T10" fmla="*/ 85 w 131"/>
                <a:gd name="T11" fmla="*/ 151 h 151"/>
                <a:gd name="T12" fmla="*/ 45 w 131"/>
                <a:gd name="T13" fmla="*/ 151 h 151"/>
                <a:gd name="T14" fmla="*/ 0 w 131"/>
                <a:gd name="T15" fmla="*/ 0 h 151"/>
                <a:gd name="T16" fmla="*/ 19 w 131"/>
                <a:gd name="T17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1" h="151">
                  <a:moveTo>
                    <a:pt x="19" y="0"/>
                  </a:moveTo>
                  <a:lnTo>
                    <a:pt x="59" y="135"/>
                  </a:lnTo>
                  <a:lnTo>
                    <a:pt x="72" y="135"/>
                  </a:lnTo>
                  <a:lnTo>
                    <a:pt x="112" y="0"/>
                  </a:lnTo>
                  <a:lnTo>
                    <a:pt x="131" y="0"/>
                  </a:lnTo>
                  <a:lnTo>
                    <a:pt x="85" y="151"/>
                  </a:lnTo>
                  <a:lnTo>
                    <a:pt x="45" y="151"/>
                  </a:lnTo>
                  <a:lnTo>
                    <a:pt x="0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3507" y="2284"/>
              <a:ext cx="46" cy="48"/>
            </a:xfrm>
            <a:custGeom>
              <a:avLst/>
              <a:gdLst>
                <a:gd name="T0" fmla="*/ 0 w 204"/>
                <a:gd name="T1" fmla="*/ 0 h 211"/>
                <a:gd name="T2" fmla="*/ 34 w 204"/>
                <a:gd name="T3" fmla="*/ 0 h 211"/>
                <a:gd name="T4" fmla="*/ 102 w 204"/>
                <a:gd name="T5" fmla="*/ 184 h 211"/>
                <a:gd name="T6" fmla="*/ 169 w 204"/>
                <a:gd name="T7" fmla="*/ 0 h 211"/>
                <a:gd name="T8" fmla="*/ 204 w 204"/>
                <a:gd name="T9" fmla="*/ 0 h 211"/>
                <a:gd name="T10" fmla="*/ 204 w 204"/>
                <a:gd name="T11" fmla="*/ 211 h 211"/>
                <a:gd name="T12" fmla="*/ 185 w 204"/>
                <a:gd name="T13" fmla="*/ 211 h 211"/>
                <a:gd name="T14" fmla="*/ 185 w 204"/>
                <a:gd name="T15" fmla="*/ 21 h 211"/>
                <a:gd name="T16" fmla="*/ 181 w 204"/>
                <a:gd name="T17" fmla="*/ 21 h 211"/>
                <a:gd name="T18" fmla="*/ 113 w 204"/>
                <a:gd name="T19" fmla="*/ 204 h 211"/>
                <a:gd name="T20" fmla="*/ 90 w 204"/>
                <a:gd name="T21" fmla="*/ 204 h 211"/>
                <a:gd name="T22" fmla="*/ 23 w 204"/>
                <a:gd name="T23" fmla="*/ 21 h 211"/>
                <a:gd name="T24" fmla="*/ 19 w 204"/>
                <a:gd name="T25" fmla="*/ 21 h 211"/>
                <a:gd name="T26" fmla="*/ 19 w 204"/>
                <a:gd name="T27" fmla="*/ 211 h 211"/>
                <a:gd name="T28" fmla="*/ 0 w 204"/>
                <a:gd name="T29" fmla="*/ 211 h 211"/>
                <a:gd name="T30" fmla="*/ 0 w 204"/>
                <a:gd name="T31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4" h="211">
                  <a:moveTo>
                    <a:pt x="0" y="0"/>
                  </a:moveTo>
                  <a:lnTo>
                    <a:pt x="34" y="0"/>
                  </a:lnTo>
                  <a:lnTo>
                    <a:pt x="102" y="184"/>
                  </a:lnTo>
                  <a:lnTo>
                    <a:pt x="169" y="0"/>
                  </a:lnTo>
                  <a:lnTo>
                    <a:pt x="204" y="0"/>
                  </a:lnTo>
                  <a:lnTo>
                    <a:pt x="204" y="211"/>
                  </a:lnTo>
                  <a:lnTo>
                    <a:pt x="185" y="211"/>
                  </a:lnTo>
                  <a:lnTo>
                    <a:pt x="185" y="21"/>
                  </a:lnTo>
                  <a:lnTo>
                    <a:pt x="181" y="21"/>
                  </a:lnTo>
                  <a:lnTo>
                    <a:pt x="113" y="204"/>
                  </a:lnTo>
                  <a:lnTo>
                    <a:pt x="90" y="204"/>
                  </a:lnTo>
                  <a:lnTo>
                    <a:pt x="23" y="21"/>
                  </a:lnTo>
                  <a:lnTo>
                    <a:pt x="19" y="21"/>
                  </a:lnTo>
                  <a:lnTo>
                    <a:pt x="19" y="211"/>
                  </a:lnTo>
                  <a:lnTo>
                    <a:pt x="0" y="2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18" name="Freeform 18"/>
            <p:cNvSpPr>
              <a:spLocks noEditPoints="1"/>
            </p:cNvSpPr>
            <p:nvPr/>
          </p:nvSpPr>
          <p:spPr bwMode="auto">
            <a:xfrm>
              <a:off x="3563" y="2297"/>
              <a:ext cx="31" cy="36"/>
            </a:xfrm>
            <a:custGeom>
              <a:avLst/>
              <a:gdLst>
                <a:gd name="T0" fmla="*/ 116 w 136"/>
                <a:gd name="T1" fmla="*/ 129 h 157"/>
                <a:gd name="T2" fmla="*/ 136 w 136"/>
                <a:gd name="T3" fmla="*/ 142 h 157"/>
                <a:gd name="T4" fmla="*/ 135 w 136"/>
                <a:gd name="T5" fmla="*/ 157 h 157"/>
                <a:gd name="T6" fmla="*/ 100 w 136"/>
                <a:gd name="T7" fmla="*/ 145 h 157"/>
                <a:gd name="T8" fmla="*/ 42 w 136"/>
                <a:gd name="T9" fmla="*/ 157 h 157"/>
                <a:gd name="T10" fmla="*/ 0 w 136"/>
                <a:gd name="T11" fmla="*/ 111 h 157"/>
                <a:gd name="T12" fmla="*/ 45 w 136"/>
                <a:gd name="T13" fmla="*/ 67 h 157"/>
                <a:gd name="T14" fmla="*/ 98 w 136"/>
                <a:gd name="T15" fmla="*/ 62 h 157"/>
                <a:gd name="T16" fmla="*/ 98 w 136"/>
                <a:gd name="T17" fmla="*/ 48 h 157"/>
                <a:gd name="T18" fmla="*/ 68 w 136"/>
                <a:gd name="T19" fmla="*/ 17 h 157"/>
                <a:gd name="T20" fmla="*/ 9 w 136"/>
                <a:gd name="T21" fmla="*/ 21 h 157"/>
                <a:gd name="T22" fmla="*/ 8 w 136"/>
                <a:gd name="T23" fmla="*/ 6 h 157"/>
                <a:gd name="T24" fmla="*/ 69 w 136"/>
                <a:gd name="T25" fmla="*/ 0 h 157"/>
                <a:gd name="T26" fmla="*/ 116 w 136"/>
                <a:gd name="T27" fmla="*/ 48 h 157"/>
                <a:gd name="T28" fmla="*/ 116 w 136"/>
                <a:gd name="T29" fmla="*/ 129 h 157"/>
                <a:gd name="T30" fmla="*/ 47 w 136"/>
                <a:gd name="T31" fmla="*/ 81 h 157"/>
                <a:gd name="T32" fmla="*/ 47 w 136"/>
                <a:gd name="T33" fmla="*/ 81 h 157"/>
                <a:gd name="T34" fmla="*/ 19 w 136"/>
                <a:gd name="T35" fmla="*/ 111 h 157"/>
                <a:gd name="T36" fmla="*/ 45 w 136"/>
                <a:gd name="T37" fmla="*/ 141 h 157"/>
                <a:gd name="T38" fmla="*/ 98 w 136"/>
                <a:gd name="T39" fmla="*/ 131 h 157"/>
                <a:gd name="T40" fmla="*/ 98 w 136"/>
                <a:gd name="T41" fmla="*/ 76 h 157"/>
                <a:gd name="T42" fmla="*/ 47 w 136"/>
                <a:gd name="T43" fmla="*/ 8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6" h="157">
                  <a:moveTo>
                    <a:pt x="116" y="129"/>
                  </a:moveTo>
                  <a:cubicBezTo>
                    <a:pt x="117" y="138"/>
                    <a:pt x="126" y="141"/>
                    <a:pt x="136" y="142"/>
                  </a:cubicBezTo>
                  <a:lnTo>
                    <a:pt x="135" y="157"/>
                  </a:lnTo>
                  <a:cubicBezTo>
                    <a:pt x="120" y="157"/>
                    <a:pt x="109" y="154"/>
                    <a:pt x="100" y="145"/>
                  </a:cubicBezTo>
                  <a:cubicBezTo>
                    <a:pt x="100" y="145"/>
                    <a:pt x="71" y="157"/>
                    <a:pt x="42" y="157"/>
                  </a:cubicBezTo>
                  <a:cubicBezTo>
                    <a:pt x="15" y="157"/>
                    <a:pt x="0" y="142"/>
                    <a:pt x="0" y="111"/>
                  </a:cubicBezTo>
                  <a:cubicBezTo>
                    <a:pt x="0" y="83"/>
                    <a:pt x="14" y="70"/>
                    <a:pt x="45" y="67"/>
                  </a:cubicBezTo>
                  <a:lnTo>
                    <a:pt x="98" y="62"/>
                  </a:lnTo>
                  <a:lnTo>
                    <a:pt x="98" y="48"/>
                  </a:lnTo>
                  <a:cubicBezTo>
                    <a:pt x="98" y="26"/>
                    <a:pt x="87" y="17"/>
                    <a:pt x="68" y="17"/>
                  </a:cubicBezTo>
                  <a:cubicBezTo>
                    <a:pt x="45" y="17"/>
                    <a:pt x="9" y="21"/>
                    <a:pt x="9" y="21"/>
                  </a:cubicBezTo>
                  <a:lnTo>
                    <a:pt x="8" y="6"/>
                  </a:lnTo>
                  <a:cubicBezTo>
                    <a:pt x="8" y="6"/>
                    <a:pt x="44" y="0"/>
                    <a:pt x="69" y="0"/>
                  </a:cubicBezTo>
                  <a:cubicBezTo>
                    <a:pt x="101" y="0"/>
                    <a:pt x="116" y="16"/>
                    <a:pt x="116" y="48"/>
                  </a:cubicBezTo>
                  <a:lnTo>
                    <a:pt x="116" y="129"/>
                  </a:lnTo>
                  <a:close/>
                  <a:moveTo>
                    <a:pt x="47" y="81"/>
                  </a:moveTo>
                  <a:lnTo>
                    <a:pt x="47" y="81"/>
                  </a:lnTo>
                  <a:cubicBezTo>
                    <a:pt x="27" y="83"/>
                    <a:pt x="19" y="93"/>
                    <a:pt x="19" y="111"/>
                  </a:cubicBezTo>
                  <a:cubicBezTo>
                    <a:pt x="19" y="130"/>
                    <a:pt x="28" y="141"/>
                    <a:pt x="45" y="141"/>
                  </a:cubicBezTo>
                  <a:cubicBezTo>
                    <a:pt x="69" y="141"/>
                    <a:pt x="98" y="131"/>
                    <a:pt x="98" y="131"/>
                  </a:cubicBezTo>
                  <a:lnTo>
                    <a:pt x="98" y="76"/>
                  </a:lnTo>
                  <a:lnTo>
                    <a:pt x="47" y="8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3603" y="2297"/>
              <a:ext cx="17" cy="35"/>
            </a:xfrm>
            <a:custGeom>
              <a:avLst/>
              <a:gdLst>
                <a:gd name="T0" fmla="*/ 0 w 75"/>
                <a:gd name="T1" fmla="*/ 3 h 154"/>
                <a:gd name="T2" fmla="*/ 19 w 75"/>
                <a:gd name="T3" fmla="*/ 3 h 154"/>
                <a:gd name="T4" fmla="*/ 19 w 75"/>
                <a:gd name="T5" fmla="*/ 24 h 154"/>
                <a:gd name="T6" fmla="*/ 75 w 75"/>
                <a:gd name="T7" fmla="*/ 0 h 154"/>
                <a:gd name="T8" fmla="*/ 75 w 75"/>
                <a:gd name="T9" fmla="*/ 18 h 154"/>
                <a:gd name="T10" fmla="*/ 19 w 75"/>
                <a:gd name="T11" fmla="*/ 41 h 154"/>
                <a:gd name="T12" fmla="*/ 19 w 75"/>
                <a:gd name="T13" fmla="*/ 154 h 154"/>
                <a:gd name="T14" fmla="*/ 0 w 75"/>
                <a:gd name="T15" fmla="*/ 154 h 154"/>
                <a:gd name="T16" fmla="*/ 0 w 75"/>
                <a:gd name="T17" fmla="*/ 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154">
                  <a:moveTo>
                    <a:pt x="0" y="3"/>
                  </a:moveTo>
                  <a:lnTo>
                    <a:pt x="19" y="3"/>
                  </a:lnTo>
                  <a:lnTo>
                    <a:pt x="19" y="24"/>
                  </a:lnTo>
                  <a:cubicBezTo>
                    <a:pt x="19" y="24"/>
                    <a:pt x="44" y="5"/>
                    <a:pt x="75" y="0"/>
                  </a:cubicBezTo>
                  <a:lnTo>
                    <a:pt x="75" y="18"/>
                  </a:lnTo>
                  <a:cubicBezTo>
                    <a:pt x="46" y="24"/>
                    <a:pt x="19" y="41"/>
                    <a:pt x="19" y="41"/>
                  </a:cubicBezTo>
                  <a:lnTo>
                    <a:pt x="19" y="154"/>
                  </a:lnTo>
                  <a:lnTo>
                    <a:pt x="0" y="154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20" name="Freeform 20"/>
            <p:cNvSpPr>
              <a:spLocks noEditPoints="1"/>
            </p:cNvSpPr>
            <p:nvPr/>
          </p:nvSpPr>
          <p:spPr bwMode="auto">
            <a:xfrm>
              <a:off x="3627" y="2283"/>
              <a:ext cx="4" cy="49"/>
            </a:xfrm>
            <a:custGeom>
              <a:avLst/>
              <a:gdLst>
                <a:gd name="T0" fmla="*/ 0 w 19"/>
                <a:gd name="T1" fmla="*/ 0 h 212"/>
                <a:gd name="T2" fmla="*/ 19 w 19"/>
                <a:gd name="T3" fmla="*/ 0 h 212"/>
                <a:gd name="T4" fmla="*/ 19 w 19"/>
                <a:gd name="T5" fmla="*/ 23 h 212"/>
                <a:gd name="T6" fmla="*/ 0 w 19"/>
                <a:gd name="T7" fmla="*/ 23 h 212"/>
                <a:gd name="T8" fmla="*/ 0 w 19"/>
                <a:gd name="T9" fmla="*/ 0 h 212"/>
                <a:gd name="T10" fmla="*/ 0 w 19"/>
                <a:gd name="T11" fmla="*/ 61 h 212"/>
                <a:gd name="T12" fmla="*/ 0 w 19"/>
                <a:gd name="T13" fmla="*/ 61 h 212"/>
                <a:gd name="T14" fmla="*/ 19 w 19"/>
                <a:gd name="T15" fmla="*/ 61 h 212"/>
                <a:gd name="T16" fmla="*/ 19 w 19"/>
                <a:gd name="T17" fmla="*/ 212 h 212"/>
                <a:gd name="T18" fmla="*/ 0 w 19"/>
                <a:gd name="T19" fmla="*/ 212 h 212"/>
                <a:gd name="T20" fmla="*/ 0 w 19"/>
                <a:gd name="T21" fmla="*/ 61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212">
                  <a:moveTo>
                    <a:pt x="0" y="0"/>
                  </a:moveTo>
                  <a:lnTo>
                    <a:pt x="19" y="0"/>
                  </a:lnTo>
                  <a:lnTo>
                    <a:pt x="19" y="23"/>
                  </a:lnTo>
                  <a:lnTo>
                    <a:pt x="0" y="23"/>
                  </a:lnTo>
                  <a:lnTo>
                    <a:pt x="0" y="0"/>
                  </a:lnTo>
                  <a:close/>
                  <a:moveTo>
                    <a:pt x="0" y="61"/>
                  </a:moveTo>
                  <a:lnTo>
                    <a:pt x="0" y="61"/>
                  </a:lnTo>
                  <a:lnTo>
                    <a:pt x="19" y="61"/>
                  </a:lnTo>
                  <a:lnTo>
                    <a:pt x="19" y="212"/>
                  </a:lnTo>
                  <a:lnTo>
                    <a:pt x="0" y="212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21" name="Freeform 21"/>
            <p:cNvSpPr>
              <a:spLocks noEditPoints="1"/>
            </p:cNvSpPr>
            <p:nvPr/>
          </p:nvSpPr>
          <p:spPr bwMode="auto">
            <a:xfrm>
              <a:off x="3644" y="2282"/>
              <a:ext cx="27" cy="51"/>
            </a:xfrm>
            <a:custGeom>
              <a:avLst/>
              <a:gdLst>
                <a:gd name="T0" fmla="*/ 122 w 122"/>
                <a:gd name="T1" fmla="*/ 140 h 221"/>
                <a:gd name="T2" fmla="*/ 50 w 122"/>
                <a:gd name="T3" fmla="*/ 221 h 221"/>
                <a:gd name="T4" fmla="*/ 0 w 122"/>
                <a:gd name="T5" fmla="*/ 218 h 221"/>
                <a:gd name="T6" fmla="*/ 0 w 122"/>
                <a:gd name="T7" fmla="*/ 0 h 221"/>
                <a:gd name="T8" fmla="*/ 19 w 122"/>
                <a:gd name="T9" fmla="*/ 0 h 221"/>
                <a:gd name="T10" fmla="*/ 19 w 122"/>
                <a:gd name="T11" fmla="*/ 75 h 221"/>
                <a:gd name="T12" fmla="*/ 67 w 122"/>
                <a:gd name="T13" fmla="*/ 64 h 221"/>
                <a:gd name="T14" fmla="*/ 122 w 122"/>
                <a:gd name="T15" fmla="*/ 140 h 221"/>
                <a:gd name="T16" fmla="*/ 103 w 122"/>
                <a:gd name="T17" fmla="*/ 140 h 221"/>
                <a:gd name="T18" fmla="*/ 103 w 122"/>
                <a:gd name="T19" fmla="*/ 140 h 221"/>
                <a:gd name="T20" fmla="*/ 66 w 122"/>
                <a:gd name="T21" fmla="*/ 81 h 221"/>
                <a:gd name="T22" fmla="*/ 19 w 122"/>
                <a:gd name="T23" fmla="*/ 90 h 221"/>
                <a:gd name="T24" fmla="*/ 19 w 122"/>
                <a:gd name="T25" fmla="*/ 203 h 221"/>
                <a:gd name="T26" fmla="*/ 50 w 122"/>
                <a:gd name="T27" fmla="*/ 205 h 221"/>
                <a:gd name="T28" fmla="*/ 103 w 122"/>
                <a:gd name="T29" fmla="*/ 14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2" h="221">
                  <a:moveTo>
                    <a:pt x="122" y="140"/>
                  </a:moveTo>
                  <a:cubicBezTo>
                    <a:pt x="122" y="198"/>
                    <a:pt x="107" y="221"/>
                    <a:pt x="50" y="221"/>
                  </a:cubicBezTo>
                  <a:cubicBezTo>
                    <a:pt x="31" y="221"/>
                    <a:pt x="0" y="218"/>
                    <a:pt x="0" y="218"/>
                  </a:cubicBezTo>
                  <a:lnTo>
                    <a:pt x="0" y="0"/>
                  </a:lnTo>
                  <a:lnTo>
                    <a:pt x="19" y="0"/>
                  </a:lnTo>
                  <a:lnTo>
                    <a:pt x="19" y="75"/>
                  </a:lnTo>
                  <a:cubicBezTo>
                    <a:pt x="19" y="75"/>
                    <a:pt x="43" y="64"/>
                    <a:pt x="67" y="64"/>
                  </a:cubicBezTo>
                  <a:cubicBezTo>
                    <a:pt x="109" y="64"/>
                    <a:pt x="122" y="86"/>
                    <a:pt x="122" y="140"/>
                  </a:cubicBezTo>
                  <a:close/>
                  <a:moveTo>
                    <a:pt x="103" y="140"/>
                  </a:moveTo>
                  <a:lnTo>
                    <a:pt x="103" y="140"/>
                  </a:lnTo>
                  <a:cubicBezTo>
                    <a:pt x="103" y="98"/>
                    <a:pt x="96" y="81"/>
                    <a:pt x="66" y="81"/>
                  </a:cubicBezTo>
                  <a:cubicBezTo>
                    <a:pt x="43" y="81"/>
                    <a:pt x="19" y="90"/>
                    <a:pt x="19" y="90"/>
                  </a:cubicBezTo>
                  <a:lnTo>
                    <a:pt x="19" y="203"/>
                  </a:lnTo>
                  <a:cubicBezTo>
                    <a:pt x="19" y="203"/>
                    <a:pt x="40" y="205"/>
                    <a:pt x="50" y="205"/>
                  </a:cubicBezTo>
                  <a:cubicBezTo>
                    <a:pt x="96" y="205"/>
                    <a:pt x="103" y="184"/>
                    <a:pt x="103" y="140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22" name="Freeform 22"/>
            <p:cNvSpPr>
              <a:spLocks noEditPoints="1"/>
            </p:cNvSpPr>
            <p:nvPr/>
          </p:nvSpPr>
          <p:spPr bwMode="auto">
            <a:xfrm>
              <a:off x="3679" y="2297"/>
              <a:ext cx="29" cy="36"/>
            </a:xfrm>
            <a:custGeom>
              <a:avLst/>
              <a:gdLst>
                <a:gd name="T0" fmla="*/ 129 w 129"/>
                <a:gd name="T1" fmla="*/ 76 h 157"/>
                <a:gd name="T2" fmla="*/ 65 w 129"/>
                <a:gd name="T3" fmla="*/ 157 h 157"/>
                <a:gd name="T4" fmla="*/ 0 w 129"/>
                <a:gd name="T5" fmla="*/ 76 h 157"/>
                <a:gd name="T6" fmla="*/ 65 w 129"/>
                <a:gd name="T7" fmla="*/ 0 h 157"/>
                <a:gd name="T8" fmla="*/ 129 w 129"/>
                <a:gd name="T9" fmla="*/ 76 h 157"/>
                <a:gd name="T10" fmla="*/ 110 w 129"/>
                <a:gd name="T11" fmla="*/ 76 h 157"/>
                <a:gd name="T12" fmla="*/ 110 w 129"/>
                <a:gd name="T13" fmla="*/ 76 h 157"/>
                <a:gd name="T14" fmla="*/ 65 w 129"/>
                <a:gd name="T15" fmla="*/ 16 h 157"/>
                <a:gd name="T16" fmla="*/ 18 w 129"/>
                <a:gd name="T17" fmla="*/ 76 h 157"/>
                <a:gd name="T18" fmla="*/ 65 w 129"/>
                <a:gd name="T19" fmla="*/ 141 h 157"/>
                <a:gd name="T20" fmla="*/ 110 w 129"/>
                <a:gd name="T21" fmla="*/ 76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9" h="157">
                  <a:moveTo>
                    <a:pt x="129" y="76"/>
                  </a:moveTo>
                  <a:cubicBezTo>
                    <a:pt x="129" y="130"/>
                    <a:pt x="116" y="157"/>
                    <a:pt x="65" y="157"/>
                  </a:cubicBezTo>
                  <a:cubicBezTo>
                    <a:pt x="13" y="157"/>
                    <a:pt x="0" y="133"/>
                    <a:pt x="0" y="76"/>
                  </a:cubicBezTo>
                  <a:cubicBezTo>
                    <a:pt x="0" y="22"/>
                    <a:pt x="17" y="0"/>
                    <a:pt x="65" y="0"/>
                  </a:cubicBezTo>
                  <a:cubicBezTo>
                    <a:pt x="110" y="0"/>
                    <a:pt x="129" y="23"/>
                    <a:pt x="129" y="76"/>
                  </a:cubicBezTo>
                  <a:close/>
                  <a:moveTo>
                    <a:pt x="110" y="76"/>
                  </a:moveTo>
                  <a:lnTo>
                    <a:pt x="110" y="76"/>
                  </a:lnTo>
                  <a:cubicBezTo>
                    <a:pt x="110" y="33"/>
                    <a:pt x="96" y="16"/>
                    <a:pt x="65" y="16"/>
                  </a:cubicBezTo>
                  <a:cubicBezTo>
                    <a:pt x="29" y="16"/>
                    <a:pt x="18" y="31"/>
                    <a:pt x="18" y="76"/>
                  </a:cubicBezTo>
                  <a:cubicBezTo>
                    <a:pt x="18" y="122"/>
                    <a:pt x="25" y="141"/>
                    <a:pt x="65" y="141"/>
                  </a:cubicBezTo>
                  <a:cubicBezTo>
                    <a:pt x="105" y="141"/>
                    <a:pt x="110" y="119"/>
                    <a:pt x="110" y="76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3719" y="2297"/>
              <a:ext cx="17" cy="35"/>
            </a:xfrm>
            <a:custGeom>
              <a:avLst/>
              <a:gdLst>
                <a:gd name="T0" fmla="*/ 0 w 75"/>
                <a:gd name="T1" fmla="*/ 3 h 154"/>
                <a:gd name="T2" fmla="*/ 19 w 75"/>
                <a:gd name="T3" fmla="*/ 3 h 154"/>
                <a:gd name="T4" fmla="*/ 19 w 75"/>
                <a:gd name="T5" fmla="*/ 24 h 154"/>
                <a:gd name="T6" fmla="*/ 75 w 75"/>
                <a:gd name="T7" fmla="*/ 0 h 154"/>
                <a:gd name="T8" fmla="*/ 75 w 75"/>
                <a:gd name="T9" fmla="*/ 18 h 154"/>
                <a:gd name="T10" fmla="*/ 19 w 75"/>
                <a:gd name="T11" fmla="*/ 41 h 154"/>
                <a:gd name="T12" fmla="*/ 19 w 75"/>
                <a:gd name="T13" fmla="*/ 154 h 154"/>
                <a:gd name="T14" fmla="*/ 0 w 75"/>
                <a:gd name="T15" fmla="*/ 154 h 154"/>
                <a:gd name="T16" fmla="*/ 0 w 75"/>
                <a:gd name="T17" fmla="*/ 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154">
                  <a:moveTo>
                    <a:pt x="0" y="3"/>
                  </a:moveTo>
                  <a:lnTo>
                    <a:pt x="19" y="3"/>
                  </a:lnTo>
                  <a:lnTo>
                    <a:pt x="19" y="24"/>
                  </a:lnTo>
                  <a:cubicBezTo>
                    <a:pt x="19" y="24"/>
                    <a:pt x="44" y="5"/>
                    <a:pt x="75" y="0"/>
                  </a:cubicBezTo>
                  <a:lnTo>
                    <a:pt x="75" y="18"/>
                  </a:lnTo>
                  <a:cubicBezTo>
                    <a:pt x="46" y="24"/>
                    <a:pt x="19" y="41"/>
                    <a:pt x="19" y="41"/>
                  </a:cubicBezTo>
                  <a:lnTo>
                    <a:pt x="19" y="154"/>
                  </a:lnTo>
                  <a:lnTo>
                    <a:pt x="0" y="154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3743" y="2297"/>
              <a:ext cx="27" cy="36"/>
            </a:xfrm>
            <a:custGeom>
              <a:avLst/>
              <a:gdLst>
                <a:gd name="T0" fmla="*/ 117 w 117"/>
                <a:gd name="T1" fmla="*/ 0 h 154"/>
                <a:gd name="T2" fmla="*/ 117 w 117"/>
                <a:gd name="T3" fmla="*/ 151 h 154"/>
                <a:gd name="T4" fmla="*/ 99 w 117"/>
                <a:gd name="T5" fmla="*/ 151 h 154"/>
                <a:gd name="T6" fmla="*/ 99 w 117"/>
                <a:gd name="T7" fmla="*/ 140 h 154"/>
                <a:gd name="T8" fmla="*/ 51 w 117"/>
                <a:gd name="T9" fmla="*/ 154 h 154"/>
                <a:gd name="T10" fmla="*/ 0 w 117"/>
                <a:gd name="T11" fmla="*/ 79 h 154"/>
                <a:gd name="T12" fmla="*/ 0 w 117"/>
                <a:gd name="T13" fmla="*/ 0 h 154"/>
                <a:gd name="T14" fmla="*/ 18 w 117"/>
                <a:gd name="T15" fmla="*/ 0 h 154"/>
                <a:gd name="T16" fmla="*/ 18 w 117"/>
                <a:gd name="T17" fmla="*/ 78 h 154"/>
                <a:gd name="T18" fmla="*/ 53 w 117"/>
                <a:gd name="T19" fmla="*/ 138 h 154"/>
                <a:gd name="T20" fmla="*/ 99 w 117"/>
                <a:gd name="T21" fmla="*/ 125 h 154"/>
                <a:gd name="T22" fmla="*/ 99 w 117"/>
                <a:gd name="T23" fmla="*/ 0 h 154"/>
                <a:gd name="T24" fmla="*/ 117 w 117"/>
                <a:gd name="T25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7" h="154">
                  <a:moveTo>
                    <a:pt x="117" y="0"/>
                  </a:moveTo>
                  <a:lnTo>
                    <a:pt x="117" y="151"/>
                  </a:lnTo>
                  <a:lnTo>
                    <a:pt x="99" y="151"/>
                  </a:lnTo>
                  <a:lnTo>
                    <a:pt x="99" y="140"/>
                  </a:lnTo>
                  <a:cubicBezTo>
                    <a:pt x="99" y="140"/>
                    <a:pt x="75" y="154"/>
                    <a:pt x="51" y="154"/>
                  </a:cubicBezTo>
                  <a:cubicBezTo>
                    <a:pt x="8" y="154"/>
                    <a:pt x="0" y="136"/>
                    <a:pt x="0" y="79"/>
                  </a:cubicBezTo>
                  <a:lnTo>
                    <a:pt x="0" y="0"/>
                  </a:lnTo>
                  <a:lnTo>
                    <a:pt x="18" y="0"/>
                  </a:lnTo>
                  <a:lnTo>
                    <a:pt x="18" y="78"/>
                  </a:lnTo>
                  <a:cubicBezTo>
                    <a:pt x="18" y="124"/>
                    <a:pt x="22" y="138"/>
                    <a:pt x="53" y="138"/>
                  </a:cubicBezTo>
                  <a:cubicBezTo>
                    <a:pt x="77" y="138"/>
                    <a:pt x="99" y="125"/>
                    <a:pt x="99" y="125"/>
                  </a:cubicBezTo>
                  <a:lnTo>
                    <a:pt x="99" y="0"/>
                  </a:lnTo>
                  <a:lnTo>
                    <a:pt x="117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25" name="Freeform 25"/>
            <p:cNvSpPr>
              <a:spLocks/>
            </p:cNvSpPr>
            <p:nvPr/>
          </p:nvSpPr>
          <p:spPr bwMode="auto">
            <a:xfrm>
              <a:off x="3526" y="2058"/>
              <a:ext cx="7" cy="15"/>
            </a:xfrm>
            <a:custGeom>
              <a:avLst/>
              <a:gdLst>
                <a:gd name="T0" fmla="*/ 14 w 33"/>
                <a:gd name="T1" fmla="*/ 2 h 68"/>
                <a:gd name="T2" fmla="*/ 6 w 33"/>
                <a:gd name="T3" fmla="*/ 0 h 68"/>
                <a:gd name="T4" fmla="*/ 0 w 33"/>
                <a:gd name="T5" fmla="*/ 12 h 68"/>
                <a:gd name="T6" fmla="*/ 0 w 33"/>
                <a:gd name="T7" fmla="*/ 68 h 68"/>
                <a:gd name="T8" fmla="*/ 33 w 33"/>
                <a:gd name="T9" fmla="*/ 68 h 68"/>
                <a:gd name="T10" fmla="*/ 33 w 33"/>
                <a:gd name="T11" fmla="*/ 12 h 68"/>
                <a:gd name="T12" fmla="*/ 26 w 33"/>
                <a:gd name="T13" fmla="*/ 0 h 68"/>
                <a:gd name="T14" fmla="*/ 16 w 33"/>
                <a:gd name="T15" fmla="*/ 2 h 68"/>
                <a:gd name="T16" fmla="*/ 14 w 33"/>
                <a:gd name="T17" fmla="*/ 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68">
                  <a:moveTo>
                    <a:pt x="14" y="2"/>
                  </a:moveTo>
                  <a:cubicBezTo>
                    <a:pt x="12" y="2"/>
                    <a:pt x="9" y="1"/>
                    <a:pt x="6" y="0"/>
                  </a:cubicBezTo>
                  <a:lnTo>
                    <a:pt x="0" y="12"/>
                  </a:lnTo>
                  <a:lnTo>
                    <a:pt x="0" y="68"/>
                  </a:lnTo>
                  <a:lnTo>
                    <a:pt x="33" y="68"/>
                  </a:lnTo>
                  <a:lnTo>
                    <a:pt x="33" y="12"/>
                  </a:lnTo>
                  <a:lnTo>
                    <a:pt x="26" y="0"/>
                  </a:lnTo>
                  <a:cubicBezTo>
                    <a:pt x="23" y="1"/>
                    <a:pt x="20" y="2"/>
                    <a:pt x="16" y="2"/>
                  </a:cubicBezTo>
                  <a:cubicBezTo>
                    <a:pt x="15" y="2"/>
                    <a:pt x="15" y="2"/>
                    <a:pt x="14" y="2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26" name="Freeform 26"/>
            <p:cNvSpPr>
              <a:spLocks/>
            </p:cNvSpPr>
            <p:nvPr/>
          </p:nvSpPr>
          <p:spPr bwMode="auto">
            <a:xfrm>
              <a:off x="3527" y="2026"/>
              <a:ext cx="5" cy="31"/>
            </a:xfrm>
            <a:custGeom>
              <a:avLst/>
              <a:gdLst>
                <a:gd name="T0" fmla="*/ 25 w 25"/>
                <a:gd name="T1" fmla="*/ 129 h 135"/>
                <a:gd name="T2" fmla="*/ 17 w 25"/>
                <a:gd name="T3" fmla="*/ 6 h 135"/>
                <a:gd name="T4" fmla="*/ 10 w 25"/>
                <a:gd name="T5" fmla="*/ 0 h 135"/>
                <a:gd name="T6" fmla="*/ 4 w 25"/>
                <a:gd name="T7" fmla="*/ 6 h 135"/>
                <a:gd name="T8" fmla="*/ 0 w 25"/>
                <a:gd name="T9" fmla="*/ 128 h 135"/>
                <a:gd name="T10" fmla="*/ 3 w 25"/>
                <a:gd name="T11" fmla="*/ 133 h 135"/>
                <a:gd name="T12" fmla="*/ 9 w 25"/>
                <a:gd name="T13" fmla="*/ 135 h 135"/>
                <a:gd name="T14" fmla="*/ 14 w 25"/>
                <a:gd name="T15" fmla="*/ 135 h 135"/>
                <a:gd name="T16" fmla="*/ 25 w 25"/>
                <a:gd name="T17" fmla="*/ 12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35">
                  <a:moveTo>
                    <a:pt x="25" y="129"/>
                  </a:moveTo>
                  <a:lnTo>
                    <a:pt x="17" y="6"/>
                  </a:lnTo>
                  <a:cubicBezTo>
                    <a:pt x="17" y="3"/>
                    <a:pt x="14" y="0"/>
                    <a:pt x="10" y="0"/>
                  </a:cubicBezTo>
                  <a:cubicBezTo>
                    <a:pt x="7" y="0"/>
                    <a:pt x="4" y="3"/>
                    <a:pt x="4" y="6"/>
                  </a:cubicBezTo>
                  <a:lnTo>
                    <a:pt x="0" y="128"/>
                  </a:lnTo>
                  <a:cubicBezTo>
                    <a:pt x="0" y="129"/>
                    <a:pt x="1" y="131"/>
                    <a:pt x="3" y="133"/>
                  </a:cubicBezTo>
                  <a:cubicBezTo>
                    <a:pt x="5" y="134"/>
                    <a:pt x="8" y="134"/>
                    <a:pt x="9" y="135"/>
                  </a:cubicBezTo>
                  <a:lnTo>
                    <a:pt x="14" y="135"/>
                  </a:lnTo>
                  <a:cubicBezTo>
                    <a:pt x="21" y="134"/>
                    <a:pt x="25" y="130"/>
                    <a:pt x="25" y="129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27" name="Freeform 27"/>
            <p:cNvSpPr>
              <a:spLocks/>
            </p:cNvSpPr>
            <p:nvPr/>
          </p:nvSpPr>
          <p:spPr bwMode="auto">
            <a:xfrm>
              <a:off x="3529" y="2057"/>
              <a:ext cx="1" cy="0"/>
            </a:xfrm>
            <a:custGeom>
              <a:avLst/>
              <a:gdLst>
                <a:gd name="T0" fmla="*/ 1 w 5"/>
                <a:gd name="T1" fmla="*/ 3 w 5"/>
                <a:gd name="T2" fmla="*/ 5 w 5"/>
                <a:gd name="T3" fmla="*/ 0 w 5"/>
                <a:gd name="T4" fmla="*/ 1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1" y="0"/>
                  </a:moveTo>
                  <a:cubicBezTo>
                    <a:pt x="2" y="0"/>
                    <a:pt x="2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lnTo>
                    <a:pt x="0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auto">
            <a:xfrm>
              <a:off x="3414" y="2058"/>
              <a:ext cx="7" cy="15"/>
            </a:xfrm>
            <a:custGeom>
              <a:avLst/>
              <a:gdLst>
                <a:gd name="T0" fmla="*/ 19 w 33"/>
                <a:gd name="T1" fmla="*/ 2 h 68"/>
                <a:gd name="T2" fmla="*/ 27 w 33"/>
                <a:gd name="T3" fmla="*/ 0 h 68"/>
                <a:gd name="T4" fmla="*/ 33 w 33"/>
                <a:gd name="T5" fmla="*/ 12 h 68"/>
                <a:gd name="T6" fmla="*/ 33 w 33"/>
                <a:gd name="T7" fmla="*/ 68 h 68"/>
                <a:gd name="T8" fmla="*/ 0 w 33"/>
                <a:gd name="T9" fmla="*/ 68 h 68"/>
                <a:gd name="T10" fmla="*/ 0 w 33"/>
                <a:gd name="T11" fmla="*/ 12 h 68"/>
                <a:gd name="T12" fmla="*/ 7 w 33"/>
                <a:gd name="T13" fmla="*/ 0 h 68"/>
                <a:gd name="T14" fmla="*/ 17 w 33"/>
                <a:gd name="T15" fmla="*/ 2 h 68"/>
                <a:gd name="T16" fmla="*/ 19 w 33"/>
                <a:gd name="T17" fmla="*/ 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68">
                  <a:moveTo>
                    <a:pt x="19" y="2"/>
                  </a:moveTo>
                  <a:cubicBezTo>
                    <a:pt x="21" y="2"/>
                    <a:pt x="24" y="1"/>
                    <a:pt x="27" y="0"/>
                  </a:cubicBezTo>
                  <a:lnTo>
                    <a:pt x="33" y="12"/>
                  </a:lnTo>
                  <a:lnTo>
                    <a:pt x="33" y="68"/>
                  </a:lnTo>
                  <a:lnTo>
                    <a:pt x="0" y="68"/>
                  </a:lnTo>
                  <a:lnTo>
                    <a:pt x="0" y="12"/>
                  </a:lnTo>
                  <a:lnTo>
                    <a:pt x="7" y="0"/>
                  </a:lnTo>
                  <a:cubicBezTo>
                    <a:pt x="10" y="1"/>
                    <a:pt x="13" y="2"/>
                    <a:pt x="17" y="2"/>
                  </a:cubicBezTo>
                  <a:cubicBezTo>
                    <a:pt x="18" y="2"/>
                    <a:pt x="18" y="2"/>
                    <a:pt x="19" y="2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auto">
            <a:xfrm>
              <a:off x="3415" y="2026"/>
              <a:ext cx="5" cy="31"/>
            </a:xfrm>
            <a:custGeom>
              <a:avLst/>
              <a:gdLst>
                <a:gd name="T0" fmla="*/ 0 w 25"/>
                <a:gd name="T1" fmla="*/ 129 h 135"/>
                <a:gd name="T2" fmla="*/ 8 w 25"/>
                <a:gd name="T3" fmla="*/ 6 h 135"/>
                <a:gd name="T4" fmla="*/ 15 w 25"/>
                <a:gd name="T5" fmla="*/ 0 h 135"/>
                <a:gd name="T6" fmla="*/ 21 w 25"/>
                <a:gd name="T7" fmla="*/ 6 h 135"/>
                <a:gd name="T8" fmla="*/ 25 w 25"/>
                <a:gd name="T9" fmla="*/ 128 h 135"/>
                <a:gd name="T10" fmla="*/ 22 w 25"/>
                <a:gd name="T11" fmla="*/ 133 h 135"/>
                <a:gd name="T12" fmla="*/ 16 w 25"/>
                <a:gd name="T13" fmla="*/ 135 h 135"/>
                <a:gd name="T14" fmla="*/ 11 w 25"/>
                <a:gd name="T15" fmla="*/ 135 h 135"/>
                <a:gd name="T16" fmla="*/ 0 w 25"/>
                <a:gd name="T17" fmla="*/ 12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35">
                  <a:moveTo>
                    <a:pt x="0" y="129"/>
                  </a:moveTo>
                  <a:lnTo>
                    <a:pt x="8" y="6"/>
                  </a:lnTo>
                  <a:cubicBezTo>
                    <a:pt x="8" y="3"/>
                    <a:pt x="11" y="0"/>
                    <a:pt x="15" y="0"/>
                  </a:cubicBezTo>
                  <a:cubicBezTo>
                    <a:pt x="18" y="0"/>
                    <a:pt x="21" y="3"/>
                    <a:pt x="21" y="6"/>
                  </a:cubicBezTo>
                  <a:lnTo>
                    <a:pt x="25" y="128"/>
                  </a:lnTo>
                  <a:cubicBezTo>
                    <a:pt x="25" y="129"/>
                    <a:pt x="24" y="131"/>
                    <a:pt x="22" y="133"/>
                  </a:cubicBezTo>
                  <a:cubicBezTo>
                    <a:pt x="20" y="134"/>
                    <a:pt x="17" y="134"/>
                    <a:pt x="16" y="135"/>
                  </a:cubicBezTo>
                  <a:lnTo>
                    <a:pt x="11" y="135"/>
                  </a:lnTo>
                  <a:cubicBezTo>
                    <a:pt x="4" y="134"/>
                    <a:pt x="0" y="130"/>
                    <a:pt x="0" y="129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auto">
            <a:xfrm>
              <a:off x="3417" y="2057"/>
              <a:ext cx="1" cy="0"/>
            </a:xfrm>
            <a:custGeom>
              <a:avLst/>
              <a:gdLst>
                <a:gd name="T0" fmla="*/ 4 w 5"/>
                <a:gd name="T1" fmla="*/ 2 w 5"/>
                <a:gd name="T2" fmla="*/ 0 w 5"/>
                <a:gd name="T3" fmla="*/ 5 w 5"/>
                <a:gd name="T4" fmla="*/ 4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4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lnTo>
                    <a:pt x="5" y="0"/>
                  </a:ln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1" name="Rectangle 31"/>
            <p:cNvSpPr>
              <a:spLocks noChangeArrowheads="1"/>
            </p:cNvSpPr>
            <p:nvPr/>
          </p:nvSpPr>
          <p:spPr bwMode="auto">
            <a:xfrm>
              <a:off x="3175" y="2076"/>
              <a:ext cx="236" cy="186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2" name="Rectangle 32"/>
            <p:cNvSpPr>
              <a:spLocks noChangeArrowheads="1"/>
            </p:cNvSpPr>
            <p:nvPr/>
          </p:nvSpPr>
          <p:spPr bwMode="auto">
            <a:xfrm>
              <a:off x="3535" y="2076"/>
              <a:ext cx="237" cy="186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3" name="Freeform 33"/>
            <p:cNvSpPr>
              <a:spLocks noEditPoints="1"/>
            </p:cNvSpPr>
            <p:nvPr/>
          </p:nvSpPr>
          <p:spPr bwMode="auto">
            <a:xfrm>
              <a:off x="3414" y="2140"/>
              <a:ext cx="119" cy="47"/>
            </a:xfrm>
            <a:custGeom>
              <a:avLst/>
              <a:gdLst>
                <a:gd name="T0" fmla="*/ 58 w 521"/>
                <a:gd name="T1" fmla="*/ 124 h 206"/>
                <a:gd name="T2" fmla="*/ 85 w 521"/>
                <a:gd name="T3" fmla="*/ 98 h 206"/>
                <a:gd name="T4" fmla="*/ 113 w 521"/>
                <a:gd name="T5" fmla="*/ 124 h 206"/>
                <a:gd name="T6" fmla="*/ 113 w 521"/>
                <a:gd name="T7" fmla="*/ 206 h 206"/>
                <a:gd name="T8" fmla="*/ 190 w 521"/>
                <a:gd name="T9" fmla="*/ 206 h 206"/>
                <a:gd name="T10" fmla="*/ 190 w 521"/>
                <a:gd name="T11" fmla="*/ 124 h 206"/>
                <a:gd name="T12" fmla="*/ 218 w 521"/>
                <a:gd name="T13" fmla="*/ 98 h 206"/>
                <a:gd name="T14" fmla="*/ 245 w 521"/>
                <a:gd name="T15" fmla="*/ 124 h 206"/>
                <a:gd name="T16" fmla="*/ 245 w 521"/>
                <a:gd name="T17" fmla="*/ 206 h 206"/>
                <a:gd name="T18" fmla="*/ 274 w 521"/>
                <a:gd name="T19" fmla="*/ 206 h 206"/>
                <a:gd name="T20" fmla="*/ 274 w 521"/>
                <a:gd name="T21" fmla="*/ 124 h 206"/>
                <a:gd name="T22" fmla="*/ 302 w 521"/>
                <a:gd name="T23" fmla="*/ 98 h 206"/>
                <a:gd name="T24" fmla="*/ 329 w 521"/>
                <a:gd name="T25" fmla="*/ 124 h 206"/>
                <a:gd name="T26" fmla="*/ 329 w 521"/>
                <a:gd name="T27" fmla="*/ 206 h 206"/>
                <a:gd name="T28" fmla="*/ 404 w 521"/>
                <a:gd name="T29" fmla="*/ 206 h 206"/>
                <a:gd name="T30" fmla="*/ 404 w 521"/>
                <a:gd name="T31" fmla="*/ 124 h 206"/>
                <a:gd name="T32" fmla="*/ 432 w 521"/>
                <a:gd name="T33" fmla="*/ 98 h 206"/>
                <a:gd name="T34" fmla="*/ 459 w 521"/>
                <a:gd name="T35" fmla="*/ 124 h 206"/>
                <a:gd name="T36" fmla="*/ 459 w 521"/>
                <a:gd name="T37" fmla="*/ 206 h 206"/>
                <a:gd name="T38" fmla="*/ 521 w 521"/>
                <a:gd name="T39" fmla="*/ 206 h 206"/>
                <a:gd name="T40" fmla="*/ 521 w 521"/>
                <a:gd name="T41" fmla="*/ 0 h 206"/>
                <a:gd name="T42" fmla="*/ 0 w 521"/>
                <a:gd name="T43" fmla="*/ 0 h 206"/>
                <a:gd name="T44" fmla="*/ 0 w 521"/>
                <a:gd name="T45" fmla="*/ 206 h 206"/>
                <a:gd name="T46" fmla="*/ 58 w 521"/>
                <a:gd name="T47" fmla="*/ 206 h 206"/>
                <a:gd name="T48" fmla="*/ 58 w 521"/>
                <a:gd name="T49" fmla="*/ 124 h 206"/>
                <a:gd name="T50" fmla="*/ 430 w 521"/>
                <a:gd name="T51" fmla="*/ 33 h 206"/>
                <a:gd name="T52" fmla="*/ 430 w 521"/>
                <a:gd name="T53" fmla="*/ 33 h 206"/>
                <a:gd name="T54" fmla="*/ 482 w 521"/>
                <a:gd name="T55" fmla="*/ 65 h 206"/>
                <a:gd name="T56" fmla="*/ 479 w 521"/>
                <a:gd name="T57" fmla="*/ 70 h 206"/>
                <a:gd name="T58" fmla="*/ 430 w 521"/>
                <a:gd name="T59" fmla="*/ 40 h 206"/>
                <a:gd name="T60" fmla="*/ 384 w 521"/>
                <a:gd name="T61" fmla="*/ 70 h 206"/>
                <a:gd name="T62" fmla="*/ 381 w 521"/>
                <a:gd name="T63" fmla="*/ 65 h 206"/>
                <a:gd name="T64" fmla="*/ 430 w 521"/>
                <a:gd name="T65" fmla="*/ 33 h 206"/>
                <a:gd name="T66" fmla="*/ 256 w 521"/>
                <a:gd name="T67" fmla="*/ 28 h 206"/>
                <a:gd name="T68" fmla="*/ 256 w 521"/>
                <a:gd name="T69" fmla="*/ 28 h 206"/>
                <a:gd name="T70" fmla="*/ 352 w 521"/>
                <a:gd name="T71" fmla="*/ 65 h 206"/>
                <a:gd name="T72" fmla="*/ 350 w 521"/>
                <a:gd name="T73" fmla="*/ 70 h 206"/>
                <a:gd name="T74" fmla="*/ 257 w 521"/>
                <a:gd name="T75" fmla="*/ 34 h 206"/>
                <a:gd name="T76" fmla="*/ 170 w 521"/>
                <a:gd name="T77" fmla="*/ 70 h 206"/>
                <a:gd name="T78" fmla="*/ 167 w 521"/>
                <a:gd name="T79" fmla="*/ 65 h 206"/>
                <a:gd name="T80" fmla="*/ 256 w 521"/>
                <a:gd name="T81" fmla="*/ 28 h 206"/>
                <a:gd name="T82" fmla="*/ 84 w 521"/>
                <a:gd name="T83" fmla="*/ 32 h 206"/>
                <a:gd name="T84" fmla="*/ 84 w 521"/>
                <a:gd name="T85" fmla="*/ 32 h 206"/>
                <a:gd name="T86" fmla="*/ 136 w 521"/>
                <a:gd name="T87" fmla="*/ 65 h 206"/>
                <a:gd name="T88" fmla="*/ 133 w 521"/>
                <a:gd name="T89" fmla="*/ 69 h 206"/>
                <a:gd name="T90" fmla="*/ 84 w 521"/>
                <a:gd name="T91" fmla="*/ 39 h 206"/>
                <a:gd name="T92" fmla="*/ 38 w 521"/>
                <a:gd name="T93" fmla="*/ 69 h 206"/>
                <a:gd name="T94" fmla="*/ 35 w 521"/>
                <a:gd name="T95" fmla="*/ 65 h 206"/>
                <a:gd name="T96" fmla="*/ 84 w 521"/>
                <a:gd name="T97" fmla="*/ 32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21" h="206">
                  <a:moveTo>
                    <a:pt x="58" y="124"/>
                  </a:moveTo>
                  <a:cubicBezTo>
                    <a:pt x="58" y="124"/>
                    <a:pt x="61" y="99"/>
                    <a:pt x="85" y="98"/>
                  </a:cubicBezTo>
                  <a:cubicBezTo>
                    <a:pt x="110" y="98"/>
                    <a:pt x="113" y="124"/>
                    <a:pt x="113" y="124"/>
                  </a:cubicBezTo>
                  <a:lnTo>
                    <a:pt x="113" y="206"/>
                  </a:lnTo>
                  <a:lnTo>
                    <a:pt x="190" y="206"/>
                  </a:lnTo>
                  <a:lnTo>
                    <a:pt x="190" y="124"/>
                  </a:lnTo>
                  <a:cubicBezTo>
                    <a:pt x="190" y="124"/>
                    <a:pt x="193" y="99"/>
                    <a:pt x="218" y="98"/>
                  </a:cubicBezTo>
                  <a:cubicBezTo>
                    <a:pt x="242" y="98"/>
                    <a:pt x="245" y="124"/>
                    <a:pt x="245" y="124"/>
                  </a:cubicBezTo>
                  <a:lnTo>
                    <a:pt x="245" y="206"/>
                  </a:lnTo>
                  <a:lnTo>
                    <a:pt x="274" y="206"/>
                  </a:lnTo>
                  <a:lnTo>
                    <a:pt x="274" y="124"/>
                  </a:lnTo>
                  <a:cubicBezTo>
                    <a:pt x="274" y="124"/>
                    <a:pt x="277" y="99"/>
                    <a:pt x="302" y="98"/>
                  </a:cubicBezTo>
                  <a:cubicBezTo>
                    <a:pt x="326" y="98"/>
                    <a:pt x="329" y="124"/>
                    <a:pt x="329" y="124"/>
                  </a:cubicBezTo>
                  <a:lnTo>
                    <a:pt x="329" y="206"/>
                  </a:lnTo>
                  <a:lnTo>
                    <a:pt x="404" y="206"/>
                  </a:lnTo>
                  <a:lnTo>
                    <a:pt x="404" y="124"/>
                  </a:lnTo>
                  <a:cubicBezTo>
                    <a:pt x="404" y="124"/>
                    <a:pt x="407" y="99"/>
                    <a:pt x="432" y="98"/>
                  </a:cubicBezTo>
                  <a:cubicBezTo>
                    <a:pt x="456" y="98"/>
                    <a:pt x="459" y="124"/>
                    <a:pt x="459" y="124"/>
                  </a:cubicBezTo>
                  <a:lnTo>
                    <a:pt x="459" y="206"/>
                  </a:lnTo>
                  <a:lnTo>
                    <a:pt x="521" y="206"/>
                  </a:lnTo>
                  <a:lnTo>
                    <a:pt x="521" y="0"/>
                  </a:lnTo>
                  <a:lnTo>
                    <a:pt x="0" y="0"/>
                  </a:lnTo>
                  <a:lnTo>
                    <a:pt x="0" y="206"/>
                  </a:lnTo>
                  <a:lnTo>
                    <a:pt x="58" y="206"/>
                  </a:lnTo>
                  <a:lnTo>
                    <a:pt x="58" y="124"/>
                  </a:lnTo>
                  <a:close/>
                  <a:moveTo>
                    <a:pt x="430" y="33"/>
                  </a:moveTo>
                  <a:lnTo>
                    <a:pt x="430" y="33"/>
                  </a:lnTo>
                  <a:lnTo>
                    <a:pt x="482" y="65"/>
                  </a:lnTo>
                  <a:lnTo>
                    <a:pt x="479" y="70"/>
                  </a:lnTo>
                  <a:lnTo>
                    <a:pt x="430" y="40"/>
                  </a:lnTo>
                  <a:lnTo>
                    <a:pt x="384" y="70"/>
                  </a:lnTo>
                  <a:lnTo>
                    <a:pt x="381" y="65"/>
                  </a:lnTo>
                  <a:lnTo>
                    <a:pt x="430" y="33"/>
                  </a:lnTo>
                  <a:close/>
                  <a:moveTo>
                    <a:pt x="256" y="28"/>
                  </a:moveTo>
                  <a:lnTo>
                    <a:pt x="256" y="28"/>
                  </a:lnTo>
                  <a:lnTo>
                    <a:pt x="352" y="65"/>
                  </a:lnTo>
                  <a:lnTo>
                    <a:pt x="350" y="70"/>
                  </a:lnTo>
                  <a:lnTo>
                    <a:pt x="257" y="34"/>
                  </a:lnTo>
                  <a:lnTo>
                    <a:pt x="170" y="70"/>
                  </a:lnTo>
                  <a:lnTo>
                    <a:pt x="167" y="65"/>
                  </a:lnTo>
                  <a:lnTo>
                    <a:pt x="256" y="28"/>
                  </a:lnTo>
                  <a:close/>
                  <a:moveTo>
                    <a:pt x="84" y="32"/>
                  </a:moveTo>
                  <a:lnTo>
                    <a:pt x="84" y="32"/>
                  </a:lnTo>
                  <a:lnTo>
                    <a:pt x="136" y="65"/>
                  </a:lnTo>
                  <a:lnTo>
                    <a:pt x="133" y="69"/>
                  </a:lnTo>
                  <a:lnTo>
                    <a:pt x="84" y="39"/>
                  </a:lnTo>
                  <a:lnTo>
                    <a:pt x="38" y="69"/>
                  </a:lnTo>
                  <a:lnTo>
                    <a:pt x="35" y="65"/>
                  </a:lnTo>
                  <a:lnTo>
                    <a:pt x="84" y="32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4" name="Freeform 34"/>
            <p:cNvSpPr>
              <a:spLocks noEditPoints="1"/>
            </p:cNvSpPr>
            <p:nvPr/>
          </p:nvSpPr>
          <p:spPr bwMode="auto">
            <a:xfrm>
              <a:off x="3414" y="2076"/>
              <a:ext cx="119" cy="62"/>
            </a:xfrm>
            <a:custGeom>
              <a:avLst/>
              <a:gdLst>
                <a:gd name="T0" fmla="*/ 58 w 521"/>
                <a:gd name="T1" fmla="*/ 167 h 269"/>
                <a:gd name="T2" fmla="*/ 113 w 521"/>
                <a:gd name="T3" fmla="*/ 167 h 269"/>
                <a:gd name="T4" fmla="*/ 113 w 521"/>
                <a:gd name="T5" fmla="*/ 269 h 269"/>
                <a:gd name="T6" fmla="*/ 190 w 521"/>
                <a:gd name="T7" fmla="*/ 269 h 269"/>
                <a:gd name="T8" fmla="*/ 190 w 521"/>
                <a:gd name="T9" fmla="*/ 167 h 269"/>
                <a:gd name="T10" fmla="*/ 245 w 521"/>
                <a:gd name="T11" fmla="*/ 167 h 269"/>
                <a:gd name="T12" fmla="*/ 245 w 521"/>
                <a:gd name="T13" fmla="*/ 269 h 269"/>
                <a:gd name="T14" fmla="*/ 274 w 521"/>
                <a:gd name="T15" fmla="*/ 269 h 269"/>
                <a:gd name="T16" fmla="*/ 274 w 521"/>
                <a:gd name="T17" fmla="*/ 167 h 269"/>
                <a:gd name="T18" fmla="*/ 329 w 521"/>
                <a:gd name="T19" fmla="*/ 167 h 269"/>
                <a:gd name="T20" fmla="*/ 329 w 521"/>
                <a:gd name="T21" fmla="*/ 269 h 269"/>
                <a:gd name="T22" fmla="*/ 404 w 521"/>
                <a:gd name="T23" fmla="*/ 269 h 269"/>
                <a:gd name="T24" fmla="*/ 404 w 521"/>
                <a:gd name="T25" fmla="*/ 167 h 269"/>
                <a:gd name="T26" fmla="*/ 459 w 521"/>
                <a:gd name="T27" fmla="*/ 167 h 269"/>
                <a:gd name="T28" fmla="*/ 459 w 521"/>
                <a:gd name="T29" fmla="*/ 269 h 269"/>
                <a:gd name="T30" fmla="*/ 521 w 521"/>
                <a:gd name="T31" fmla="*/ 269 h 269"/>
                <a:gd name="T32" fmla="*/ 521 w 521"/>
                <a:gd name="T33" fmla="*/ 0 h 269"/>
                <a:gd name="T34" fmla="*/ 0 w 521"/>
                <a:gd name="T35" fmla="*/ 0 h 269"/>
                <a:gd name="T36" fmla="*/ 0 w 521"/>
                <a:gd name="T37" fmla="*/ 269 h 269"/>
                <a:gd name="T38" fmla="*/ 58 w 521"/>
                <a:gd name="T39" fmla="*/ 269 h 269"/>
                <a:gd name="T40" fmla="*/ 58 w 521"/>
                <a:gd name="T41" fmla="*/ 167 h 269"/>
                <a:gd name="T42" fmla="*/ 431 w 521"/>
                <a:gd name="T43" fmla="*/ 104 h 269"/>
                <a:gd name="T44" fmla="*/ 431 w 521"/>
                <a:gd name="T45" fmla="*/ 104 h 269"/>
                <a:gd name="T46" fmla="*/ 483 w 521"/>
                <a:gd name="T47" fmla="*/ 135 h 269"/>
                <a:gd name="T48" fmla="*/ 478 w 521"/>
                <a:gd name="T49" fmla="*/ 138 h 269"/>
                <a:gd name="T50" fmla="*/ 431 w 521"/>
                <a:gd name="T51" fmla="*/ 109 h 269"/>
                <a:gd name="T52" fmla="*/ 385 w 521"/>
                <a:gd name="T53" fmla="*/ 137 h 269"/>
                <a:gd name="T54" fmla="*/ 380 w 521"/>
                <a:gd name="T55" fmla="*/ 135 h 269"/>
                <a:gd name="T56" fmla="*/ 431 w 521"/>
                <a:gd name="T57" fmla="*/ 104 h 269"/>
                <a:gd name="T58" fmla="*/ 256 w 521"/>
                <a:gd name="T59" fmla="*/ 97 h 269"/>
                <a:gd name="T60" fmla="*/ 256 w 521"/>
                <a:gd name="T61" fmla="*/ 97 h 269"/>
                <a:gd name="T62" fmla="*/ 352 w 521"/>
                <a:gd name="T63" fmla="*/ 133 h 269"/>
                <a:gd name="T64" fmla="*/ 350 w 521"/>
                <a:gd name="T65" fmla="*/ 139 h 269"/>
                <a:gd name="T66" fmla="*/ 257 w 521"/>
                <a:gd name="T67" fmla="*/ 103 h 269"/>
                <a:gd name="T68" fmla="*/ 170 w 521"/>
                <a:gd name="T69" fmla="*/ 139 h 269"/>
                <a:gd name="T70" fmla="*/ 167 w 521"/>
                <a:gd name="T71" fmla="*/ 133 h 269"/>
                <a:gd name="T72" fmla="*/ 256 w 521"/>
                <a:gd name="T73" fmla="*/ 97 h 269"/>
                <a:gd name="T74" fmla="*/ 39 w 521"/>
                <a:gd name="T75" fmla="*/ 137 h 269"/>
                <a:gd name="T76" fmla="*/ 39 w 521"/>
                <a:gd name="T77" fmla="*/ 137 h 269"/>
                <a:gd name="T78" fmla="*/ 34 w 521"/>
                <a:gd name="T79" fmla="*/ 135 h 269"/>
                <a:gd name="T80" fmla="*/ 85 w 521"/>
                <a:gd name="T81" fmla="*/ 104 h 269"/>
                <a:gd name="T82" fmla="*/ 137 w 521"/>
                <a:gd name="T83" fmla="*/ 135 h 269"/>
                <a:gd name="T84" fmla="*/ 132 w 521"/>
                <a:gd name="T85" fmla="*/ 137 h 269"/>
                <a:gd name="T86" fmla="*/ 85 w 521"/>
                <a:gd name="T87" fmla="*/ 109 h 269"/>
                <a:gd name="T88" fmla="*/ 39 w 521"/>
                <a:gd name="T89" fmla="*/ 137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21" h="269">
                  <a:moveTo>
                    <a:pt x="58" y="167"/>
                  </a:moveTo>
                  <a:lnTo>
                    <a:pt x="113" y="167"/>
                  </a:lnTo>
                  <a:lnTo>
                    <a:pt x="113" y="269"/>
                  </a:lnTo>
                  <a:lnTo>
                    <a:pt x="190" y="269"/>
                  </a:lnTo>
                  <a:lnTo>
                    <a:pt x="190" y="167"/>
                  </a:lnTo>
                  <a:lnTo>
                    <a:pt x="245" y="167"/>
                  </a:lnTo>
                  <a:lnTo>
                    <a:pt x="245" y="269"/>
                  </a:lnTo>
                  <a:lnTo>
                    <a:pt x="274" y="269"/>
                  </a:lnTo>
                  <a:lnTo>
                    <a:pt x="274" y="167"/>
                  </a:lnTo>
                  <a:lnTo>
                    <a:pt x="329" y="167"/>
                  </a:lnTo>
                  <a:lnTo>
                    <a:pt x="329" y="269"/>
                  </a:lnTo>
                  <a:lnTo>
                    <a:pt x="404" y="269"/>
                  </a:lnTo>
                  <a:lnTo>
                    <a:pt x="404" y="167"/>
                  </a:lnTo>
                  <a:lnTo>
                    <a:pt x="459" y="167"/>
                  </a:lnTo>
                  <a:lnTo>
                    <a:pt x="459" y="269"/>
                  </a:lnTo>
                  <a:lnTo>
                    <a:pt x="521" y="269"/>
                  </a:lnTo>
                  <a:lnTo>
                    <a:pt x="521" y="0"/>
                  </a:lnTo>
                  <a:lnTo>
                    <a:pt x="0" y="0"/>
                  </a:lnTo>
                  <a:lnTo>
                    <a:pt x="0" y="269"/>
                  </a:lnTo>
                  <a:lnTo>
                    <a:pt x="58" y="269"/>
                  </a:lnTo>
                  <a:lnTo>
                    <a:pt x="58" y="167"/>
                  </a:lnTo>
                  <a:close/>
                  <a:moveTo>
                    <a:pt x="431" y="104"/>
                  </a:moveTo>
                  <a:lnTo>
                    <a:pt x="431" y="104"/>
                  </a:lnTo>
                  <a:cubicBezTo>
                    <a:pt x="453" y="104"/>
                    <a:pt x="473" y="117"/>
                    <a:pt x="483" y="135"/>
                  </a:cubicBezTo>
                  <a:lnTo>
                    <a:pt x="478" y="138"/>
                  </a:lnTo>
                  <a:cubicBezTo>
                    <a:pt x="469" y="121"/>
                    <a:pt x="451" y="109"/>
                    <a:pt x="431" y="109"/>
                  </a:cubicBezTo>
                  <a:cubicBezTo>
                    <a:pt x="411" y="109"/>
                    <a:pt x="394" y="121"/>
                    <a:pt x="385" y="137"/>
                  </a:cubicBezTo>
                  <a:lnTo>
                    <a:pt x="380" y="135"/>
                  </a:lnTo>
                  <a:cubicBezTo>
                    <a:pt x="390" y="117"/>
                    <a:pt x="409" y="104"/>
                    <a:pt x="431" y="104"/>
                  </a:cubicBezTo>
                  <a:close/>
                  <a:moveTo>
                    <a:pt x="256" y="97"/>
                  </a:moveTo>
                  <a:lnTo>
                    <a:pt x="256" y="97"/>
                  </a:lnTo>
                  <a:lnTo>
                    <a:pt x="352" y="133"/>
                  </a:lnTo>
                  <a:lnTo>
                    <a:pt x="350" y="139"/>
                  </a:lnTo>
                  <a:lnTo>
                    <a:pt x="257" y="103"/>
                  </a:lnTo>
                  <a:lnTo>
                    <a:pt x="170" y="139"/>
                  </a:lnTo>
                  <a:lnTo>
                    <a:pt x="167" y="133"/>
                  </a:lnTo>
                  <a:lnTo>
                    <a:pt x="256" y="97"/>
                  </a:lnTo>
                  <a:close/>
                  <a:moveTo>
                    <a:pt x="39" y="137"/>
                  </a:moveTo>
                  <a:lnTo>
                    <a:pt x="39" y="137"/>
                  </a:lnTo>
                  <a:lnTo>
                    <a:pt x="34" y="135"/>
                  </a:lnTo>
                  <a:cubicBezTo>
                    <a:pt x="44" y="117"/>
                    <a:pt x="63" y="104"/>
                    <a:pt x="85" y="104"/>
                  </a:cubicBezTo>
                  <a:cubicBezTo>
                    <a:pt x="107" y="104"/>
                    <a:pt x="127" y="116"/>
                    <a:pt x="137" y="135"/>
                  </a:cubicBezTo>
                  <a:lnTo>
                    <a:pt x="132" y="137"/>
                  </a:lnTo>
                  <a:cubicBezTo>
                    <a:pt x="123" y="121"/>
                    <a:pt x="105" y="109"/>
                    <a:pt x="85" y="109"/>
                  </a:cubicBezTo>
                  <a:cubicBezTo>
                    <a:pt x="65" y="109"/>
                    <a:pt x="48" y="121"/>
                    <a:pt x="39" y="137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5" name="Freeform 35"/>
            <p:cNvSpPr>
              <a:spLocks noEditPoints="1"/>
            </p:cNvSpPr>
            <p:nvPr/>
          </p:nvSpPr>
          <p:spPr bwMode="auto">
            <a:xfrm>
              <a:off x="3414" y="2200"/>
              <a:ext cx="119" cy="62"/>
            </a:xfrm>
            <a:custGeom>
              <a:avLst/>
              <a:gdLst>
                <a:gd name="T0" fmla="*/ 0 w 521"/>
                <a:gd name="T1" fmla="*/ 269 h 269"/>
                <a:gd name="T2" fmla="*/ 194 w 521"/>
                <a:gd name="T3" fmla="*/ 269 h 269"/>
                <a:gd name="T4" fmla="*/ 194 w 521"/>
                <a:gd name="T5" fmla="*/ 98 h 269"/>
                <a:gd name="T6" fmla="*/ 260 w 521"/>
                <a:gd name="T7" fmla="*/ 50 h 269"/>
                <a:gd name="T8" fmla="*/ 325 w 521"/>
                <a:gd name="T9" fmla="*/ 98 h 269"/>
                <a:gd name="T10" fmla="*/ 325 w 521"/>
                <a:gd name="T11" fmla="*/ 269 h 269"/>
                <a:gd name="T12" fmla="*/ 521 w 521"/>
                <a:gd name="T13" fmla="*/ 269 h 269"/>
                <a:gd name="T14" fmla="*/ 521 w 521"/>
                <a:gd name="T15" fmla="*/ 0 h 269"/>
                <a:gd name="T16" fmla="*/ 0 w 521"/>
                <a:gd name="T17" fmla="*/ 0 h 269"/>
                <a:gd name="T18" fmla="*/ 0 w 521"/>
                <a:gd name="T19" fmla="*/ 269 h 269"/>
                <a:gd name="T20" fmla="*/ 404 w 521"/>
                <a:gd name="T21" fmla="*/ 82 h 269"/>
                <a:gd name="T22" fmla="*/ 404 w 521"/>
                <a:gd name="T23" fmla="*/ 82 h 269"/>
                <a:gd name="T24" fmla="*/ 432 w 521"/>
                <a:gd name="T25" fmla="*/ 57 h 269"/>
                <a:gd name="T26" fmla="*/ 459 w 521"/>
                <a:gd name="T27" fmla="*/ 82 h 269"/>
                <a:gd name="T28" fmla="*/ 459 w 521"/>
                <a:gd name="T29" fmla="*/ 177 h 269"/>
                <a:gd name="T30" fmla="*/ 404 w 521"/>
                <a:gd name="T31" fmla="*/ 177 h 269"/>
                <a:gd name="T32" fmla="*/ 404 w 521"/>
                <a:gd name="T33" fmla="*/ 82 h 269"/>
                <a:gd name="T34" fmla="*/ 85 w 521"/>
                <a:gd name="T35" fmla="*/ 57 h 269"/>
                <a:gd name="T36" fmla="*/ 85 w 521"/>
                <a:gd name="T37" fmla="*/ 57 h 269"/>
                <a:gd name="T38" fmla="*/ 113 w 521"/>
                <a:gd name="T39" fmla="*/ 82 h 269"/>
                <a:gd name="T40" fmla="*/ 113 w 521"/>
                <a:gd name="T41" fmla="*/ 177 h 269"/>
                <a:gd name="T42" fmla="*/ 58 w 521"/>
                <a:gd name="T43" fmla="*/ 177 h 269"/>
                <a:gd name="T44" fmla="*/ 58 w 521"/>
                <a:gd name="T45" fmla="*/ 82 h 269"/>
                <a:gd name="T46" fmla="*/ 85 w 521"/>
                <a:gd name="T47" fmla="*/ 57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21" h="269">
                  <a:moveTo>
                    <a:pt x="0" y="269"/>
                  </a:moveTo>
                  <a:lnTo>
                    <a:pt x="194" y="269"/>
                  </a:lnTo>
                  <a:lnTo>
                    <a:pt x="194" y="98"/>
                  </a:lnTo>
                  <a:cubicBezTo>
                    <a:pt x="194" y="98"/>
                    <a:pt x="202" y="50"/>
                    <a:pt x="260" y="50"/>
                  </a:cubicBezTo>
                  <a:cubicBezTo>
                    <a:pt x="317" y="49"/>
                    <a:pt x="325" y="98"/>
                    <a:pt x="325" y="98"/>
                  </a:cubicBezTo>
                  <a:lnTo>
                    <a:pt x="325" y="269"/>
                  </a:lnTo>
                  <a:lnTo>
                    <a:pt x="521" y="269"/>
                  </a:lnTo>
                  <a:lnTo>
                    <a:pt x="521" y="0"/>
                  </a:lnTo>
                  <a:lnTo>
                    <a:pt x="0" y="0"/>
                  </a:lnTo>
                  <a:lnTo>
                    <a:pt x="0" y="269"/>
                  </a:lnTo>
                  <a:close/>
                  <a:moveTo>
                    <a:pt x="404" y="82"/>
                  </a:moveTo>
                  <a:lnTo>
                    <a:pt x="404" y="82"/>
                  </a:lnTo>
                  <a:cubicBezTo>
                    <a:pt x="404" y="82"/>
                    <a:pt x="407" y="57"/>
                    <a:pt x="432" y="57"/>
                  </a:cubicBezTo>
                  <a:cubicBezTo>
                    <a:pt x="456" y="57"/>
                    <a:pt x="459" y="82"/>
                    <a:pt x="459" y="82"/>
                  </a:cubicBezTo>
                  <a:lnTo>
                    <a:pt x="459" y="177"/>
                  </a:lnTo>
                  <a:lnTo>
                    <a:pt x="404" y="177"/>
                  </a:lnTo>
                  <a:lnTo>
                    <a:pt x="404" y="82"/>
                  </a:lnTo>
                  <a:close/>
                  <a:moveTo>
                    <a:pt x="85" y="57"/>
                  </a:moveTo>
                  <a:lnTo>
                    <a:pt x="85" y="57"/>
                  </a:lnTo>
                  <a:cubicBezTo>
                    <a:pt x="110" y="57"/>
                    <a:pt x="113" y="82"/>
                    <a:pt x="113" y="82"/>
                  </a:cubicBezTo>
                  <a:lnTo>
                    <a:pt x="113" y="177"/>
                  </a:lnTo>
                  <a:lnTo>
                    <a:pt x="58" y="177"/>
                  </a:lnTo>
                  <a:lnTo>
                    <a:pt x="58" y="82"/>
                  </a:lnTo>
                  <a:cubicBezTo>
                    <a:pt x="58" y="82"/>
                    <a:pt x="61" y="57"/>
                    <a:pt x="85" y="57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6" name="Rectangle 36"/>
            <p:cNvSpPr>
              <a:spLocks noChangeArrowheads="1"/>
            </p:cNvSpPr>
            <p:nvPr/>
          </p:nvSpPr>
          <p:spPr bwMode="auto">
            <a:xfrm>
              <a:off x="3414" y="2189"/>
              <a:ext cx="119" cy="9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7" name="Rectangle 37"/>
            <p:cNvSpPr>
              <a:spLocks noChangeArrowheads="1"/>
            </p:cNvSpPr>
            <p:nvPr/>
          </p:nvSpPr>
          <p:spPr bwMode="auto">
            <a:xfrm>
              <a:off x="3414" y="2138"/>
              <a:ext cx="13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8" name="Rectangle 38"/>
            <p:cNvSpPr>
              <a:spLocks noChangeArrowheads="1"/>
            </p:cNvSpPr>
            <p:nvPr/>
          </p:nvSpPr>
          <p:spPr bwMode="auto">
            <a:xfrm>
              <a:off x="3518" y="2138"/>
              <a:ext cx="15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9" name="Rectangle 39"/>
            <p:cNvSpPr>
              <a:spLocks noChangeArrowheads="1"/>
            </p:cNvSpPr>
            <p:nvPr/>
          </p:nvSpPr>
          <p:spPr bwMode="auto">
            <a:xfrm>
              <a:off x="3489" y="2138"/>
              <a:ext cx="17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0" name="Rectangle 40"/>
            <p:cNvSpPr>
              <a:spLocks noChangeArrowheads="1"/>
            </p:cNvSpPr>
            <p:nvPr/>
          </p:nvSpPr>
          <p:spPr bwMode="auto">
            <a:xfrm>
              <a:off x="3470" y="2138"/>
              <a:ext cx="6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1" name="Rectangle 41"/>
            <p:cNvSpPr>
              <a:spLocks noChangeArrowheads="1"/>
            </p:cNvSpPr>
            <p:nvPr/>
          </p:nvSpPr>
          <p:spPr bwMode="auto">
            <a:xfrm>
              <a:off x="3440" y="2138"/>
              <a:ext cx="17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2" name="Freeform 42"/>
            <p:cNvSpPr>
              <a:spLocks/>
            </p:cNvSpPr>
            <p:nvPr/>
          </p:nvSpPr>
          <p:spPr bwMode="auto">
            <a:xfrm>
              <a:off x="3448" y="1987"/>
              <a:ext cx="51" cy="12"/>
            </a:xfrm>
            <a:custGeom>
              <a:avLst/>
              <a:gdLst>
                <a:gd name="T0" fmla="*/ 0 w 224"/>
                <a:gd name="T1" fmla="*/ 0 h 51"/>
                <a:gd name="T2" fmla="*/ 17 w 224"/>
                <a:gd name="T3" fmla="*/ 51 h 51"/>
                <a:gd name="T4" fmla="*/ 207 w 224"/>
                <a:gd name="T5" fmla="*/ 51 h 51"/>
                <a:gd name="T6" fmla="*/ 224 w 224"/>
                <a:gd name="T7" fmla="*/ 0 h 51"/>
                <a:gd name="T8" fmla="*/ 0 w 224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" h="51">
                  <a:moveTo>
                    <a:pt x="0" y="0"/>
                  </a:moveTo>
                  <a:lnTo>
                    <a:pt x="17" y="51"/>
                  </a:lnTo>
                  <a:lnTo>
                    <a:pt x="207" y="51"/>
                  </a:lnTo>
                  <a:lnTo>
                    <a:pt x="22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3" name="Freeform 43"/>
            <p:cNvSpPr>
              <a:spLocks/>
            </p:cNvSpPr>
            <p:nvPr/>
          </p:nvSpPr>
          <p:spPr bwMode="auto">
            <a:xfrm>
              <a:off x="3419" y="2000"/>
              <a:ext cx="109" cy="54"/>
            </a:xfrm>
            <a:custGeom>
              <a:avLst/>
              <a:gdLst>
                <a:gd name="T0" fmla="*/ 334 w 481"/>
                <a:gd name="T1" fmla="*/ 0 h 233"/>
                <a:gd name="T2" fmla="*/ 144 w 481"/>
                <a:gd name="T3" fmla="*/ 0 h 233"/>
                <a:gd name="T4" fmla="*/ 10 w 481"/>
                <a:gd name="T5" fmla="*/ 233 h 233"/>
                <a:gd name="T6" fmla="*/ 147 w 481"/>
                <a:gd name="T7" fmla="*/ 233 h 233"/>
                <a:gd name="T8" fmla="*/ 179 w 481"/>
                <a:gd name="T9" fmla="*/ 144 h 233"/>
                <a:gd name="T10" fmla="*/ 168 w 481"/>
                <a:gd name="T11" fmla="*/ 134 h 233"/>
                <a:gd name="T12" fmla="*/ 168 w 481"/>
                <a:gd name="T13" fmla="*/ 117 h 233"/>
                <a:gd name="T14" fmla="*/ 241 w 481"/>
                <a:gd name="T15" fmla="*/ 92 h 233"/>
                <a:gd name="T16" fmla="*/ 310 w 481"/>
                <a:gd name="T17" fmla="*/ 117 h 233"/>
                <a:gd name="T18" fmla="*/ 310 w 481"/>
                <a:gd name="T19" fmla="*/ 134 h 233"/>
                <a:gd name="T20" fmla="*/ 300 w 481"/>
                <a:gd name="T21" fmla="*/ 144 h 233"/>
                <a:gd name="T22" fmla="*/ 331 w 481"/>
                <a:gd name="T23" fmla="*/ 233 h 233"/>
                <a:gd name="T24" fmla="*/ 468 w 481"/>
                <a:gd name="T25" fmla="*/ 233 h 233"/>
                <a:gd name="T26" fmla="*/ 334 w 481"/>
                <a:gd name="T27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1" h="233">
                  <a:moveTo>
                    <a:pt x="334" y="0"/>
                  </a:moveTo>
                  <a:lnTo>
                    <a:pt x="144" y="0"/>
                  </a:lnTo>
                  <a:cubicBezTo>
                    <a:pt x="54" y="41"/>
                    <a:pt x="0" y="132"/>
                    <a:pt x="10" y="233"/>
                  </a:cubicBezTo>
                  <a:lnTo>
                    <a:pt x="147" y="233"/>
                  </a:lnTo>
                  <a:lnTo>
                    <a:pt x="179" y="144"/>
                  </a:lnTo>
                  <a:lnTo>
                    <a:pt x="168" y="134"/>
                  </a:lnTo>
                  <a:lnTo>
                    <a:pt x="168" y="117"/>
                  </a:lnTo>
                  <a:cubicBezTo>
                    <a:pt x="168" y="117"/>
                    <a:pt x="188" y="93"/>
                    <a:pt x="241" y="92"/>
                  </a:cubicBezTo>
                  <a:cubicBezTo>
                    <a:pt x="287" y="92"/>
                    <a:pt x="310" y="117"/>
                    <a:pt x="310" y="117"/>
                  </a:cubicBezTo>
                  <a:lnTo>
                    <a:pt x="310" y="134"/>
                  </a:lnTo>
                  <a:lnTo>
                    <a:pt x="300" y="144"/>
                  </a:lnTo>
                  <a:lnTo>
                    <a:pt x="331" y="233"/>
                  </a:lnTo>
                  <a:lnTo>
                    <a:pt x="468" y="233"/>
                  </a:lnTo>
                  <a:cubicBezTo>
                    <a:pt x="481" y="133"/>
                    <a:pt x="418" y="35"/>
                    <a:pt x="334" y="0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4" name="Freeform 44"/>
            <p:cNvSpPr>
              <a:spLocks/>
            </p:cNvSpPr>
            <p:nvPr/>
          </p:nvSpPr>
          <p:spPr bwMode="auto">
            <a:xfrm>
              <a:off x="3494" y="2056"/>
              <a:ext cx="32" cy="17"/>
            </a:xfrm>
            <a:custGeom>
              <a:avLst/>
              <a:gdLst>
                <a:gd name="T0" fmla="*/ 139 w 139"/>
                <a:gd name="T1" fmla="*/ 6 h 77"/>
                <a:gd name="T2" fmla="*/ 136 w 139"/>
                <a:gd name="T3" fmla="*/ 0 h 77"/>
                <a:gd name="T4" fmla="*/ 0 w 139"/>
                <a:gd name="T5" fmla="*/ 0 h 77"/>
                <a:gd name="T6" fmla="*/ 0 w 139"/>
                <a:gd name="T7" fmla="*/ 77 h 77"/>
                <a:gd name="T8" fmla="*/ 131 w 139"/>
                <a:gd name="T9" fmla="*/ 77 h 77"/>
                <a:gd name="T10" fmla="*/ 131 w 139"/>
                <a:gd name="T11" fmla="*/ 20 h 77"/>
                <a:gd name="T12" fmla="*/ 139 w 139"/>
                <a:gd name="T13" fmla="*/ 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77">
                  <a:moveTo>
                    <a:pt x="139" y="6"/>
                  </a:moveTo>
                  <a:cubicBezTo>
                    <a:pt x="137" y="4"/>
                    <a:pt x="136" y="2"/>
                    <a:pt x="136" y="0"/>
                  </a:cubicBezTo>
                  <a:lnTo>
                    <a:pt x="0" y="0"/>
                  </a:lnTo>
                  <a:lnTo>
                    <a:pt x="0" y="77"/>
                  </a:lnTo>
                  <a:lnTo>
                    <a:pt x="131" y="77"/>
                  </a:lnTo>
                  <a:lnTo>
                    <a:pt x="131" y="20"/>
                  </a:lnTo>
                  <a:lnTo>
                    <a:pt x="139" y="6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5" name="Freeform 45"/>
            <p:cNvSpPr>
              <a:spLocks/>
            </p:cNvSpPr>
            <p:nvPr/>
          </p:nvSpPr>
          <p:spPr bwMode="auto">
            <a:xfrm>
              <a:off x="3421" y="2056"/>
              <a:ext cx="32" cy="17"/>
            </a:xfrm>
            <a:custGeom>
              <a:avLst/>
              <a:gdLst>
                <a:gd name="T0" fmla="*/ 0 w 139"/>
                <a:gd name="T1" fmla="*/ 5 h 77"/>
                <a:gd name="T2" fmla="*/ 3 w 139"/>
                <a:gd name="T3" fmla="*/ 0 h 77"/>
                <a:gd name="T4" fmla="*/ 139 w 139"/>
                <a:gd name="T5" fmla="*/ 0 h 77"/>
                <a:gd name="T6" fmla="*/ 139 w 139"/>
                <a:gd name="T7" fmla="*/ 77 h 77"/>
                <a:gd name="T8" fmla="*/ 7 w 139"/>
                <a:gd name="T9" fmla="*/ 77 h 77"/>
                <a:gd name="T10" fmla="*/ 7 w 139"/>
                <a:gd name="T11" fmla="*/ 20 h 77"/>
                <a:gd name="T12" fmla="*/ 0 w 139"/>
                <a:gd name="T13" fmla="*/ 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77">
                  <a:moveTo>
                    <a:pt x="0" y="5"/>
                  </a:moveTo>
                  <a:cubicBezTo>
                    <a:pt x="1" y="4"/>
                    <a:pt x="3" y="2"/>
                    <a:pt x="3" y="0"/>
                  </a:cubicBezTo>
                  <a:lnTo>
                    <a:pt x="139" y="0"/>
                  </a:lnTo>
                  <a:lnTo>
                    <a:pt x="139" y="77"/>
                  </a:lnTo>
                  <a:lnTo>
                    <a:pt x="7" y="77"/>
                  </a:lnTo>
                  <a:lnTo>
                    <a:pt x="7" y="2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6" name="Freeform 46"/>
            <p:cNvSpPr>
              <a:spLocks noEditPoints="1"/>
            </p:cNvSpPr>
            <p:nvPr/>
          </p:nvSpPr>
          <p:spPr bwMode="auto">
            <a:xfrm>
              <a:off x="3454" y="2023"/>
              <a:ext cx="39" cy="50"/>
            </a:xfrm>
            <a:custGeom>
              <a:avLst/>
              <a:gdLst>
                <a:gd name="T0" fmla="*/ 140 w 172"/>
                <a:gd name="T1" fmla="*/ 45 h 218"/>
                <a:gd name="T2" fmla="*/ 151 w 172"/>
                <a:gd name="T3" fmla="*/ 33 h 218"/>
                <a:gd name="T4" fmla="*/ 151 w 172"/>
                <a:gd name="T5" fmla="*/ 21 h 218"/>
                <a:gd name="T6" fmla="*/ 87 w 172"/>
                <a:gd name="T7" fmla="*/ 0 h 218"/>
                <a:gd name="T8" fmla="*/ 21 w 172"/>
                <a:gd name="T9" fmla="*/ 21 h 218"/>
                <a:gd name="T10" fmla="*/ 21 w 172"/>
                <a:gd name="T11" fmla="*/ 33 h 218"/>
                <a:gd name="T12" fmla="*/ 32 w 172"/>
                <a:gd name="T13" fmla="*/ 45 h 218"/>
                <a:gd name="T14" fmla="*/ 0 w 172"/>
                <a:gd name="T15" fmla="*/ 136 h 218"/>
                <a:gd name="T16" fmla="*/ 0 w 172"/>
                <a:gd name="T17" fmla="*/ 218 h 218"/>
                <a:gd name="T18" fmla="*/ 172 w 172"/>
                <a:gd name="T19" fmla="*/ 218 h 218"/>
                <a:gd name="T20" fmla="*/ 172 w 172"/>
                <a:gd name="T21" fmla="*/ 136 h 218"/>
                <a:gd name="T22" fmla="*/ 140 w 172"/>
                <a:gd name="T23" fmla="*/ 45 h 218"/>
                <a:gd name="T24" fmla="*/ 132 w 172"/>
                <a:gd name="T25" fmla="*/ 34 h 218"/>
                <a:gd name="T26" fmla="*/ 132 w 172"/>
                <a:gd name="T27" fmla="*/ 34 h 218"/>
                <a:gd name="T28" fmla="*/ 86 w 172"/>
                <a:gd name="T29" fmla="*/ 20 h 218"/>
                <a:gd name="T30" fmla="*/ 41 w 172"/>
                <a:gd name="T31" fmla="*/ 34 h 218"/>
                <a:gd name="T32" fmla="*/ 37 w 172"/>
                <a:gd name="T33" fmla="*/ 30 h 218"/>
                <a:gd name="T34" fmla="*/ 86 w 172"/>
                <a:gd name="T35" fmla="*/ 15 h 218"/>
                <a:gd name="T36" fmla="*/ 136 w 172"/>
                <a:gd name="T37" fmla="*/ 30 h 218"/>
                <a:gd name="T38" fmla="*/ 132 w 172"/>
                <a:gd name="T39" fmla="*/ 34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2" h="218">
                  <a:moveTo>
                    <a:pt x="140" y="45"/>
                  </a:moveTo>
                  <a:lnTo>
                    <a:pt x="151" y="33"/>
                  </a:lnTo>
                  <a:lnTo>
                    <a:pt x="151" y="21"/>
                  </a:lnTo>
                  <a:cubicBezTo>
                    <a:pt x="151" y="21"/>
                    <a:pt x="130" y="0"/>
                    <a:pt x="87" y="0"/>
                  </a:cubicBezTo>
                  <a:cubicBezTo>
                    <a:pt x="42" y="1"/>
                    <a:pt x="21" y="21"/>
                    <a:pt x="21" y="21"/>
                  </a:cubicBezTo>
                  <a:lnTo>
                    <a:pt x="21" y="33"/>
                  </a:lnTo>
                  <a:lnTo>
                    <a:pt x="32" y="45"/>
                  </a:lnTo>
                  <a:lnTo>
                    <a:pt x="0" y="136"/>
                  </a:lnTo>
                  <a:lnTo>
                    <a:pt x="0" y="218"/>
                  </a:lnTo>
                  <a:lnTo>
                    <a:pt x="172" y="218"/>
                  </a:lnTo>
                  <a:lnTo>
                    <a:pt x="172" y="136"/>
                  </a:lnTo>
                  <a:lnTo>
                    <a:pt x="140" y="45"/>
                  </a:lnTo>
                  <a:close/>
                  <a:moveTo>
                    <a:pt x="132" y="34"/>
                  </a:moveTo>
                  <a:lnTo>
                    <a:pt x="132" y="34"/>
                  </a:lnTo>
                  <a:cubicBezTo>
                    <a:pt x="124" y="26"/>
                    <a:pt x="106" y="20"/>
                    <a:pt x="86" y="20"/>
                  </a:cubicBezTo>
                  <a:cubicBezTo>
                    <a:pt x="66" y="20"/>
                    <a:pt x="49" y="26"/>
                    <a:pt x="41" y="34"/>
                  </a:cubicBezTo>
                  <a:lnTo>
                    <a:pt x="37" y="30"/>
                  </a:lnTo>
                  <a:cubicBezTo>
                    <a:pt x="47" y="21"/>
                    <a:pt x="65" y="15"/>
                    <a:pt x="86" y="15"/>
                  </a:cubicBezTo>
                  <a:cubicBezTo>
                    <a:pt x="107" y="15"/>
                    <a:pt x="126" y="21"/>
                    <a:pt x="136" y="30"/>
                  </a:cubicBezTo>
                  <a:lnTo>
                    <a:pt x="132" y="34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</p:grpSp>
      <p:sp>
        <p:nvSpPr>
          <p:cNvPr id="47" name="Pravokotnik 46"/>
          <p:cNvSpPr/>
          <p:nvPr userDrawn="1"/>
        </p:nvSpPr>
        <p:spPr>
          <a:xfrm>
            <a:off x="155451" y="0"/>
            <a:ext cx="216000" cy="6858000"/>
          </a:xfrm>
          <a:prstGeom prst="rect">
            <a:avLst/>
          </a:prstGeom>
          <a:solidFill>
            <a:srgbClr val="006F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48" name="Pravokotnik 47"/>
          <p:cNvSpPr/>
          <p:nvPr userDrawn="1"/>
        </p:nvSpPr>
        <p:spPr>
          <a:xfrm>
            <a:off x="47328" y="0"/>
            <a:ext cx="71875" cy="6858000"/>
          </a:xfrm>
          <a:prstGeom prst="rect">
            <a:avLst/>
          </a:prstGeom>
          <a:solidFill>
            <a:srgbClr val="AEC9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pic>
        <p:nvPicPr>
          <p:cNvPr id="49" name="Slika 48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094" y="6397419"/>
            <a:ext cx="2789278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439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5" r:id="rId12"/>
    <p:sldLayoutId id="2147483686" r:id="rId13"/>
    <p:sldLayoutId id="2147483687" r:id="rId14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lang="sl-SI" sz="4400" b="1" kern="1200">
          <a:solidFill>
            <a:srgbClr val="006F8E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lang="sl-SI" sz="3200" kern="1200" dirty="0" smtClean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lang="sl-SI" sz="2800" kern="1200" dirty="0" smtClean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lang="sl-SI" sz="2400" kern="1200" dirty="0" smtClean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lang="sl-SI" sz="2000" kern="1200" dirty="0" smtClean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lang="sl-SI" sz="2000" kern="1200" dirty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l-S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diagramLayout" Target="../diagrams/layout1.xml"/><Relationship Id="rId7" Type="http://schemas.openxmlformats.org/officeDocument/2006/relationships/image" Target="../media/image6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10" Type="http://schemas.openxmlformats.org/officeDocument/2006/relationships/image" Target="../media/image7.svg"/><Relationship Id="rId4" Type="http://schemas.openxmlformats.org/officeDocument/2006/relationships/diagramLayout" Target="../diagrams/layout2.xml"/><Relationship Id="rId9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besedila 1"/>
          <p:cNvSpPr>
            <a:spLocks noGrp="1"/>
          </p:cNvSpPr>
          <p:nvPr>
            <p:ph type="body" sz="quarter" idx="17"/>
          </p:nvPr>
        </p:nvSpPr>
        <p:spPr>
          <a:xfrm>
            <a:off x="2321726" y="4581128"/>
            <a:ext cx="7662706" cy="338554"/>
          </a:xfrm>
        </p:spPr>
        <p:txBody>
          <a:bodyPr/>
          <a:lstStyle/>
          <a:p>
            <a:r>
              <a:rPr lang="sl-SI" dirty="0"/>
              <a:t>red. prof. dr. Niko Samec in izr. prof. dr. Filip Kokalj</a:t>
            </a:r>
          </a:p>
        </p:txBody>
      </p:sp>
      <p:sp>
        <p:nvSpPr>
          <p:cNvPr id="4" name="Označba mesta besedila 3"/>
          <p:cNvSpPr>
            <a:spLocks noGrp="1"/>
          </p:cNvSpPr>
          <p:nvPr>
            <p:ph type="body" sz="quarter" idx="19"/>
          </p:nvPr>
        </p:nvSpPr>
        <p:spPr>
          <a:xfrm>
            <a:off x="2165531" y="6508347"/>
            <a:ext cx="8250949" cy="338554"/>
          </a:xfrm>
        </p:spPr>
        <p:txBody>
          <a:bodyPr/>
          <a:lstStyle/>
          <a:p>
            <a:r>
              <a:rPr lang="sl-SI" dirty="0"/>
              <a:t>Maribor, maj 2024</a:t>
            </a:r>
          </a:p>
        </p:txBody>
      </p:sp>
      <p:sp>
        <p:nvSpPr>
          <p:cNvPr id="6" name="Naslov 5"/>
          <p:cNvSpPr>
            <a:spLocks noGrp="1"/>
          </p:cNvSpPr>
          <p:nvPr>
            <p:ph type="title"/>
          </p:nvPr>
        </p:nvSpPr>
        <p:spPr>
          <a:xfrm>
            <a:off x="2321726" y="1575388"/>
            <a:ext cx="9678930" cy="2645699"/>
          </a:xfrm>
        </p:spPr>
        <p:txBody>
          <a:bodyPr/>
          <a:lstStyle/>
          <a:p>
            <a:r>
              <a:rPr lang="sl-SI" dirty="0"/>
              <a:t>Zgorevanje in ekologija:</a:t>
            </a:r>
            <a:br>
              <a:rPr lang="sl-SI" dirty="0"/>
            </a:br>
            <a:br>
              <a:rPr lang="sl-SI" dirty="0"/>
            </a:br>
            <a:r>
              <a:rPr lang="sl-SI" dirty="0"/>
              <a:t>Zgorevanje TLG</a:t>
            </a:r>
          </a:p>
        </p:txBody>
      </p:sp>
      <p:pic>
        <p:nvPicPr>
          <p:cNvPr id="3" name="Picture 4">
            <a:extLst>
              <a:ext uri="{FF2B5EF4-FFF2-40B4-BE49-F238E27FC236}">
                <a16:creationId xmlns:a16="http://schemas.microsoft.com/office/drawing/2014/main" id="{412E9FE7-7FEF-EDA3-F4F5-D1C47EDAF5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2464" y="116632"/>
            <a:ext cx="1831112" cy="38459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raphic 6">
            <a:extLst>
              <a:ext uri="{FF2B5EF4-FFF2-40B4-BE49-F238E27FC236}">
                <a16:creationId xmlns:a16="http://schemas.microsoft.com/office/drawing/2014/main" id="{82F4A434-96D0-BDF1-210A-D6B26B5B0C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704512" y="6453336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3388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Kinetika zgorevanja</a:t>
            </a:r>
          </a:p>
        </p:txBody>
      </p:sp>
      <p:sp>
        <p:nvSpPr>
          <p:cNvPr id="3" name="Označba mesta vsebin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l-SI" dirty="0"/>
              <a:t>Hitrost odvijanja posameznih kemijskih reakcij ali procesa</a:t>
            </a:r>
          </a:p>
        </p:txBody>
      </p:sp>
      <p:pic>
        <p:nvPicPr>
          <p:cNvPr id="5" name="Slika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2250680"/>
            <a:ext cx="10926062" cy="4125795"/>
          </a:xfrm>
          <a:prstGeom prst="rect">
            <a:avLst/>
          </a:prstGeom>
        </p:spPr>
      </p:pic>
      <p:pic>
        <p:nvPicPr>
          <p:cNvPr id="4" name="Graphic 6">
            <a:extLst>
              <a:ext uri="{FF2B5EF4-FFF2-40B4-BE49-F238E27FC236}">
                <a16:creationId xmlns:a16="http://schemas.microsoft.com/office/drawing/2014/main" id="{BDADD092-8F91-5F6E-2697-9EB775B6ED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023992" y="6453336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14312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Kinetika zgorevanja</a:t>
            </a:r>
          </a:p>
        </p:txBody>
      </p:sp>
      <p:pic>
        <p:nvPicPr>
          <p:cNvPr id="4" name="Slika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3757" y="1412776"/>
            <a:ext cx="10369154" cy="2304256"/>
          </a:xfrm>
          <a:prstGeom prst="rect">
            <a:avLst/>
          </a:prstGeom>
        </p:spPr>
      </p:pic>
      <p:pic>
        <p:nvPicPr>
          <p:cNvPr id="5" name="Slika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4293096"/>
            <a:ext cx="10099123" cy="1224136"/>
          </a:xfrm>
          <a:prstGeom prst="rect">
            <a:avLst/>
          </a:prstGeom>
        </p:spPr>
      </p:pic>
      <p:pic>
        <p:nvPicPr>
          <p:cNvPr id="3" name="Graphic 6">
            <a:extLst>
              <a:ext uri="{FF2B5EF4-FFF2-40B4-BE49-F238E27FC236}">
                <a16:creationId xmlns:a16="http://schemas.microsoft.com/office/drawing/2014/main" id="{0FA24A30-D5CC-8B46-6FC0-BAC649EF75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023992" y="6501705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74160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Čuvar mesta za broj slajda 3">
            <a:extLst>
              <a:ext uri="{FF2B5EF4-FFF2-40B4-BE49-F238E27FC236}">
                <a16:creationId xmlns:a16="http://schemas.microsoft.com/office/drawing/2014/main" id="{906E8F2E-0651-852F-C0A5-79DBF6761B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12</a:t>
            </a:fld>
            <a:endParaRPr lang="sl-SI"/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6ABC6AA9-D215-142E-8ECF-729B068443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696" y="836712"/>
            <a:ext cx="5825528" cy="4163760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27851337-9A77-F338-8B03-86855B6EC4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095256" y="6381328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2078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Čuvar mesta za broj slajda 3">
            <a:extLst>
              <a:ext uri="{FF2B5EF4-FFF2-40B4-BE49-F238E27FC236}">
                <a16:creationId xmlns:a16="http://schemas.microsoft.com/office/drawing/2014/main" id="{4175A0A3-5D03-C6A3-7EE5-273C77C213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13</a:t>
            </a:fld>
            <a:endParaRPr lang="sl-SI"/>
          </a:p>
        </p:txBody>
      </p:sp>
      <p:pic>
        <p:nvPicPr>
          <p:cNvPr id="2050" name="Picture 2" descr="Proposed IoT framework for smart gas leak detection in a plant | Download  Scientific Diagram">
            <a:extLst>
              <a:ext uri="{FF2B5EF4-FFF2-40B4-BE49-F238E27FC236}">
                <a16:creationId xmlns:a16="http://schemas.microsoft.com/office/drawing/2014/main" id="{56F43701-8AB6-EB7D-70BE-B7509DD0D5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7875" y="1219200"/>
            <a:ext cx="8096250" cy="441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Graphic 6">
            <a:extLst>
              <a:ext uri="{FF2B5EF4-FFF2-40B4-BE49-F238E27FC236}">
                <a16:creationId xmlns:a16="http://schemas.microsoft.com/office/drawing/2014/main" id="{0F0AEEB9-9D7B-05C3-2F41-460CF0CFC2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095256" y="6381328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68078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Čuvar mesta za broj slajda 3">
            <a:extLst>
              <a:ext uri="{FF2B5EF4-FFF2-40B4-BE49-F238E27FC236}">
                <a16:creationId xmlns:a16="http://schemas.microsoft.com/office/drawing/2014/main" id="{E064AC81-A08B-0BB6-7011-E4F763BF94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14</a:t>
            </a:fld>
            <a:endParaRPr lang="sl-SI"/>
          </a:p>
        </p:txBody>
      </p:sp>
      <p:pic>
        <p:nvPicPr>
          <p:cNvPr id="1026" name="Picture 2" descr="Bežična komunikacija i IoT: bezgranične prilike ili gubitak privatnosti?">
            <a:extLst>
              <a:ext uri="{FF2B5EF4-FFF2-40B4-BE49-F238E27FC236}">
                <a16:creationId xmlns:a16="http://schemas.microsoft.com/office/drawing/2014/main" id="{39B22477-5FF1-5A2A-A03C-E461AF8FBE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3325" y="1943100"/>
            <a:ext cx="4705350" cy="297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Graphic 6">
            <a:extLst>
              <a:ext uri="{FF2B5EF4-FFF2-40B4-BE49-F238E27FC236}">
                <a16:creationId xmlns:a16="http://schemas.microsoft.com/office/drawing/2014/main" id="{49B32429-43A4-73CC-7436-1D42271F79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023992" y="6453336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6754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Zgorevanje TLG</a:t>
            </a:r>
          </a:p>
        </p:txBody>
      </p:sp>
      <p:graphicFrame>
        <p:nvGraphicFramePr>
          <p:cNvPr id="4" name="Diagram 3"/>
          <p:cNvGraphicFramePr/>
          <p:nvPr/>
        </p:nvGraphicFramePr>
        <p:xfrm>
          <a:off x="724509" y="1682899"/>
          <a:ext cx="10800000" cy="40105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Graphic 6">
            <a:extLst>
              <a:ext uri="{FF2B5EF4-FFF2-40B4-BE49-F238E27FC236}">
                <a16:creationId xmlns:a16="http://schemas.microsoft.com/office/drawing/2014/main" id="{9BB5286D-8A92-AAD6-4C49-0EF5FFD0708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023992" y="6453336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0213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Proces zgorevanja TLG</a:t>
            </a:r>
          </a:p>
        </p:txBody>
      </p:sp>
      <p:sp>
        <p:nvSpPr>
          <p:cNvPr id="3" name="Označba mesta vsebin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l-SI" dirty="0"/>
              <a:t>Proces zgorevanja je sestavljen iz pod procesov:</a:t>
            </a:r>
          </a:p>
          <a:p>
            <a:pPr lvl="1"/>
            <a:r>
              <a:rPr lang="sl-SI" dirty="0"/>
              <a:t>Sušenje oz. izparevanje vode</a:t>
            </a:r>
          </a:p>
          <a:p>
            <a:pPr lvl="1"/>
            <a:r>
              <a:rPr lang="sl-SI" dirty="0"/>
              <a:t>Termični razpad – piroliza</a:t>
            </a:r>
          </a:p>
          <a:p>
            <a:pPr lvl="1"/>
            <a:r>
              <a:rPr lang="sl-SI" dirty="0"/>
              <a:t>Oksidacija pirolitičnega oglja - uplinjanje </a:t>
            </a:r>
          </a:p>
          <a:p>
            <a:pPr lvl="1"/>
            <a:r>
              <a:rPr lang="sl-SI" dirty="0"/>
              <a:t>Homogena oksidacija plinastih produktov</a:t>
            </a:r>
          </a:p>
        </p:txBody>
      </p:sp>
      <p:pic>
        <p:nvPicPr>
          <p:cNvPr id="4" name="Slika 3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36" b="14613"/>
          <a:stretch/>
        </p:blipFill>
        <p:spPr bwMode="auto">
          <a:xfrm>
            <a:off x="2284185" y="4427739"/>
            <a:ext cx="7928297" cy="187187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Graphic 6">
            <a:extLst>
              <a:ext uri="{FF2B5EF4-FFF2-40B4-BE49-F238E27FC236}">
                <a16:creationId xmlns:a16="http://schemas.microsoft.com/office/drawing/2014/main" id="{A81F0E10-DEA1-FB19-14CF-EBFB9A6DC0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023992" y="6453336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6493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Procesi zgorevanja TLG</a:t>
            </a:r>
          </a:p>
        </p:txBody>
      </p:sp>
      <p:pic>
        <p:nvPicPr>
          <p:cNvPr id="4" name="Slika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2655" y="1412776"/>
            <a:ext cx="8851357" cy="4562812"/>
          </a:xfrm>
          <a:prstGeom prst="rect">
            <a:avLst/>
          </a:prstGeom>
        </p:spPr>
      </p:pic>
      <p:pic>
        <p:nvPicPr>
          <p:cNvPr id="3" name="Graphic 6">
            <a:extLst>
              <a:ext uri="{FF2B5EF4-FFF2-40B4-BE49-F238E27FC236}">
                <a16:creationId xmlns:a16="http://schemas.microsoft.com/office/drawing/2014/main" id="{584136C5-D45D-A548-BEC0-8A921F3AB7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023992" y="6453336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3775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l-SI" sz="4000"/>
              <a:t>Zgorevanje lesa</a:t>
            </a:r>
          </a:p>
        </p:txBody>
      </p:sp>
      <p:grpSp>
        <p:nvGrpSpPr>
          <p:cNvPr id="2" name="Group 34"/>
          <p:cNvGrpSpPr>
            <a:grpSpLocks/>
          </p:cNvGrpSpPr>
          <p:nvPr/>
        </p:nvGrpSpPr>
        <p:grpSpPr bwMode="auto">
          <a:xfrm>
            <a:off x="1847528" y="908720"/>
            <a:ext cx="8401050" cy="5565775"/>
            <a:chOff x="198" y="544"/>
            <a:chExt cx="4988" cy="4083"/>
          </a:xfrm>
        </p:grpSpPr>
        <p:pic>
          <p:nvPicPr>
            <p:cNvPr id="3686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18" y="544"/>
              <a:ext cx="4536" cy="4083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36869" name="Text Box 7"/>
            <p:cNvSpPr txBox="1">
              <a:spLocks noChangeArrowheads="1"/>
            </p:cNvSpPr>
            <p:nvPr/>
          </p:nvSpPr>
          <p:spPr bwMode="auto">
            <a:xfrm>
              <a:off x="287" y="602"/>
              <a:ext cx="504" cy="203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sl-SI"/>
                <a:t>Faza</a:t>
              </a:r>
              <a:endParaRPr lang="en-US"/>
            </a:p>
          </p:txBody>
        </p:sp>
        <p:sp>
          <p:nvSpPr>
            <p:cNvPr id="36870" name="Text Box 8"/>
            <p:cNvSpPr txBox="1">
              <a:spLocks noChangeArrowheads="1"/>
            </p:cNvSpPr>
            <p:nvPr/>
          </p:nvSpPr>
          <p:spPr bwMode="auto">
            <a:xfrm>
              <a:off x="1056" y="588"/>
              <a:ext cx="896" cy="203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sl-SI"/>
                <a:t>Produkti</a:t>
              </a:r>
              <a:endParaRPr lang="en-US"/>
            </a:p>
          </p:txBody>
        </p:sp>
        <p:sp>
          <p:nvSpPr>
            <p:cNvPr id="36871" name="Text Box 9"/>
            <p:cNvSpPr txBox="1">
              <a:spLocks noChangeArrowheads="1"/>
            </p:cNvSpPr>
            <p:nvPr/>
          </p:nvSpPr>
          <p:spPr bwMode="auto">
            <a:xfrm>
              <a:off x="2201" y="596"/>
              <a:ext cx="1448" cy="203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sl-SI"/>
                <a:t>Vmesni produkti</a:t>
              </a:r>
              <a:endParaRPr lang="en-US"/>
            </a:p>
          </p:txBody>
        </p:sp>
        <p:sp>
          <p:nvSpPr>
            <p:cNvPr id="36872" name="Text Box 10"/>
            <p:cNvSpPr txBox="1">
              <a:spLocks noChangeArrowheads="1"/>
            </p:cNvSpPr>
            <p:nvPr/>
          </p:nvSpPr>
          <p:spPr bwMode="auto">
            <a:xfrm>
              <a:off x="3738" y="604"/>
              <a:ext cx="1448" cy="203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sl-SI"/>
                <a:t>Končni produkti</a:t>
              </a:r>
              <a:endParaRPr lang="en-US"/>
            </a:p>
          </p:txBody>
        </p:sp>
        <p:sp>
          <p:nvSpPr>
            <p:cNvPr id="36873" name="Text Box 11"/>
            <p:cNvSpPr txBox="1">
              <a:spLocks noChangeArrowheads="1"/>
            </p:cNvSpPr>
            <p:nvPr/>
          </p:nvSpPr>
          <p:spPr bwMode="auto">
            <a:xfrm>
              <a:off x="1088" y="1107"/>
              <a:ext cx="776" cy="158"/>
            </a:xfrm>
            <a:prstGeom prst="rect">
              <a:avLst/>
            </a:prstGeom>
            <a:solidFill>
              <a:srgbClr val="D2BD52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sl-SI" sz="1400" dirty="0"/>
                <a:t>Les (</a:t>
              </a:r>
              <a:r>
                <a:rPr lang="sl-SI" sz="1400" dirty="0" err="1"/>
                <a:t>zr.suh</a:t>
              </a:r>
              <a:r>
                <a:rPr lang="sl-SI" sz="1400" dirty="0"/>
                <a:t>)</a:t>
              </a:r>
              <a:endParaRPr lang="en-US" sz="1400" dirty="0"/>
            </a:p>
          </p:txBody>
        </p:sp>
        <p:sp>
          <p:nvSpPr>
            <p:cNvPr id="36874" name="Text Box 12"/>
            <p:cNvSpPr txBox="1">
              <a:spLocks noChangeArrowheads="1"/>
            </p:cNvSpPr>
            <p:nvPr/>
          </p:nvSpPr>
          <p:spPr bwMode="auto">
            <a:xfrm>
              <a:off x="1049" y="2188"/>
              <a:ext cx="776" cy="158"/>
            </a:xfrm>
            <a:prstGeom prst="rect">
              <a:avLst/>
            </a:prstGeom>
            <a:solidFill>
              <a:srgbClr val="DAC54F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sl-SI" sz="1400"/>
                <a:t>Les (abs.suh)</a:t>
              </a:r>
              <a:endParaRPr lang="en-US" sz="1400"/>
            </a:p>
          </p:txBody>
        </p:sp>
        <p:sp>
          <p:nvSpPr>
            <p:cNvPr id="36875" name="Text Box 13"/>
            <p:cNvSpPr txBox="1">
              <a:spLocks noChangeArrowheads="1"/>
            </p:cNvSpPr>
            <p:nvPr/>
          </p:nvSpPr>
          <p:spPr bwMode="auto">
            <a:xfrm>
              <a:off x="1106" y="3317"/>
              <a:ext cx="776" cy="158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sl-SI" sz="1400">
                  <a:solidFill>
                    <a:schemeClr val="bg1"/>
                  </a:solidFill>
                </a:rPr>
                <a:t>Lesno oglje</a:t>
              </a:r>
              <a:endParaRPr lang="en-US" sz="1400">
                <a:solidFill>
                  <a:schemeClr val="bg1"/>
                </a:solidFill>
              </a:endParaRPr>
            </a:p>
          </p:txBody>
        </p:sp>
        <p:sp>
          <p:nvSpPr>
            <p:cNvPr id="36876" name="Text Box 14"/>
            <p:cNvSpPr txBox="1">
              <a:spLocks noChangeArrowheads="1"/>
            </p:cNvSpPr>
            <p:nvPr/>
          </p:nvSpPr>
          <p:spPr bwMode="auto">
            <a:xfrm>
              <a:off x="1051" y="4422"/>
              <a:ext cx="776" cy="15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sl-SI" sz="1400"/>
                <a:t>Pepel</a:t>
              </a:r>
              <a:endParaRPr lang="en-US" sz="1400"/>
            </a:p>
          </p:txBody>
        </p:sp>
        <p:sp>
          <p:nvSpPr>
            <p:cNvPr id="36877" name="Text Box 15"/>
            <p:cNvSpPr txBox="1">
              <a:spLocks noChangeArrowheads="1"/>
            </p:cNvSpPr>
            <p:nvPr/>
          </p:nvSpPr>
          <p:spPr bwMode="auto">
            <a:xfrm>
              <a:off x="220" y="1655"/>
              <a:ext cx="680" cy="15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sl-SI" sz="1400"/>
                <a:t>Sušenje</a:t>
              </a:r>
              <a:endParaRPr lang="en-US" sz="1400"/>
            </a:p>
          </p:txBody>
        </p:sp>
        <p:sp>
          <p:nvSpPr>
            <p:cNvPr id="36878" name="Text Box 16"/>
            <p:cNvSpPr txBox="1">
              <a:spLocks noChangeArrowheads="1"/>
            </p:cNvSpPr>
            <p:nvPr/>
          </p:nvSpPr>
          <p:spPr bwMode="auto">
            <a:xfrm>
              <a:off x="269" y="2265"/>
              <a:ext cx="598" cy="15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sl-SI" sz="1400"/>
                <a:t>Uplinjanje</a:t>
              </a:r>
              <a:endParaRPr lang="en-US" sz="1400"/>
            </a:p>
          </p:txBody>
        </p:sp>
        <p:sp>
          <p:nvSpPr>
            <p:cNvPr id="36879" name="Text Box 17"/>
            <p:cNvSpPr txBox="1">
              <a:spLocks noChangeArrowheads="1"/>
            </p:cNvSpPr>
            <p:nvPr/>
          </p:nvSpPr>
          <p:spPr bwMode="auto">
            <a:xfrm>
              <a:off x="198" y="3225"/>
              <a:ext cx="680" cy="15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sl-SI" sz="1400"/>
                <a:t>Gorenje</a:t>
              </a:r>
              <a:endParaRPr lang="en-US" sz="1400"/>
            </a:p>
          </p:txBody>
        </p:sp>
        <p:sp>
          <p:nvSpPr>
            <p:cNvPr id="36880" name="Text Box 18"/>
            <p:cNvSpPr txBox="1">
              <a:spLocks noChangeArrowheads="1"/>
            </p:cNvSpPr>
            <p:nvPr/>
          </p:nvSpPr>
          <p:spPr bwMode="auto">
            <a:xfrm>
              <a:off x="327" y="3946"/>
              <a:ext cx="680" cy="15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sl-SI" sz="1400"/>
                <a:t>Dogorevanje</a:t>
              </a:r>
              <a:endParaRPr lang="en-US" sz="1400"/>
            </a:p>
          </p:txBody>
        </p:sp>
        <p:sp>
          <p:nvSpPr>
            <p:cNvPr id="36881" name="Text Box 19"/>
            <p:cNvSpPr txBox="1">
              <a:spLocks noChangeArrowheads="1"/>
            </p:cNvSpPr>
            <p:nvPr/>
          </p:nvSpPr>
          <p:spPr bwMode="auto">
            <a:xfrm>
              <a:off x="3933" y="1672"/>
              <a:ext cx="720" cy="158"/>
            </a:xfrm>
            <a:prstGeom prst="rect">
              <a:avLst/>
            </a:prstGeom>
            <a:solidFill>
              <a:srgbClr val="33CCCC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sl-SI" sz="1400"/>
                <a:t>Vodna para</a:t>
              </a:r>
              <a:endParaRPr lang="en-US" sz="1400"/>
            </a:p>
          </p:txBody>
        </p:sp>
        <p:sp>
          <p:nvSpPr>
            <p:cNvPr id="36882" name="Text Box 20"/>
            <p:cNvSpPr txBox="1">
              <a:spLocks noChangeArrowheads="1"/>
            </p:cNvSpPr>
            <p:nvPr/>
          </p:nvSpPr>
          <p:spPr bwMode="auto">
            <a:xfrm>
              <a:off x="3934" y="2729"/>
              <a:ext cx="720" cy="158"/>
            </a:xfrm>
            <a:prstGeom prst="rect">
              <a:avLst/>
            </a:prstGeom>
            <a:solidFill>
              <a:srgbClr val="C0C0C0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sl-SI" sz="1400"/>
                <a:t>Dimni plini</a:t>
              </a:r>
              <a:endParaRPr lang="en-US" sz="1400"/>
            </a:p>
          </p:txBody>
        </p:sp>
        <p:sp>
          <p:nvSpPr>
            <p:cNvPr id="36883" name="Text Box 21"/>
            <p:cNvSpPr txBox="1">
              <a:spLocks noChangeArrowheads="1"/>
            </p:cNvSpPr>
            <p:nvPr/>
          </p:nvSpPr>
          <p:spPr bwMode="auto">
            <a:xfrm>
              <a:off x="3927" y="3858"/>
              <a:ext cx="720" cy="158"/>
            </a:xfrm>
            <a:prstGeom prst="rect">
              <a:avLst/>
            </a:prstGeom>
            <a:solidFill>
              <a:srgbClr val="C0C0C0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sl-SI" sz="1400"/>
                <a:t>Dimni plini</a:t>
              </a:r>
              <a:endParaRPr lang="en-US" sz="1400"/>
            </a:p>
          </p:txBody>
        </p:sp>
        <p:sp>
          <p:nvSpPr>
            <p:cNvPr id="36884" name="Text Box 22"/>
            <p:cNvSpPr txBox="1">
              <a:spLocks noChangeArrowheads="1"/>
            </p:cNvSpPr>
            <p:nvPr/>
          </p:nvSpPr>
          <p:spPr bwMode="auto">
            <a:xfrm>
              <a:off x="2157" y="1808"/>
              <a:ext cx="904" cy="15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sl-SI" sz="1400"/>
                <a:t>(100 do 150</a:t>
              </a:r>
              <a:r>
                <a:rPr lang="sl-SI" sz="1400" baseline="30000"/>
                <a:t>o</a:t>
              </a:r>
              <a:r>
                <a:rPr lang="sl-SI" sz="1400"/>
                <a:t>C)</a:t>
              </a:r>
              <a:endParaRPr lang="en-US" sz="1400"/>
            </a:p>
          </p:txBody>
        </p:sp>
        <p:sp>
          <p:nvSpPr>
            <p:cNvPr id="36885" name="Text Box 23"/>
            <p:cNvSpPr txBox="1">
              <a:spLocks noChangeArrowheads="1"/>
            </p:cNvSpPr>
            <p:nvPr/>
          </p:nvSpPr>
          <p:spPr bwMode="auto">
            <a:xfrm>
              <a:off x="1622" y="2929"/>
              <a:ext cx="904" cy="15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sl-SI" sz="1400"/>
                <a:t>(100 do 150</a:t>
              </a:r>
              <a:r>
                <a:rPr lang="sl-SI" sz="1400" baseline="30000"/>
                <a:t>o</a:t>
              </a:r>
              <a:r>
                <a:rPr lang="sl-SI" sz="1400"/>
                <a:t>C)</a:t>
              </a:r>
              <a:endParaRPr lang="en-US" sz="1400"/>
            </a:p>
          </p:txBody>
        </p:sp>
        <p:sp>
          <p:nvSpPr>
            <p:cNvPr id="36886" name="Text Box 24"/>
            <p:cNvSpPr txBox="1">
              <a:spLocks noChangeArrowheads="1"/>
            </p:cNvSpPr>
            <p:nvPr/>
          </p:nvSpPr>
          <p:spPr bwMode="auto">
            <a:xfrm>
              <a:off x="3063" y="2930"/>
              <a:ext cx="904" cy="15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sl-SI" sz="1400"/>
                <a:t>(500 do 1200</a:t>
              </a:r>
              <a:r>
                <a:rPr lang="sl-SI" sz="1400" baseline="30000"/>
                <a:t>o</a:t>
              </a:r>
              <a:r>
                <a:rPr lang="sl-SI" sz="1400"/>
                <a:t>C)</a:t>
              </a:r>
              <a:endParaRPr lang="en-US" sz="1400"/>
            </a:p>
          </p:txBody>
        </p:sp>
        <p:sp>
          <p:nvSpPr>
            <p:cNvPr id="36887" name="Text Box 25"/>
            <p:cNvSpPr txBox="1">
              <a:spLocks noChangeArrowheads="1"/>
            </p:cNvSpPr>
            <p:nvPr/>
          </p:nvSpPr>
          <p:spPr bwMode="auto">
            <a:xfrm>
              <a:off x="1574" y="2617"/>
              <a:ext cx="632" cy="14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sl-SI" sz="1300"/>
                <a:t>+ prim. zrak</a:t>
              </a:r>
              <a:endParaRPr lang="en-US" sz="1300"/>
            </a:p>
          </p:txBody>
        </p:sp>
        <p:sp>
          <p:nvSpPr>
            <p:cNvPr id="36888" name="Text Box 26"/>
            <p:cNvSpPr txBox="1">
              <a:spLocks noChangeArrowheads="1"/>
            </p:cNvSpPr>
            <p:nvPr/>
          </p:nvSpPr>
          <p:spPr bwMode="auto">
            <a:xfrm>
              <a:off x="3175" y="2626"/>
              <a:ext cx="696" cy="14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sl-SI" sz="1300"/>
                <a:t>   + sek. zrak </a:t>
              </a:r>
              <a:endParaRPr lang="en-US" sz="1300"/>
            </a:p>
          </p:txBody>
        </p:sp>
        <p:sp>
          <p:nvSpPr>
            <p:cNvPr id="36889" name="Text Box 27"/>
            <p:cNvSpPr txBox="1">
              <a:spLocks noChangeArrowheads="1"/>
            </p:cNvSpPr>
            <p:nvPr/>
          </p:nvSpPr>
          <p:spPr bwMode="auto">
            <a:xfrm>
              <a:off x="1551" y="3738"/>
              <a:ext cx="680" cy="14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sl-SI" sz="1300"/>
                <a:t>+ prim. zrak</a:t>
              </a:r>
              <a:endParaRPr lang="en-US" sz="1300"/>
            </a:p>
          </p:txBody>
        </p:sp>
        <p:sp>
          <p:nvSpPr>
            <p:cNvPr id="36890" name="Text Box 28"/>
            <p:cNvSpPr txBox="1">
              <a:spLocks noChangeArrowheads="1"/>
            </p:cNvSpPr>
            <p:nvPr/>
          </p:nvSpPr>
          <p:spPr bwMode="auto">
            <a:xfrm>
              <a:off x="3184" y="3731"/>
              <a:ext cx="696" cy="14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sl-SI" sz="1300"/>
                <a:t>   + sek. zrak </a:t>
              </a:r>
              <a:endParaRPr lang="en-US" sz="1300"/>
            </a:p>
          </p:txBody>
        </p:sp>
        <p:sp>
          <p:nvSpPr>
            <p:cNvPr id="36891" name="Text Box 29"/>
            <p:cNvSpPr txBox="1">
              <a:spLocks noChangeArrowheads="1"/>
            </p:cNvSpPr>
            <p:nvPr/>
          </p:nvSpPr>
          <p:spPr bwMode="auto">
            <a:xfrm>
              <a:off x="1615" y="4058"/>
              <a:ext cx="608" cy="15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sl-SI" sz="1400"/>
                <a:t>(600</a:t>
              </a:r>
              <a:r>
                <a:rPr lang="sl-SI" sz="1400" baseline="30000"/>
                <a:t>o</a:t>
              </a:r>
              <a:r>
                <a:rPr lang="sl-SI" sz="1400"/>
                <a:t>C)</a:t>
              </a:r>
              <a:endParaRPr lang="en-US" sz="1400"/>
            </a:p>
          </p:txBody>
        </p:sp>
        <p:sp>
          <p:nvSpPr>
            <p:cNvPr id="36892" name="Text Box 30"/>
            <p:cNvSpPr txBox="1">
              <a:spLocks noChangeArrowheads="1"/>
            </p:cNvSpPr>
            <p:nvPr/>
          </p:nvSpPr>
          <p:spPr bwMode="auto">
            <a:xfrm>
              <a:off x="3112" y="4051"/>
              <a:ext cx="608" cy="15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sl-SI" sz="1400"/>
                <a:t>(800</a:t>
              </a:r>
              <a:r>
                <a:rPr lang="sl-SI" sz="1400" baseline="30000"/>
                <a:t>o</a:t>
              </a:r>
              <a:r>
                <a:rPr lang="sl-SI" sz="1400"/>
                <a:t>C)</a:t>
              </a:r>
              <a:endParaRPr lang="en-US" sz="1400"/>
            </a:p>
          </p:txBody>
        </p:sp>
        <p:sp>
          <p:nvSpPr>
            <p:cNvPr id="36893" name="Text Box 31"/>
            <p:cNvSpPr txBox="1">
              <a:spLocks noChangeArrowheads="1"/>
            </p:cNvSpPr>
            <p:nvPr/>
          </p:nvSpPr>
          <p:spPr bwMode="auto">
            <a:xfrm>
              <a:off x="2206" y="2657"/>
              <a:ext cx="941" cy="279"/>
            </a:xfrm>
            <a:prstGeom prst="rect">
              <a:avLst/>
            </a:prstGeom>
            <a:solidFill>
              <a:srgbClr val="E6E11D"/>
            </a:solidFill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80000"/>
                </a:lnSpc>
                <a:spcBef>
                  <a:spcPct val="35000"/>
                </a:spcBef>
                <a:spcAft>
                  <a:spcPct val="20000"/>
                </a:spcAft>
              </a:pPr>
              <a:r>
                <a:rPr lang="sl-SI" sz="1300" dirty="0"/>
                <a:t>Gorilni plin</a:t>
              </a:r>
            </a:p>
            <a:p>
              <a:pPr>
                <a:lnSpc>
                  <a:spcPct val="80000"/>
                </a:lnSpc>
                <a:spcBef>
                  <a:spcPct val="35000"/>
                </a:spcBef>
                <a:spcAft>
                  <a:spcPct val="20000"/>
                </a:spcAft>
              </a:pPr>
              <a:r>
                <a:rPr lang="sl-SI" sz="1000" dirty="0"/>
                <a:t>(CO, skupni C, H</a:t>
              </a:r>
              <a:r>
                <a:rPr lang="sl-SI" sz="1000" baseline="-25000" dirty="0"/>
                <a:t>2</a:t>
              </a:r>
              <a:r>
                <a:rPr lang="sl-SI" sz="1000" dirty="0"/>
                <a:t>)</a:t>
              </a:r>
              <a:endParaRPr lang="en-US" sz="1000" dirty="0"/>
            </a:p>
          </p:txBody>
        </p:sp>
        <p:sp>
          <p:nvSpPr>
            <p:cNvPr id="36894" name="Text Box 32"/>
            <p:cNvSpPr txBox="1">
              <a:spLocks noChangeArrowheads="1"/>
            </p:cNvSpPr>
            <p:nvPr/>
          </p:nvSpPr>
          <p:spPr bwMode="auto">
            <a:xfrm>
              <a:off x="2206" y="3766"/>
              <a:ext cx="931" cy="279"/>
            </a:xfrm>
            <a:prstGeom prst="rect">
              <a:avLst/>
            </a:prstGeom>
            <a:solidFill>
              <a:srgbClr val="E6E11D"/>
            </a:solidFill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80000"/>
                </a:lnSpc>
                <a:spcBef>
                  <a:spcPct val="35000"/>
                </a:spcBef>
                <a:spcAft>
                  <a:spcPct val="20000"/>
                </a:spcAft>
              </a:pPr>
              <a:r>
                <a:rPr lang="sl-SI" sz="1300"/>
                <a:t>Gorilni plin</a:t>
              </a:r>
            </a:p>
            <a:p>
              <a:pPr>
                <a:lnSpc>
                  <a:spcPct val="80000"/>
                </a:lnSpc>
                <a:spcBef>
                  <a:spcPct val="35000"/>
                </a:spcBef>
                <a:spcAft>
                  <a:spcPct val="20000"/>
                </a:spcAft>
              </a:pPr>
              <a:r>
                <a:rPr lang="sl-SI" sz="1000"/>
                <a:t>(CO)</a:t>
              </a:r>
              <a:endParaRPr lang="en-US" sz="1000"/>
            </a:p>
          </p:txBody>
        </p:sp>
      </p:grpSp>
      <p:pic>
        <p:nvPicPr>
          <p:cNvPr id="3" name="Graphic 6">
            <a:extLst>
              <a:ext uri="{FF2B5EF4-FFF2-40B4-BE49-F238E27FC236}">
                <a16:creationId xmlns:a16="http://schemas.microsoft.com/office/drawing/2014/main" id="{8C3E646F-3E6B-BD17-D59C-C1C2D13BF3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023992" y="6453336"/>
            <a:ext cx="1368174" cy="35629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Procesi zgorevanja TLG</a:t>
            </a:r>
          </a:p>
        </p:txBody>
      </p:sp>
      <p:pic>
        <p:nvPicPr>
          <p:cNvPr id="4" name="Slika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31707" y="1280925"/>
            <a:ext cx="8433254" cy="49163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Graphic 6">
            <a:extLst>
              <a:ext uri="{FF2B5EF4-FFF2-40B4-BE49-F238E27FC236}">
                <a16:creationId xmlns:a16="http://schemas.microsoft.com/office/drawing/2014/main" id="{CE66DFC8-1DA8-01DC-DF2C-99D6B0669E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023992" y="6453336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8522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Procesi zgorevanja TLG</a:t>
            </a:r>
          </a:p>
        </p:txBody>
      </p:sp>
      <p:pic>
        <p:nvPicPr>
          <p:cNvPr id="4" name="Slika 3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28" b="5237"/>
          <a:stretch/>
        </p:blipFill>
        <p:spPr bwMode="auto">
          <a:xfrm>
            <a:off x="1041079" y="1700808"/>
            <a:ext cx="10414510" cy="436837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Graphic 6">
            <a:extLst>
              <a:ext uri="{FF2B5EF4-FFF2-40B4-BE49-F238E27FC236}">
                <a16:creationId xmlns:a16="http://schemas.microsoft.com/office/drawing/2014/main" id="{CB5C1DE1-5BAC-E3E9-8B75-E632E31027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023992" y="6453336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73984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Energijski tok pri zgorevanju TLG</a:t>
            </a:r>
          </a:p>
        </p:txBody>
      </p:sp>
      <p:pic>
        <p:nvPicPr>
          <p:cNvPr id="5" name="Slika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344" y="3356992"/>
            <a:ext cx="11210511" cy="2033715"/>
          </a:xfrm>
          <a:prstGeom prst="rect">
            <a:avLst/>
          </a:prstGeom>
        </p:spPr>
      </p:pic>
      <p:graphicFrame>
        <p:nvGraphicFramePr>
          <p:cNvPr id="7" name="Diagram 6"/>
          <p:cNvGraphicFramePr/>
          <p:nvPr/>
        </p:nvGraphicFramePr>
        <p:xfrm>
          <a:off x="848334" y="1280925"/>
          <a:ext cx="10800000" cy="15121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" name="Slika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297680" y="5085184"/>
            <a:ext cx="13092027" cy="1569533"/>
          </a:xfrm>
          <a:prstGeom prst="rect">
            <a:avLst/>
          </a:prstGeom>
        </p:spPr>
      </p:pic>
      <p:pic>
        <p:nvPicPr>
          <p:cNvPr id="3" name="Graphic 6">
            <a:extLst>
              <a:ext uri="{FF2B5EF4-FFF2-40B4-BE49-F238E27FC236}">
                <a16:creationId xmlns:a16="http://schemas.microsoft.com/office/drawing/2014/main" id="{F3041C07-D3A4-04FB-B41F-16108E711B4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023992" y="6453336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48409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Snovni tok pri zgorevanju TLG</a:t>
            </a:r>
          </a:p>
        </p:txBody>
      </p:sp>
      <p:pic>
        <p:nvPicPr>
          <p:cNvPr id="4" name="Slika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8624" y="1412776"/>
            <a:ext cx="9219419" cy="4567397"/>
          </a:xfrm>
          <a:prstGeom prst="rect">
            <a:avLst/>
          </a:prstGeom>
        </p:spPr>
      </p:pic>
      <p:pic>
        <p:nvPicPr>
          <p:cNvPr id="3" name="Graphic 6">
            <a:extLst>
              <a:ext uri="{FF2B5EF4-FFF2-40B4-BE49-F238E27FC236}">
                <a16:creationId xmlns:a16="http://schemas.microsoft.com/office/drawing/2014/main" id="{335885F3-D40B-1DCB-375C-4D6EB2A774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023992" y="6453336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28099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ova tema">
  <a:themeElements>
    <a:clrScheme name="Pisarn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isar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isar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91440" tIns="45720" rIns="91440" bIns="45720" rtlCol="0" anchor="b">
        <a:no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PT predloga FS-UM -SI.potx" id="{0A831B43-74DB-4CEF-BD3C-8687393C48A4}" vid="{3E769CCC-650A-45E0-849F-4F1EA55D1140}"/>
    </a:ext>
  </a:extLst>
</a:theme>
</file>

<file path=ppt/theme/theme2.xml><?xml version="1.0" encoding="utf-8"?>
<a:theme xmlns:a="http://schemas.openxmlformats.org/drawingml/2006/main" name="Officeova tema">
  <a:themeElements>
    <a:clrScheme name="Pisarn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isar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isar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ova tema">
  <a:themeElements>
    <a:clrScheme name="Pisarn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isarn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isarn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PPT%20predloga%20FS-UM%20-SI</Template>
  <TotalTime>1891</TotalTime>
  <Words>215</Words>
  <Application>Microsoft Office PowerPoint</Application>
  <PresentationFormat>Široki ekran</PresentationFormat>
  <Paragraphs>64</Paragraphs>
  <Slides>14</Slides>
  <Notes>0</Notes>
  <HiddenSlides>0</HiddenSlides>
  <MMClips>0</MMClips>
  <ScaleCrop>false</ScaleCrop>
  <HeadingPairs>
    <vt:vector size="6" baseType="variant">
      <vt:variant>
        <vt:lpstr>Korišćeni fontovi</vt:lpstr>
      </vt:variant>
      <vt:variant>
        <vt:i4>2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14</vt:i4>
      </vt:variant>
    </vt:vector>
  </HeadingPairs>
  <TitlesOfParts>
    <vt:vector size="17" baseType="lpstr">
      <vt:lpstr>Arial</vt:lpstr>
      <vt:lpstr>Calibri</vt:lpstr>
      <vt:lpstr>Officeova tema</vt:lpstr>
      <vt:lpstr>Zgorevanje in ekologija:  Zgorevanje TLG</vt:lpstr>
      <vt:lpstr>Zgorevanje TLG</vt:lpstr>
      <vt:lpstr>Proces zgorevanja TLG</vt:lpstr>
      <vt:lpstr>Procesi zgorevanja TLG</vt:lpstr>
      <vt:lpstr>Zgorevanje lesa</vt:lpstr>
      <vt:lpstr>Procesi zgorevanja TLG</vt:lpstr>
      <vt:lpstr>Procesi zgorevanja TLG</vt:lpstr>
      <vt:lpstr>Energijski tok pri zgorevanju TLG</vt:lpstr>
      <vt:lpstr>Snovni tok pri zgorevanju TLG</vt:lpstr>
      <vt:lpstr>Kinetika zgorevanja</vt:lpstr>
      <vt:lpstr>Kinetika zgorevanja</vt:lpstr>
      <vt:lpstr>PowerPoint prezentacija</vt:lpstr>
      <vt:lpstr>PowerPoint prezentacija</vt:lpstr>
      <vt:lpstr>PowerPoint prezentacija</vt:lpstr>
    </vt:vector>
  </TitlesOfParts>
  <Company>UM FS Maribor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PowerPointova predstavitev</dc:title>
  <dc:creator>Jasmin Kaljun</dc:creator>
  <cp:lastModifiedBy>dr Dejan Blagojević</cp:lastModifiedBy>
  <cp:revision>153</cp:revision>
  <cp:lastPrinted>2023-10-02T07:25:53Z</cp:lastPrinted>
  <dcterms:created xsi:type="dcterms:W3CDTF">2017-01-19T12:38:41Z</dcterms:created>
  <dcterms:modified xsi:type="dcterms:W3CDTF">2025-02-19T10:22:15Z</dcterms:modified>
</cp:coreProperties>
</file>