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0"/>
  </p:notesMasterIdLst>
  <p:sldIdLst>
    <p:sldId id="256" r:id="rId2"/>
    <p:sldId id="336" r:id="rId3"/>
    <p:sldId id="337" r:id="rId4"/>
    <p:sldId id="341" r:id="rId5"/>
    <p:sldId id="338" r:id="rId6"/>
    <p:sldId id="339" r:id="rId7"/>
    <p:sldId id="342" r:id="rId8"/>
    <p:sldId id="343" r:id="rId9"/>
    <p:sldId id="344" r:id="rId10"/>
    <p:sldId id="345" r:id="rId11"/>
    <p:sldId id="346" r:id="rId12"/>
    <p:sldId id="348" r:id="rId13"/>
    <p:sldId id="347" r:id="rId14"/>
    <p:sldId id="350" r:id="rId15"/>
    <p:sldId id="349" r:id="rId16"/>
    <p:sldId id="351" r:id="rId17"/>
    <p:sldId id="340" r:id="rId18"/>
    <p:sldId id="334" r:id="rId19"/>
  </p:sldIdLst>
  <p:sldSz cx="12192000" cy="6858000"/>
  <p:notesSz cx="12192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939F94F-EBD7-48B3-9DC1-FEBEE3B18E0D}" v="9" dt="2024-10-30T22:22:04.801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sv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svg"/><Relationship Id="rId4" Type="http://schemas.openxmlformats.org/officeDocument/2006/relationships/image" Target="../media/image24.svg"/><Relationship Id="rId9" Type="http://schemas.openxmlformats.org/officeDocument/2006/relationships/image" Target="../media/image29.png"/><Relationship Id="rId14" Type="http://schemas.openxmlformats.org/officeDocument/2006/relationships/image" Target="../media/image34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4" Type="http://schemas.openxmlformats.org/officeDocument/2006/relationships/image" Target="../media/image42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4" Type="http://schemas.openxmlformats.org/officeDocument/2006/relationships/image" Target="../media/image46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4" Type="http://schemas.openxmlformats.org/officeDocument/2006/relationships/image" Target="../media/image52.sv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13" Type="http://schemas.openxmlformats.org/officeDocument/2006/relationships/image" Target="../media/image68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svg"/><Relationship Id="rId2" Type="http://schemas.openxmlformats.org/officeDocument/2006/relationships/image" Target="../media/image57.svg"/><Relationship Id="rId1" Type="http://schemas.openxmlformats.org/officeDocument/2006/relationships/image" Target="../media/image56.png"/><Relationship Id="rId6" Type="http://schemas.openxmlformats.org/officeDocument/2006/relationships/image" Target="../media/image61.sv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svg"/><Relationship Id="rId4" Type="http://schemas.openxmlformats.org/officeDocument/2006/relationships/image" Target="../media/image59.svg"/><Relationship Id="rId9" Type="http://schemas.openxmlformats.org/officeDocument/2006/relationships/image" Target="../media/image64.png"/><Relationship Id="rId14" Type="http://schemas.openxmlformats.org/officeDocument/2006/relationships/image" Target="../media/image69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svg"/><Relationship Id="rId1" Type="http://schemas.openxmlformats.org/officeDocument/2006/relationships/image" Target="../media/image13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svg"/><Relationship Id="rId13" Type="http://schemas.openxmlformats.org/officeDocument/2006/relationships/image" Target="../media/image33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32.svg"/><Relationship Id="rId2" Type="http://schemas.openxmlformats.org/officeDocument/2006/relationships/image" Target="../media/image22.svg"/><Relationship Id="rId1" Type="http://schemas.openxmlformats.org/officeDocument/2006/relationships/image" Target="../media/image21.png"/><Relationship Id="rId6" Type="http://schemas.openxmlformats.org/officeDocument/2006/relationships/image" Target="../media/image26.sv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0" Type="http://schemas.openxmlformats.org/officeDocument/2006/relationships/image" Target="../media/image30.svg"/><Relationship Id="rId4" Type="http://schemas.openxmlformats.org/officeDocument/2006/relationships/image" Target="../media/image24.svg"/><Relationship Id="rId9" Type="http://schemas.openxmlformats.org/officeDocument/2006/relationships/image" Target="../media/image29.png"/><Relationship Id="rId14" Type="http://schemas.openxmlformats.org/officeDocument/2006/relationships/image" Target="../media/image34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svg"/><Relationship Id="rId1" Type="http://schemas.openxmlformats.org/officeDocument/2006/relationships/image" Target="../media/image35.png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0.svg"/><Relationship Id="rId1" Type="http://schemas.openxmlformats.org/officeDocument/2006/relationships/image" Target="../media/image19.png"/><Relationship Id="rId4" Type="http://schemas.openxmlformats.org/officeDocument/2006/relationships/image" Target="../media/image42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Relationship Id="rId6" Type="http://schemas.openxmlformats.org/officeDocument/2006/relationships/image" Target="../media/image48.svg"/><Relationship Id="rId5" Type="http://schemas.openxmlformats.org/officeDocument/2006/relationships/image" Target="../media/image47.png"/><Relationship Id="rId4" Type="http://schemas.openxmlformats.org/officeDocument/2006/relationships/image" Target="../media/image46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4" Type="http://schemas.openxmlformats.org/officeDocument/2006/relationships/image" Target="../media/image52.sv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svg"/><Relationship Id="rId13" Type="http://schemas.openxmlformats.org/officeDocument/2006/relationships/image" Target="../media/image68.pn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12" Type="http://schemas.openxmlformats.org/officeDocument/2006/relationships/image" Target="../media/image67.svg"/><Relationship Id="rId2" Type="http://schemas.openxmlformats.org/officeDocument/2006/relationships/image" Target="../media/image57.svg"/><Relationship Id="rId1" Type="http://schemas.openxmlformats.org/officeDocument/2006/relationships/image" Target="../media/image56.png"/><Relationship Id="rId6" Type="http://schemas.openxmlformats.org/officeDocument/2006/relationships/image" Target="../media/image61.sv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0" Type="http://schemas.openxmlformats.org/officeDocument/2006/relationships/image" Target="../media/image65.svg"/><Relationship Id="rId4" Type="http://schemas.openxmlformats.org/officeDocument/2006/relationships/image" Target="../media/image59.svg"/><Relationship Id="rId9" Type="http://schemas.openxmlformats.org/officeDocument/2006/relationships/image" Target="../media/image64.png"/><Relationship Id="rId14" Type="http://schemas.openxmlformats.org/officeDocument/2006/relationships/image" Target="../media/image6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colored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accent2">
        <a:alpha val="0"/>
      </a:schemeClr>
    </dgm:fillClrLst>
    <dgm:linClrLst meth="repeat">
      <a:schemeClr val="accent2">
        <a:alpha val="0"/>
      </a:schemeClr>
    </dgm:linClrLst>
    <dgm:effectClrLst/>
    <dgm:txLinClrLst/>
    <dgm:txFillClrLst meth="repeat">
      <a:schemeClr val="accent2"/>
      <a:schemeClr val="accent3"/>
      <a:schemeClr val="accent4"/>
      <a:schemeClr val="accent5"/>
      <a:schemeClr val="accent6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5B52FDD-7C55-43E8-9863-DA6DEB849AD6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9A7C7D55-7A65-473B-BCAB-834CEF998FF9}">
      <dgm:prSet/>
      <dgm:spPr/>
      <dgm:t>
        <a:bodyPr/>
        <a:lstStyle/>
        <a:p>
          <a:pPr>
            <a:defRPr cap="all"/>
          </a:pPr>
          <a:r>
            <a:rPr lang="en-US" b="1"/>
            <a:t>Scope 1</a:t>
          </a:r>
          <a:r>
            <a:rPr lang="en-US"/>
            <a:t>: Direct emissions from owned or controlled sources (e.g., on-campus heating).</a:t>
          </a:r>
        </a:p>
      </dgm:t>
    </dgm:pt>
    <dgm:pt modelId="{9FE6B823-409E-487A-97F2-4E51FAE3D18B}" type="parTrans" cxnId="{CDB281FC-DB99-4573-88EB-396109375396}">
      <dgm:prSet/>
      <dgm:spPr/>
      <dgm:t>
        <a:bodyPr/>
        <a:lstStyle/>
        <a:p>
          <a:endParaRPr lang="en-US"/>
        </a:p>
      </dgm:t>
    </dgm:pt>
    <dgm:pt modelId="{CF852CE1-DFD9-465E-B91D-9FDFDA6258E6}" type="sibTrans" cxnId="{CDB281FC-DB99-4573-88EB-396109375396}">
      <dgm:prSet/>
      <dgm:spPr/>
      <dgm:t>
        <a:bodyPr/>
        <a:lstStyle/>
        <a:p>
          <a:endParaRPr lang="en-US"/>
        </a:p>
      </dgm:t>
    </dgm:pt>
    <dgm:pt modelId="{5D6A12D7-CF4D-4486-B1BE-55B1F9883EEC}">
      <dgm:prSet/>
      <dgm:spPr/>
      <dgm:t>
        <a:bodyPr/>
        <a:lstStyle/>
        <a:p>
          <a:pPr>
            <a:defRPr cap="all"/>
          </a:pPr>
          <a:r>
            <a:rPr lang="en-US" b="1"/>
            <a:t>Scope 2</a:t>
          </a:r>
          <a:r>
            <a:rPr lang="en-US"/>
            <a:t>: Indirect emissions from the generation of purchased electricity, steam, heating, and cooling.</a:t>
          </a:r>
        </a:p>
      </dgm:t>
    </dgm:pt>
    <dgm:pt modelId="{1216AA42-1DAE-4408-B825-7852999252B3}" type="parTrans" cxnId="{8686570B-1BA0-4867-B867-8B4F620E6F4A}">
      <dgm:prSet/>
      <dgm:spPr/>
      <dgm:t>
        <a:bodyPr/>
        <a:lstStyle/>
        <a:p>
          <a:endParaRPr lang="en-US"/>
        </a:p>
      </dgm:t>
    </dgm:pt>
    <dgm:pt modelId="{F2B9BAA7-CCA5-4B56-8C80-B3DF3809ADBD}" type="sibTrans" cxnId="{8686570B-1BA0-4867-B867-8B4F620E6F4A}">
      <dgm:prSet/>
      <dgm:spPr/>
      <dgm:t>
        <a:bodyPr/>
        <a:lstStyle/>
        <a:p>
          <a:endParaRPr lang="en-US"/>
        </a:p>
      </dgm:t>
    </dgm:pt>
    <dgm:pt modelId="{E752C32B-9C84-45B3-A674-62C473F2FC88}">
      <dgm:prSet/>
      <dgm:spPr/>
      <dgm:t>
        <a:bodyPr/>
        <a:lstStyle/>
        <a:p>
          <a:pPr>
            <a:defRPr cap="all"/>
          </a:pPr>
          <a:r>
            <a:rPr lang="en-US" b="1"/>
            <a:t>Scope 3</a:t>
          </a:r>
          <a:r>
            <a:rPr lang="en-US"/>
            <a:t>: Other indirect emissions that occur in the value chain (e.g., employee commuting, waste disposal, and business travel).</a:t>
          </a:r>
        </a:p>
      </dgm:t>
    </dgm:pt>
    <dgm:pt modelId="{13A2C936-673F-40CD-83BB-47BB8869497C}" type="parTrans" cxnId="{C0227042-D2A5-4345-9F9B-041B57E43F49}">
      <dgm:prSet/>
      <dgm:spPr/>
      <dgm:t>
        <a:bodyPr/>
        <a:lstStyle/>
        <a:p>
          <a:endParaRPr lang="en-US"/>
        </a:p>
      </dgm:t>
    </dgm:pt>
    <dgm:pt modelId="{3F33F129-039C-42A9-B7A5-D8A8557646F1}" type="sibTrans" cxnId="{C0227042-D2A5-4345-9F9B-041B57E43F49}">
      <dgm:prSet/>
      <dgm:spPr/>
      <dgm:t>
        <a:bodyPr/>
        <a:lstStyle/>
        <a:p>
          <a:endParaRPr lang="en-US"/>
        </a:p>
      </dgm:t>
    </dgm:pt>
    <dgm:pt modelId="{49D435DF-7190-4A68-99DC-EAB27B6E7666}" type="pres">
      <dgm:prSet presAssocID="{75B52FDD-7C55-43E8-9863-DA6DEB849AD6}" presName="root" presStyleCnt="0">
        <dgm:presLayoutVars>
          <dgm:dir/>
          <dgm:resizeHandles val="exact"/>
        </dgm:presLayoutVars>
      </dgm:prSet>
      <dgm:spPr/>
    </dgm:pt>
    <dgm:pt modelId="{67655321-6A4F-4117-9D1A-5AC3E1926A70}" type="pres">
      <dgm:prSet presAssocID="{9A7C7D55-7A65-473B-BCAB-834CEF998FF9}" presName="compNode" presStyleCnt="0"/>
      <dgm:spPr/>
    </dgm:pt>
    <dgm:pt modelId="{331DAB47-E573-4D39-8CC8-AB7A17264508}" type="pres">
      <dgm:prSet presAssocID="{9A7C7D55-7A65-473B-BCAB-834CEF998FF9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2E4AAC2E-AE57-484E-80BB-BB61CF51E057}" type="pres">
      <dgm:prSet presAssocID="{9A7C7D55-7A65-473B-BCAB-834CEF998FF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ad"/>
        </a:ext>
      </dgm:extLst>
    </dgm:pt>
    <dgm:pt modelId="{8964F606-52DA-4FAE-8CCC-8F32F9695D2E}" type="pres">
      <dgm:prSet presAssocID="{9A7C7D55-7A65-473B-BCAB-834CEF998FF9}" presName="spaceRect" presStyleCnt="0"/>
      <dgm:spPr/>
    </dgm:pt>
    <dgm:pt modelId="{3C2A01F8-9BFE-4332-A680-C1623A9C446F}" type="pres">
      <dgm:prSet presAssocID="{9A7C7D55-7A65-473B-BCAB-834CEF998FF9}" presName="textRect" presStyleLbl="revTx" presStyleIdx="0" presStyleCnt="3">
        <dgm:presLayoutVars>
          <dgm:chMax val="1"/>
          <dgm:chPref val="1"/>
        </dgm:presLayoutVars>
      </dgm:prSet>
      <dgm:spPr/>
    </dgm:pt>
    <dgm:pt modelId="{AF46C9AF-FCAE-42ED-B07D-78A78F6D3946}" type="pres">
      <dgm:prSet presAssocID="{CF852CE1-DFD9-465E-B91D-9FDFDA6258E6}" presName="sibTrans" presStyleCnt="0"/>
      <dgm:spPr/>
    </dgm:pt>
    <dgm:pt modelId="{935C9057-3396-4D00-ADFD-BA11394E1706}" type="pres">
      <dgm:prSet presAssocID="{5D6A12D7-CF4D-4486-B1BE-55B1F9883EEC}" presName="compNode" presStyleCnt="0"/>
      <dgm:spPr/>
    </dgm:pt>
    <dgm:pt modelId="{AC71F06D-14C2-41FD-84AD-24A59BF6D8EA}" type="pres">
      <dgm:prSet presAssocID="{5D6A12D7-CF4D-4486-B1BE-55B1F9883EEC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295F7B3D-B950-456C-A782-D3FB092CE563}" type="pres">
      <dgm:prSet presAssocID="{5D6A12D7-CF4D-4486-B1BE-55B1F9883EE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gh Voltage"/>
        </a:ext>
      </dgm:extLst>
    </dgm:pt>
    <dgm:pt modelId="{EF1757A9-7230-4DB1-9423-95A02028638A}" type="pres">
      <dgm:prSet presAssocID="{5D6A12D7-CF4D-4486-B1BE-55B1F9883EEC}" presName="spaceRect" presStyleCnt="0"/>
      <dgm:spPr/>
    </dgm:pt>
    <dgm:pt modelId="{A7AC4DEA-CE0A-4953-A25F-1C4B6F116891}" type="pres">
      <dgm:prSet presAssocID="{5D6A12D7-CF4D-4486-B1BE-55B1F9883EEC}" presName="textRect" presStyleLbl="revTx" presStyleIdx="1" presStyleCnt="3">
        <dgm:presLayoutVars>
          <dgm:chMax val="1"/>
          <dgm:chPref val="1"/>
        </dgm:presLayoutVars>
      </dgm:prSet>
      <dgm:spPr/>
    </dgm:pt>
    <dgm:pt modelId="{CE7C1EAF-B389-47B8-BCCB-A2192281B913}" type="pres">
      <dgm:prSet presAssocID="{F2B9BAA7-CCA5-4B56-8C80-B3DF3809ADBD}" presName="sibTrans" presStyleCnt="0"/>
      <dgm:spPr/>
    </dgm:pt>
    <dgm:pt modelId="{C7CF9879-B3F7-405A-83EB-63CE4E2C0B5D}" type="pres">
      <dgm:prSet presAssocID="{E752C32B-9C84-45B3-A674-62C473F2FC88}" presName="compNode" presStyleCnt="0"/>
      <dgm:spPr/>
    </dgm:pt>
    <dgm:pt modelId="{D2B54E6A-144E-498D-8BF4-744D8C511B2E}" type="pres">
      <dgm:prSet presAssocID="{E752C32B-9C84-45B3-A674-62C473F2FC88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515FD561-3027-4193-ABBE-B74B5FCB0B1B}" type="pres">
      <dgm:prSet presAssocID="{E752C32B-9C84-45B3-A674-62C473F2FC88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ump truck"/>
        </a:ext>
      </dgm:extLst>
    </dgm:pt>
    <dgm:pt modelId="{58ABDEAF-2364-4C35-BE3E-5B63929F7A7C}" type="pres">
      <dgm:prSet presAssocID="{E752C32B-9C84-45B3-A674-62C473F2FC88}" presName="spaceRect" presStyleCnt="0"/>
      <dgm:spPr/>
    </dgm:pt>
    <dgm:pt modelId="{05615425-5969-451C-926F-99F015C0B2F4}" type="pres">
      <dgm:prSet presAssocID="{E752C32B-9C84-45B3-A674-62C473F2FC88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8686570B-1BA0-4867-B867-8B4F620E6F4A}" srcId="{75B52FDD-7C55-43E8-9863-DA6DEB849AD6}" destId="{5D6A12D7-CF4D-4486-B1BE-55B1F9883EEC}" srcOrd="1" destOrd="0" parTransId="{1216AA42-1DAE-4408-B825-7852999252B3}" sibTransId="{F2B9BAA7-CCA5-4B56-8C80-B3DF3809ADBD}"/>
    <dgm:cxn modelId="{C0227042-D2A5-4345-9F9B-041B57E43F49}" srcId="{75B52FDD-7C55-43E8-9863-DA6DEB849AD6}" destId="{E752C32B-9C84-45B3-A674-62C473F2FC88}" srcOrd="2" destOrd="0" parTransId="{13A2C936-673F-40CD-83BB-47BB8869497C}" sibTransId="{3F33F129-039C-42A9-B7A5-D8A8557646F1}"/>
    <dgm:cxn modelId="{0B543C8F-D6B5-436E-AAF8-D8E8DC820861}" type="presOf" srcId="{75B52FDD-7C55-43E8-9863-DA6DEB849AD6}" destId="{49D435DF-7190-4A68-99DC-EAB27B6E7666}" srcOrd="0" destOrd="0" presId="urn:microsoft.com/office/officeart/2018/5/layout/IconLeafLabelList"/>
    <dgm:cxn modelId="{5A8D20CB-B0DB-430D-91BB-CAE2561C8BC3}" type="presOf" srcId="{5D6A12D7-CF4D-4486-B1BE-55B1F9883EEC}" destId="{A7AC4DEA-CE0A-4953-A25F-1C4B6F116891}" srcOrd="0" destOrd="0" presId="urn:microsoft.com/office/officeart/2018/5/layout/IconLeafLabelList"/>
    <dgm:cxn modelId="{6ED467D7-0CA4-47AA-B03E-92B9D7C27110}" type="presOf" srcId="{9A7C7D55-7A65-473B-BCAB-834CEF998FF9}" destId="{3C2A01F8-9BFE-4332-A680-C1623A9C446F}" srcOrd="0" destOrd="0" presId="urn:microsoft.com/office/officeart/2018/5/layout/IconLeafLabelList"/>
    <dgm:cxn modelId="{2AE63CDA-8848-4BF7-80ED-EAF3F44AEA90}" type="presOf" srcId="{E752C32B-9C84-45B3-A674-62C473F2FC88}" destId="{05615425-5969-451C-926F-99F015C0B2F4}" srcOrd="0" destOrd="0" presId="urn:microsoft.com/office/officeart/2018/5/layout/IconLeafLabelList"/>
    <dgm:cxn modelId="{CDB281FC-DB99-4573-88EB-396109375396}" srcId="{75B52FDD-7C55-43E8-9863-DA6DEB849AD6}" destId="{9A7C7D55-7A65-473B-BCAB-834CEF998FF9}" srcOrd="0" destOrd="0" parTransId="{9FE6B823-409E-487A-97F2-4E51FAE3D18B}" sibTransId="{CF852CE1-DFD9-465E-B91D-9FDFDA6258E6}"/>
    <dgm:cxn modelId="{6247E358-5276-4F88-A444-4AFFC1A19110}" type="presParOf" srcId="{49D435DF-7190-4A68-99DC-EAB27B6E7666}" destId="{67655321-6A4F-4117-9D1A-5AC3E1926A70}" srcOrd="0" destOrd="0" presId="urn:microsoft.com/office/officeart/2018/5/layout/IconLeafLabelList"/>
    <dgm:cxn modelId="{7C2A4935-5603-4B32-911F-9D196F05A177}" type="presParOf" srcId="{67655321-6A4F-4117-9D1A-5AC3E1926A70}" destId="{331DAB47-E573-4D39-8CC8-AB7A17264508}" srcOrd="0" destOrd="0" presId="urn:microsoft.com/office/officeart/2018/5/layout/IconLeafLabelList"/>
    <dgm:cxn modelId="{0FA90914-E2E0-44AC-9290-D9B9AF087D40}" type="presParOf" srcId="{67655321-6A4F-4117-9D1A-5AC3E1926A70}" destId="{2E4AAC2E-AE57-484E-80BB-BB61CF51E057}" srcOrd="1" destOrd="0" presId="urn:microsoft.com/office/officeart/2018/5/layout/IconLeafLabelList"/>
    <dgm:cxn modelId="{9D659A44-FEC3-409A-890A-0E602B82620D}" type="presParOf" srcId="{67655321-6A4F-4117-9D1A-5AC3E1926A70}" destId="{8964F606-52DA-4FAE-8CCC-8F32F9695D2E}" srcOrd="2" destOrd="0" presId="urn:microsoft.com/office/officeart/2018/5/layout/IconLeafLabelList"/>
    <dgm:cxn modelId="{F83DEB4E-E714-4197-B50D-6638C1E31D6A}" type="presParOf" srcId="{67655321-6A4F-4117-9D1A-5AC3E1926A70}" destId="{3C2A01F8-9BFE-4332-A680-C1623A9C446F}" srcOrd="3" destOrd="0" presId="urn:microsoft.com/office/officeart/2018/5/layout/IconLeafLabelList"/>
    <dgm:cxn modelId="{AC3C583B-C3E9-492F-9A3A-BA0899B827D4}" type="presParOf" srcId="{49D435DF-7190-4A68-99DC-EAB27B6E7666}" destId="{AF46C9AF-FCAE-42ED-B07D-78A78F6D3946}" srcOrd="1" destOrd="0" presId="urn:microsoft.com/office/officeart/2018/5/layout/IconLeafLabelList"/>
    <dgm:cxn modelId="{C0262894-CD7B-4E16-929C-2143800C09A8}" type="presParOf" srcId="{49D435DF-7190-4A68-99DC-EAB27B6E7666}" destId="{935C9057-3396-4D00-ADFD-BA11394E1706}" srcOrd="2" destOrd="0" presId="urn:microsoft.com/office/officeart/2018/5/layout/IconLeafLabelList"/>
    <dgm:cxn modelId="{701E41DF-7F5A-469C-B0C9-B7B843616962}" type="presParOf" srcId="{935C9057-3396-4D00-ADFD-BA11394E1706}" destId="{AC71F06D-14C2-41FD-84AD-24A59BF6D8EA}" srcOrd="0" destOrd="0" presId="urn:microsoft.com/office/officeart/2018/5/layout/IconLeafLabelList"/>
    <dgm:cxn modelId="{AFE7DA3E-874F-489F-AF8A-DAC2B7A2BD59}" type="presParOf" srcId="{935C9057-3396-4D00-ADFD-BA11394E1706}" destId="{295F7B3D-B950-456C-A782-D3FB092CE563}" srcOrd="1" destOrd="0" presId="urn:microsoft.com/office/officeart/2018/5/layout/IconLeafLabelList"/>
    <dgm:cxn modelId="{A69F59C6-96F5-4570-8375-BE425240250A}" type="presParOf" srcId="{935C9057-3396-4D00-ADFD-BA11394E1706}" destId="{EF1757A9-7230-4DB1-9423-95A02028638A}" srcOrd="2" destOrd="0" presId="urn:microsoft.com/office/officeart/2018/5/layout/IconLeafLabelList"/>
    <dgm:cxn modelId="{0E35BA63-5B31-4AB6-BA6A-98E479CDA16A}" type="presParOf" srcId="{935C9057-3396-4D00-ADFD-BA11394E1706}" destId="{A7AC4DEA-CE0A-4953-A25F-1C4B6F116891}" srcOrd="3" destOrd="0" presId="urn:microsoft.com/office/officeart/2018/5/layout/IconLeafLabelList"/>
    <dgm:cxn modelId="{6AA8807F-04DE-42A9-8151-95B0391F7F9B}" type="presParOf" srcId="{49D435DF-7190-4A68-99DC-EAB27B6E7666}" destId="{CE7C1EAF-B389-47B8-BCCB-A2192281B913}" srcOrd="3" destOrd="0" presId="urn:microsoft.com/office/officeart/2018/5/layout/IconLeafLabelList"/>
    <dgm:cxn modelId="{CDC6F070-82E1-4160-8A6C-B24C24C98EF6}" type="presParOf" srcId="{49D435DF-7190-4A68-99DC-EAB27B6E7666}" destId="{C7CF9879-B3F7-405A-83EB-63CE4E2C0B5D}" srcOrd="4" destOrd="0" presId="urn:microsoft.com/office/officeart/2018/5/layout/IconLeafLabelList"/>
    <dgm:cxn modelId="{4BB6C3D4-B97C-49B4-8E26-BCD87F501E34}" type="presParOf" srcId="{C7CF9879-B3F7-405A-83EB-63CE4E2C0B5D}" destId="{D2B54E6A-144E-498D-8BF4-744D8C511B2E}" srcOrd="0" destOrd="0" presId="urn:microsoft.com/office/officeart/2018/5/layout/IconLeafLabelList"/>
    <dgm:cxn modelId="{4486BF0A-0499-487E-9B99-7214DB7AEB9C}" type="presParOf" srcId="{C7CF9879-B3F7-405A-83EB-63CE4E2C0B5D}" destId="{515FD561-3027-4193-ABBE-B74B5FCB0B1B}" srcOrd="1" destOrd="0" presId="urn:microsoft.com/office/officeart/2018/5/layout/IconLeafLabelList"/>
    <dgm:cxn modelId="{2E45E04C-AF8F-42F4-9BC3-E3E7D9EC91F0}" type="presParOf" srcId="{C7CF9879-B3F7-405A-83EB-63CE4E2C0B5D}" destId="{58ABDEAF-2364-4C35-BE3E-5B63929F7A7C}" srcOrd="2" destOrd="0" presId="urn:microsoft.com/office/officeart/2018/5/layout/IconLeafLabelList"/>
    <dgm:cxn modelId="{6635AAF4-7F29-4A36-AC04-8BB84949EA14}" type="presParOf" srcId="{C7CF9879-B3F7-405A-83EB-63CE4E2C0B5D}" destId="{05615425-5969-451C-926F-99F015C0B2F4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1F76B4-E53E-4105-B8A5-AE1A4099601C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coloredtext_colorful1" csCatId="colorful" phldr="1"/>
      <dgm:spPr/>
      <dgm:t>
        <a:bodyPr/>
        <a:lstStyle/>
        <a:p>
          <a:endParaRPr lang="en-US"/>
        </a:p>
      </dgm:t>
    </dgm:pt>
    <dgm:pt modelId="{5A1F22BA-8A94-4D75-987E-368A3CFAB549}">
      <dgm:prSet/>
      <dgm:spPr/>
      <dgm:t>
        <a:bodyPr/>
        <a:lstStyle/>
        <a:p>
          <a:r>
            <a:rPr lang="en-US" b="1"/>
            <a:t>Energy Use</a:t>
          </a:r>
          <a:r>
            <a:rPr lang="en-US"/>
            <a:t>: Gather data on electricity and fuel consumption, including heating, cooling, and equipment usage.</a:t>
          </a:r>
        </a:p>
      </dgm:t>
    </dgm:pt>
    <dgm:pt modelId="{E42368D7-5CC3-4541-956E-DEC4FAA49BC5}" type="parTrans" cxnId="{36E497E0-5676-4EBB-8964-5C6E961EBD9B}">
      <dgm:prSet/>
      <dgm:spPr/>
      <dgm:t>
        <a:bodyPr/>
        <a:lstStyle/>
        <a:p>
          <a:endParaRPr lang="en-US"/>
        </a:p>
      </dgm:t>
    </dgm:pt>
    <dgm:pt modelId="{EA2D019C-696C-4EF8-BAF0-B1EE0D49A4A0}" type="sibTrans" cxnId="{36E497E0-5676-4EBB-8964-5C6E961EBD9B}">
      <dgm:prSet/>
      <dgm:spPr/>
      <dgm:t>
        <a:bodyPr/>
        <a:lstStyle/>
        <a:p>
          <a:endParaRPr lang="en-US"/>
        </a:p>
      </dgm:t>
    </dgm:pt>
    <dgm:pt modelId="{09A4B31B-9BC0-414D-BFDF-1ED55F2F8FE0}">
      <dgm:prSet/>
      <dgm:spPr/>
      <dgm:t>
        <a:bodyPr/>
        <a:lstStyle/>
        <a:p>
          <a:r>
            <a:rPr lang="en-US" b="1"/>
            <a:t>Transportation</a:t>
          </a:r>
          <a:r>
            <a:rPr lang="en-US"/>
            <a:t>: Collect information on vehicle miles traveled, fuel consumption, and modes of transportation used by employees and students.</a:t>
          </a:r>
        </a:p>
      </dgm:t>
    </dgm:pt>
    <dgm:pt modelId="{35400CF0-1FDD-4163-81BD-27D844260D64}" type="parTrans" cxnId="{C5F64B7B-AF29-432E-95FE-9BA614A8EA3D}">
      <dgm:prSet/>
      <dgm:spPr/>
      <dgm:t>
        <a:bodyPr/>
        <a:lstStyle/>
        <a:p>
          <a:endParaRPr lang="en-US"/>
        </a:p>
      </dgm:t>
    </dgm:pt>
    <dgm:pt modelId="{A4FD54B5-F9BD-4055-A61C-F41A6DC32A45}" type="sibTrans" cxnId="{C5F64B7B-AF29-432E-95FE-9BA614A8EA3D}">
      <dgm:prSet/>
      <dgm:spPr/>
      <dgm:t>
        <a:bodyPr/>
        <a:lstStyle/>
        <a:p>
          <a:endParaRPr lang="en-US"/>
        </a:p>
      </dgm:t>
    </dgm:pt>
    <dgm:pt modelId="{FFC0CD45-2404-48AE-961B-7ACF57BDB91A}">
      <dgm:prSet/>
      <dgm:spPr/>
      <dgm:t>
        <a:bodyPr/>
        <a:lstStyle/>
        <a:p>
          <a:r>
            <a:rPr lang="en-US" b="1"/>
            <a:t>Waste Management</a:t>
          </a:r>
          <a:r>
            <a:rPr lang="en-US"/>
            <a:t>: Track the amount and type of waste produced, and the methods used for disposal and recycling.</a:t>
          </a:r>
        </a:p>
      </dgm:t>
    </dgm:pt>
    <dgm:pt modelId="{2F7C3318-A2FD-48C9-BA62-469F6BDE08A9}" type="parTrans" cxnId="{FAE7F612-8538-461C-8595-E530BFC063C1}">
      <dgm:prSet/>
      <dgm:spPr/>
      <dgm:t>
        <a:bodyPr/>
        <a:lstStyle/>
        <a:p>
          <a:endParaRPr lang="en-US"/>
        </a:p>
      </dgm:t>
    </dgm:pt>
    <dgm:pt modelId="{C63F0508-BAC5-4621-826A-8B0245651EB8}" type="sibTrans" cxnId="{FAE7F612-8538-461C-8595-E530BFC063C1}">
      <dgm:prSet/>
      <dgm:spPr/>
      <dgm:t>
        <a:bodyPr/>
        <a:lstStyle/>
        <a:p>
          <a:endParaRPr lang="en-US"/>
        </a:p>
      </dgm:t>
    </dgm:pt>
    <dgm:pt modelId="{6D622474-7030-411F-A6B6-84ED5F0FD7CA}">
      <dgm:prSet/>
      <dgm:spPr/>
      <dgm:t>
        <a:bodyPr/>
        <a:lstStyle/>
        <a:p>
          <a:r>
            <a:rPr lang="en-US" b="1"/>
            <a:t>Water Consumption</a:t>
          </a:r>
          <a:r>
            <a:rPr lang="en-US"/>
            <a:t>: Measure the amount of water used and the energy required for treatment and distribution.</a:t>
          </a:r>
        </a:p>
      </dgm:t>
    </dgm:pt>
    <dgm:pt modelId="{E2B0294B-E7FA-4FC6-846C-4D0A5C9F36D3}" type="parTrans" cxnId="{B4B57F1C-9123-4290-A6FF-B60EF99A4814}">
      <dgm:prSet/>
      <dgm:spPr/>
      <dgm:t>
        <a:bodyPr/>
        <a:lstStyle/>
        <a:p>
          <a:endParaRPr lang="en-US"/>
        </a:p>
      </dgm:t>
    </dgm:pt>
    <dgm:pt modelId="{19CBDCA9-2922-4BD4-B37D-1DC531F93732}" type="sibTrans" cxnId="{B4B57F1C-9123-4290-A6FF-B60EF99A4814}">
      <dgm:prSet/>
      <dgm:spPr/>
      <dgm:t>
        <a:bodyPr/>
        <a:lstStyle/>
        <a:p>
          <a:endParaRPr lang="en-US"/>
        </a:p>
      </dgm:t>
    </dgm:pt>
    <dgm:pt modelId="{6CDB7171-F349-4E2E-8753-6C7CE6278F2C}" type="pres">
      <dgm:prSet presAssocID="{051F76B4-E53E-4105-B8A5-AE1A4099601C}" presName="root" presStyleCnt="0">
        <dgm:presLayoutVars>
          <dgm:dir/>
          <dgm:resizeHandles val="exact"/>
        </dgm:presLayoutVars>
      </dgm:prSet>
      <dgm:spPr/>
    </dgm:pt>
    <dgm:pt modelId="{6B87C84E-34FB-4DC2-B694-28CFC9AE085B}" type="pres">
      <dgm:prSet presAssocID="{051F76B4-E53E-4105-B8A5-AE1A4099601C}" presName="container" presStyleCnt="0">
        <dgm:presLayoutVars>
          <dgm:dir/>
          <dgm:resizeHandles val="exact"/>
        </dgm:presLayoutVars>
      </dgm:prSet>
      <dgm:spPr/>
    </dgm:pt>
    <dgm:pt modelId="{321B475D-1B39-4833-883A-97E0FAB4CA45}" type="pres">
      <dgm:prSet presAssocID="{5A1F22BA-8A94-4D75-987E-368A3CFAB549}" presName="compNode" presStyleCnt="0"/>
      <dgm:spPr/>
    </dgm:pt>
    <dgm:pt modelId="{DF9954DA-7468-46FF-AA0B-49877CC21AE2}" type="pres">
      <dgm:prSet presAssocID="{5A1F22BA-8A94-4D75-987E-368A3CFAB549}" presName="iconBgRect" presStyleLbl="bgShp" presStyleIdx="0" presStyleCnt="4"/>
      <dgm:spPr/>
    </dgm:pt>
    <dgm:pt modelId="{F4BCFC22-228A-4BA5-8DCF-77CFDDD94EF0}" type="pres">
      <dgm:prSet presAssocID="{5A1F22BA-8A94-4D75-987E-368A3CFAB549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lectric Car"/>
        </a:ext>
      </dgm:extLst>
    </dgm:pt>
    <dgm:pt modelId="{135FED7E-4C27-49C1-A149-D037E9B6D275}" type="pres">
      <dgm:prSet presAssocID="{5A1F22BA-8A94-4D75-987E-368A3CFAB549}" presName="spaceRect" presStyleCnt="0"/>
      <dgm:spPr/>
    </dgm:pt>
    <dgm:pt modelId="{21245E60-8D46-4F62-8E44-8A0A3C20D665}" type="pres">
      <dgm:prSet presAssocID="{5A1F22BA-8A94-4D75-987E-368A3CFAB549}" presName="textRect" presStyleLbl="revTx" presStyleIdx="0" presStyleCnt="4">
        <dgm:presLayoutVars>
          <dgm:chMax val="1"/>
          <dgm:chPref val="1"/>
        </dgm:presLayoutVars>
      </dgm:prSet>
      <dgm:spPr/>
    </dgm:pt>
    <dgm:pt modelId="{F9870A1A-2DEA-488B-A029-30076513D2A5}" type="pres">
      <dgm:prSet presAssocID="{EA2D019C-696C-4EF8-BAF0-B1EE0D49A4A0}" presName="sibTrans" presStyleLbl="sibTrans2D1" presStyleIdx="0" presStyleCnt="0"/>
      <dgm:spPr/>
    </dgm:pt>
    <dgm:pt modelId="{C84CF444-4E29-4CEE-83D7-FE0011C4E841}" type="pres">
      <dgm:prSet presAssocID="{09A4B31B-9BC0-414D-BFDF-1ED55F2F8FE0}" presName="compNode" presStyleCnt="0"/>
      <dgm:spPr/>
    </dgm:pt>
    <dgm:pt modelId="{2531FE49-9C34-4CB7-BD6B-12B01A9294D0}" type="pres">
      <dgm:prSet presAssocID="{09A4B31B-9BC0-414D-BFDF-1ED55F2F8FE0}" presName="iconBgRect" presStyleLbl="bgShp" presStyleIdx="1" presStyleCnt="4"/>
      <dgm:spPr/>
    </dgm:pt>
    <dgm:pt modelId="{0DF928B1-AA3E-404B-8777-8C8B9E81FF0B}" type="pres">
      <dgm:prSet presAssocID="{09A4B31B-9BC0-414D-BFDF-1ED55F2F8FE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utobus"/>
        </a:ext>
      </dgm:extLst>
    </dgm:pt>
    <dgm:pt modelId="{76C3F8FB-5B83-445D-B47B-DC348D1F1187}" type="pres">
      <dgm:prSet presAssocID="{09A4B31B-9BC0-414D-BFDF-1ED55F2F8FE0}" presName="spaceRect" presStyleCnt="0"/>
      <dgm:spPr/>
    </dgm:pt>
    <dgm:pt modelId="{C2EC2790-4972-4D13-8777-41284BA123CD}" type="pres">
      <dgm:prSet presAssocID="{09A4B31B-9BC0-414D-BFDF-1ED55F2F8FE0}" presName="textRect" presStyleLbl="revTx" presStyleIdx="1" presStyleCnt="4">
        <dgm:presLayoutVars>
          <dgm:chMax val="1"/>
          <dgm:chPref val="1"/>
        </dgm:presLayoutVars>
      </dgm:prSet>
      <dgm:spPr/>
    </dgm:pt>
    <dgm:pt modelId="{D14F497D-5C99-4F49-AC93-A0C41AC5292E}" type="pres">
      <dgm:prSet presAssocID="{A4FD54B5-F9BD-4055-A61C-F41A6DC32A45}" presName="sibTrans" presStyleLbl="sibTrans2D1" presStyleIdx="0" presStyleCnt="0"/>
      <dgm:spPr/>
    </dgm:pt>
    <dgm:pt modelId="{FF5B3125-8B38-4029-85D2-B6A4456196AB}" type="pres">
      <dgm:prSet presAssocID="{FFC0CD45-2404-48AE-961B-7ACF57BDB91A}" presName="compNode" presStyleCnt="0"/>
      <dgm:spPr/>
    </dgm:pt>
    <dgm:pt modelId="{9AF2D769-66D7-47B9-9422-E5226941D284}" type="pres">
      <dgm:prSet presAssocID="{FFC0CD45-2404-48AE-961B-7ACF57BDB91A}" presName="iconBgRect" presStyleLbl="bgShp" presStyleIdx="2" presStyleCnt="4"/>
      <dgm:spPr/>
    </dgm:pt>
    <dgm:pt modelId="{B58E4A7D-78D0-420F-9C70-3F20119EC98A}" type="pres">
      <dgm:prSet presAssocID="{FFC0CD45-2404-48AE-961B-7ACF57BDB91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 Sign"/>
        </a:ext>
      </dgm:extLst>
    </dgm:pt>
    <dgm:pt modelId="{2E38F37E-BC5E-4145-AE13-7419E811987B}" type="pres">
      <dgm:prSet presAssocID="{FFC0CD45-2404-48AE-961B-7ACF57BDB91A}" presName="spaceRect" presStyleCnt="0"/>
      <dgm:spPr/>
    </dgm:pt>
    <dgm:pt modelId="{3FF5453D-9662-4F71-A46B-9B6979B96ADC}" type="pres">
      <dgm:prSet presAssocID="{FFC0CD45-2404-48AE-961B-7ACF57BDB91A}" presName="textRect" presStyleLbl="revTx" presStyleIdx="2" presStyleCnt="4">
        <dgm:presLayoutVars>
          <dgm:chMax val="1"/>
          <dgm:chPref val="1"/>
        </dgm:presLayoutVars>
      </dgm:prSet>
      <dgm:spPr/>
    </dgm:pt>
    <dgm:pt modelId="{C1256825-387B-493D-9594-9E20D38B84BC}" type="pres">
      <dgm:prSet presAssocID="{C63F0508-BAC5-4621-826A-8B0245651EB8}" presName="sibTrans" presStyleLbl="sibTrans2D1" presStyleIdx="0" presStyleCnt="0"/>
      <dgm:spPr/>
    </dgm:pt>
    <dgm:pt modelId="{FEF96490-311B-4F9B-9041-F7C28C102324}" type="pres">
      <dgm:prSet presAssocID="{6D622474-7030-411F-A6B6-84ED5F0FD7CA}" presName="compNode" presStyleCnt="0"/>
      <dgm:spPr/>
    </dgm:pt>
    <dgm:pt modelId="{1777D0F7-D3D7-4961-A0CD-FA8AC32D9A9F}" type="pres">
      <dgm:prSet presAssocID="{6D622474-7030-411F-A6B6-84ED5F0FD7CA}" presName="iconBgRect" presStyleLbl="bgShp" presStyleIdx="3" presStyleCnt="4"/>
      <dgm:spPr/>
    </dgm:pt>
    <dgm:pt modelId="{3C0AAB54-FFE9-44C9-A5D9-76B560AE4E66}" type="pres">
      <dgm:prSet presAssocID="{6D622474-7030-411F-A6B6-84ED5F0FD7C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oda"/>
        </a:ext>
      </dgm:extLst>
    </dgm:pt>
    <dgm:pt modelId="{7001D79B-8037-4123-A702-B46B01905A24}" type="pres">
      <dgm:prSet presAssocID="{6D622474-7030-411F-A6B6-84ED5F0FD7CA}" presName="spaceRect" presStyleCnt="0"/>
      <dgm:spPr/>
    </dgm:pt>
    <dgm:pt modelId="{7D4D4A5C-9D7A-4044-8499-D8E400543658}" type="pres">
      <dgm:prSet presAssocID="{6D622474-7030-411F-A6B6-84ED5F0FD7C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FAE7F612-8538-461C-8595-E530BFC063C1}" srcId="{051F76B4-E53E-4105-B8A5-AE1A4099601C}" destId="{FFC0CD45-2404-48AE-961B-7ACF57BDB91A}" srcOrd="2" destOrd="0" parTransId="{2F7C3318-A2FD-48C9-BA62-469F6BDE08A9}" sibTransId="{C63F0508-BAC5-4621-826A-8B0245651EB8}"/>
    <dgm:cxn modelId="{B4B57F1C-9123-4290-A6FF-B60EF99A4814}" srcId="{051F76B4-E53E-4105-B8A5-AE1A4099601C}" destId="{6D622474-7030-411F-A6B6-84ED5F0FD7CA}" srcOrd="3" destOrd="0" parTransId="{E2B0294B-E7FA-4FC6-846C-4D0A5C9F36D3}" sibTransId="{19CBDCA9-2922-4BD4-B37D-1DC531F93732}"/>
    <dgm:cxn modelId="{22312F20-1B58-4D0A-90B8-66314B1BD675}" type="presOf" srcId="{5A1F22BA-8A94-4D75-987E-368A3CFAB549}" destId="{21245E60-8D46-4F62-8E44-8A0A3C20D665}" srcOrd="0" destOrd="0" presId="urn:microsoft.com/office/officeart/2018/2/layout/IconCircleList"/>
    <dgm:cxn modelId="{7868736C-1925-43B9-AD79-85F88B381289}" type="presOf" srcId="{09A4B31B-9BC0-414D-BFDF-1ED55F2F8FE0}" destId="{C2EC2790-4972-4D13-8777-41284BA123CD}" srcOrd="0" destOrd="0" presId="urn:microsoft.com/office/officeart/2018/2/layout/IconCircleList"/>
    <dgm:cxn modelId="{C5F64B7B-AF29-432E-95FE-9BA614A8EA3D}" srcId="{051F76B4-E53E-4105-B8A5-AE1A4099601C}" destId="{09A4B31B-9BC0-414D-BFDF-1ED55F2F8FE0}" srcOrd="1" destOrd="0" parTransId="{35400CF0-1FDD-4163-81BD-27D844260D64}" sibTransId="{A4FD54B5-F9BD-4055-A61C-F41A6DC32A45}"/>
    <dgm:cxn modelId="{FCABCD7B-18F5-47B7-8BA9-33F57B6DA58A}" type="presOf" srcId="{EA2D019C-696C-4EF8-BAF0-B1EE0D49A4A0}" destId="{F9870A1A-2DEA-488B-A029-30076513D2A5}" srcOrd="0" destOrd="0" presId="urn:microsoft.com/office/officeart/2018/2/layout/IconCircleList"/>
    <dgm:cxn modelId="{FBADF38A-A9E7-4508-91DE-964E6DF70B87}" type="presOf" srcId="{6D622474-7030-411F-A6B6-84ED5F0FD7CA}" destId="{7D4D4A5C-9D7A-4044-8499-D8E400543658}" srcOrd="0" destOrd="0" presId="urn:microsoft.com/office/officeart/2018/2/layout/IconCircleList"/>
    <dgm:cxn modelId="{91B226B4-D167-4E68-8150-4F2665A787BC}" type="presOf" srcId="{C63F0508-BAC5-4621-826A-8B0245651EB8}" destId="{C1256825-387B-493D-9594-9E20D38B84BC}" srcOrd="0" destOrd="0" presId="urn:microsoft.com/office/officeart/2018/2/layout/IconCircleList"/>
    <dgm:cxn modelId="{1C2EF8BA-97C4-42F9-A7D4-B116B4844015}" type="presOf" srcId="{A4FD54B5-F9BD-4055-A61C-F41A6DC32A45}" destId="{D14F497D-5C99-4F49-AC93-A0C41AC5292E}" srcOrd="0" destOrd="0" presId="urn:microsoft.com/office/officeart/2018/2/layout/IconCircleList"/>
    <dgm:cxn modelId="{E908C3C3-AC75-4A44-AA0B-F061B8F2CE07}" type="presOf" srcId="{051F76B4-E53E-4105-B8A5-AE1A4099601C}" destId="{6CDB7171-F349-4E2E-8753-6C7CE6278F2C}" srcOrd="0" destOrd="0" presId="urn:microsoft.com/office/officeart/2018/2/layout/IconCircleList"/>
    <dgm:cxn modelId="{36E497E0-5676-4EBB-8964-5C6E961EBD9B}" srcId="{051F76B4-E53E-4105-B8A5-AE1A4099601C}" destId="{5A1F22BA-8A94-4D75-987E-368A3CFAB549}" srcOrd="0" destOrd="0" parTransId="{E42368D7-5CC3-4541-956E-DEC4FAA49BC5}" sibTransId="{EA2D019C-696C-4EF8-BAF0-B1EE0D49A4A0}"/>
    <dgm:cxn modelId="{AD6996EF-8F2A-4012-AEA1-54DBB21607F9}" type="presOf" srcId="{FFC0CD45-2404-48AE-961B-7ACF57BDB91A}" destId="{3FF5453D-9662-4F71-A46B-9B6979B96ADC}" srcOrd="0" destOrd="0" presId="urn:microsoft.com/office/officeart/2018/2/layout/IconCircleList"/>
    <dgm:cxn modelId="{2C9506DB-253F-4E6A-8193-55A3DB3AA095}" type="presParOf" srcId="{6CDB7171-F349-4E2E-8753-6C7CE6278F2C}" destId="{6B87C84E-34FB-4DC2-B694-28CFC9AE085B}" srcOrd="0" destOrd="0" presId="urn:microsoft.com/office/officeart/2018/2/layout/IconCircleList"/>
    <dgm:cxn modelId="{C41B6C71-3B64-4BEA-BF81-B0ED61678134}" type="presParOf" srcId="{6B87C84E-34FB-4DC2-B694-28CFC9AE085B}" destId="{321B475D-1B39-4833-883A-97E0FAB4CA45}" srcOrd="0" destOrd="0" presId="urn:microsoft.com/office/officeart/2018/2/layout/IconCircleList"/>
    <dgm:cxn modelId="{5AD64ABE-1636-48AF-A727-D8191F27B7A8}" type="presParOf" srcId="{321B475D-1B39-4833-883A-97E0FAB4CA45}" destId="{DF9954DA-7468-46FF-AA0B-49877CC21AE2}" srcOrd="0" destOrd="0" presId="urn:microsoft.com/office/officeart/2018/2/layout/IconCircleList"/>
    <dgm:cxn modelId="{E47A1AA2-E440-4A76-ADC1-334308B42CDE}" type="presParOf" srcId="{321B475D-1B39-4833-883A-97E0FAB4CA45}" destId="{F4BCFC22-228A-4BA5-8DCF-77CFDDD94EF0}" srcOrd="1" destOrd="0" presId="urn:microsoft.com/office/officeart/2018/2/layout/IconCircleList"/>
    <dgm:cxn modelId="{DAE586F5-B435-4EE7-AAC3-B3CFF6730AB2}" type="presParOf" srcId="{321B475D-1B39-4833-883A-97E0FAB4CA45}" destId="{135FED7E-4C27-49C1-A149-D037E9B6D275}" srcOrd="2" destOrd="0" presId="urn:microsoft.com/office/officeart/2018/2/layout/IconCircleList"/>
    <dgm:cxn modelId="{3B0D457C-681C-4EC2-8F37-64EED99BE169}" type="presParOf" srcId="{321B475D-1B39-4833-883A-97E0FAB4CA45}" destId="{21245E60-8D46-4F62-8E44-8A0A3C20D665}" srcOrd="3" destOrd="0" presId="urn:microsoft.com/office/officeart/2018/2/layout/IconCircleList"/>
    <dgm:cxn modelId="{0AE4D588-2BEF-450D-A743-BA765DF90078}" type="presParOf" srcId="{6B87C84E-34FB-4DC2-B694-28CFC9AE085B}" destId="{F9870A1A-2DEA-488B-A029-30076513D2A5}" srcOrd="1" destOrd="0" presId="urn:microsoft.com/office/officeart/2018/2/layout/IconCircleList"/>
    <dgm:cxn modelId="{14968D65-CDFE-438B-9733-6CAD1CD47151}" type="presParOf" srcId="{6B87C84E-34FB-4DC2-B694-28CFC9AE085B}" destId="{C84CF444-4E29-4CEE-83D7-FE0011C4E841}" srcOrd="2" destOrd="0" presId="urn:microsoft.com/office/officeart/2018/2/layout/IconCircleList"/>
    <dgm:cxn modelId="{C0114545-E977-4E58-8B16-9CF1C6DBBD78}" type="presParOf" srcId="{C84CF444-4E29-4CEE-83D7-FE0011C4E841}" destId="{2531FE49-9C34-4CB7-BD6B-12B01A9294D0}" srcOrd="0" destOrd="0" presId="urn:microsoft.com/office/officeart/2018/2/layout/IconCircleList"/>
    <dgm:cxn modelId="{97613F69-AD6E-48A4-BD82-3675DEDE7D21}" type="presParOf" srcId="{C84CF444-4E29-4CEE-83D7-FE0011C4E841}" destId="{0DF928B1-AA3E-404B-8777-8C8B9E81FF0B}" srcOrd="1" destOrd="0" presId="urn:microsoft.com/office/officeart/2018/2/layout/IconCircleList"/>
    <dgm:cxn modelId="{7461BF10-FE08-4CC4-829A-AFBFF4FA6F3A}" type="presParOf" srcId="{C84CF444-4E29-4CEE-83D7-FE0011C4E841}" destId="{76C3F8FB-5B83-445D-B47B-DC348D1F1187}" srcOrd="2" destOrd="0" presId="urn:microsoft.com/office/officeart/2018/2/layout/IconCircleList"/>
    <dgm:cxn modelId="{6A4AFD1F-2EC0-444A-99B6-8D2E0EE3FCAF}" type="presParOf" srcId="{C84CF444-4E29-4CEE-83D7-FE0011C4E841}" destId="{C2EC2790-4972-4D13-8777-41284BA123CD}" srcOrd="3" destOrd="0" presId="urn:microsoft.com/office/officeart/2018/2/layout/IconCircleList"/>
    <dgm:cxn modelId="{A9D44600-FC92-405B-B282-E9B880916491}" type="presParOf" srcId="{6B87C84E-34FB-4DC2-B694-28CFC9AE085B}" destId="{D14F497D-5C99-4F49-AC93-A0C41AC5292E}" srcOrd="3" destOrd="0" presId="urn:microsoft.com/office/officeart/2018/2/layout/IconCircleList"/>
    <dgm:cxn modelId="{99A295D8-DF48-42C5-ABB7-00B4B81B4DD0}" type="presParOf" srcId="{6B87C84E-34FB-4DC2-B694-28CFC9AE085B}" destId="{FF5B3125-8B38-4029-85D2-B6A4456196AB}" srcOrd="4" destOrd="0" presId="urn:microsoft.com/office/officeart/2018/2/layout/IconCircleList"/>
    <dgm:cxn modelId="{435F4CA0-1B0B-44D9-B9C4-6BC7065D8AD2}" type="presParOf" srcId="{FF5B3125-8B38-4029-85D2-B6A4456196AB}" destId="{9AF2D769-66D7-47B9-9422-E5226941D284}" srcOrd="0" destOrd="0" presId="urn:microsoft.com/office/officeart/2018/2/layout/IconCircleList"/>
    <dgm:cxn modelId="{56C6CAC7-4C31-476F-B8D1-5E82F6D441BE}" type="presParOf" srcId="{FF5B3125-8B38-4029-85D2-B6A4456196AB}" destId="{B58E4A7D-78D0-420F-9C70-3F20119EC98A}" srcOrd="1" destOrd="0" presId="urn:microsoft.com/office/officeart/2018/2/layout/IconCircleList"/>
    <dgm:cxn modelId="{2DA12EEF-D5A6-4F8A-8694-E4935B4A85C9}" type="presParOf" srcId="{FF5B3125-8B38-4029-85D2-B6A4456196AB}" destId="{2E38F37E-BC5E-4145-AE13-7419E811987B}" srcOrd="2" destOrd="0" presId="urn:microsoft.com/office/officeart/2018/2/layout/IconCircleList"/>
    <dgm:cxn modelId="{332039C5-B637-460A-B1E0-059370EBF768}" type="presParOf" srcId="{FF5B3125-8B38-4029-85D2-B6A4456196AB}" destId="{3FF5453D-9662-4F71-A46B-9B6979B96ADC}" srcOrd="3" destOrd="0" presId="urn:microsoft.com/office/officeart/2018/2/layout/IconCircleList"/>
    <dgm:cxn modelId="{BB5CAC8E-0A55-430F-BFC1-DC448410DAC1}" type="presParOf" srcId="{6B87C84E-34FB-4DC2-B694-28CFC9AE085B}" destId="{C1256825-387B-493D-9594-9E20D38B84BC}" srcOrd="5" destOrd="0" presId="urn:microsoft.com/office/officeart/2018/2/layout/IconCircleList"/>
    <dgm:cxn modelId="{F88DA208-36AC-4724-A167-3780F68E8A6A}" type="presParOf" srcId="{6B87C84E-34FB-4DC2-B694-28CFC9AE085B}" destId="{FEF96490-311B-4F9B-9041-F7C28C102324}" srcOrd="6" destOrd="0" presId="urn:microsoft.com/office/officeart/2018/2/layout/IconCircleList"/>
    <dgm:cxn modelId="{ABC1D616-0256-4908-A211-28B827240936}" type="presParOf" srcId="{FEF96490-311B-4F9B-9041-F7C28C102324}" destId="{1777D0F7-D3D7-4961-A0CD-FA8AC32D9A9F}" srcOrd="0" destOrd="0" presId="urn:microsoft.com/office/officeart/2018/2/layout/IconCircleList"/>
    <dgm:cxn modelId="{3426FE07-5DAA-4634-8900-BE71EE5B8269}" type="presParOf" srcId="{FEF96490-311B-4F9B-9041-F7C28C102324}" destId="{3C0AAB54-FFE9-44C9-A5D9-76B560AE4E66}" srcOrd="1" destOrd="0" presId="urn:microsoft.com/office/officeart/2018/2/layout/IconCircleList"/>
    <dgm:cxn modelId="{818B0758-4CC4-4C69-83CB-9D525CD87771}" type="presParOf" srcId="{FEF96490-311B-4F9B-9041-F7C28C102324}" destId="{7001D79B-8037-4123-A702-B46B01905A24}" srcOrd="2" destOrd="0" presId="urn:microsoft.com/office/officeart/2018/2/layout/IconCircleList"/>
    <dgm:cxn modelId="{782AB01E-30BA-4AB0-9767-A95EB764E2C0}" type="presParOf" srcId="{FEF96490-311B-4F9B-9041-F7C28C102324}" destId="{7D4D4A5C-9D7A-4044-8499-D8E400543658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AC5A10B-7F5B-4AB5-A454-2A9FEE10362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EAB9329E-67D6-41C9-A439-9A00DB5D7F5F}">
      <dgm:prSet/>
      <dgm:spPr/>
      <dgm:t>
        <a:bodyPr/>
        <a:lstStyle/>
        <a:p>
          <a:r>
            <a:rPr lang="en-US" b="1" dirty="0"/>
            <a:t>1. Energy Consumption</a:t>
          </a:r>
          <a:endParaRPr lang="en-US" dirty="0"/>
        </a:p>
      </dgm:t>
    </dgm:pt>
    <dgm:pt modelId="{B856DCD5-A19A-4765-A18F-13E4E489C93D}" type="parTrans" cxnId="{AB544F06-2CD4-40BE-83AB-0CF5AB9FD9F8}">
      <dgm:prSet/>
      <dgm:spPr/>
      <dgm:t>
        <a:bodyPr/>
        <a:lstStyle/>
        <a:p>
          <a:endParaRPr lang="en-US"/>
        </a:p>
      </dgm:t>
    </dgm:pt>
    <dgm:pt modelId="{3F0F4F1C-0C6D-4838-95A9-A68788A1FE7E}" type="sibTrans" cxnId="{AB544F06-2CD4-40BE-83AB-0CF5AB9FD9F8}">
      <dgm:prSet/>
      <dgm:spPr/>
      <dgm:t>
        <a:bodyPr/>
        <a:lstStyle/>
        <a:p>
          <a:endParaRPr lang="en-US"/>
        </a:p>
      </dgm:t>
    </dgm:pt>
    <dgm:pt modelId="{831CD38F-A522-4465-9347-0970151B3986}">
      <dgm:prSet/>
      <dgm:spPr/>
      <dgm:t>
        <a:bodyPr/>
        <a:lstStyle/>
        <a:p>
          <a:r>
            <a:rPr lang="en-US" b="1"/>
            <a:t>2. Transportation</a:t>
          </a:r>
          <a:endParaRPr lang="en-US"/>
        </a:p>
      </dgm:t>
    </dgm:pt>
    <dgm:pt modelId="{E88D9EF8-D6E8-45E6-840C-F199A0AAD100}" type="parTrans" cxnId="{58EB2E71-DBED-443C-9080-B56E195153B5}">
      <dgm:prSet/>
      <dgm:spPr/>
      <dgm:t>
        <a:bodyPr/>
        <a:lstStyle/>
        <a:p>
          <a:endParaRPr lang="en-US"/>
        </a:p>
      </dgm:t>
    </dgm:pt>
    <dgm:pt modelId="{9ABA6D3D-AC8F-484F-BBC0-C966C063E592}" type="sibTrans" cxnId="{58EB2E71-DBED-443C-9080-B56E195153B5}">
      <dgm:prSet/>
      <dgm:spPr/>
      <dgm:t>
        <a:bodyPr/>
        <a:lstStyle/>
        <a:p>
          <a:endParaRPr lang="en-US"/>
        </a:p>
      </dgm:t>
    </dgm:pt>
    <dgm:pt modelId="{5EF69AE4-605E-47FE-8382-CBB26B7ADF7D}">
      <dgm:prSet/>
      <dgm:spPr/>
      <dgm:t>
        <a:bodyPr/>
        <a:lstStyle/>
        <a:p>
          <a:r>
            <a:rPr lang="en-US" b="1"/>
            <a:t>3. Waste Management</a:t>
          </a:r>
          <a:endParaRPr lang="en-US"/>
        </a:p>
      </dgm:t>
    </dgm:pt>
    <dgm:pt modelId="{D4FE5C16-BA47-4D58-8970-74BF2133D081}" type="parTrans" cxnId="{9E436922-31D3-4C66-8C07-76512E853EE9}">
      <dgm:prSet/>
      <dgm:spPr/>
      <dgm:t>
        <a:bodyPr/>
        <a:lstStyle/>
        <a:p>
          <a:endParaRPr lang="en-US"/>
        </a:p>
      </dgm:t>
    </dgm:pt>
    <dgm:pt modelId="{0CCA4F96-5AC6-4D35-B79C-FFD1B4BD39C8}" type="sibTrans" cxnId="{9E436922-31D3-4C66-8C07-76512E853EE9}">
      <dgm:prSet/>
      <dgm:spPr/>
      <dgm:t>
        <a:bodyPr/>
        <a:lstStyle/>
        <a:p>
          <a:endParaRPr lang="en-US"/>
        </a:p>
      </dgm:t>
    </dgm:pt>
    <dgm:pt modelId="{6B877CF9-B4A7-4E46-84A3-3B8645EAD342}">
      <dgm:prSet/>
      <dgm:spPr/>
      <dgm:t>
        <a:bodyPr/>
        <a:lstStyle/>
        <a:p>
          <a:r>
            <a:rPr lang="en-US" b="1"/>
            <a:t>4. Water Use</a:t>
          </a:r>
          <a:endParaRPr lang="en-US"/>
        </a:p>
      </dgm:t>
    </dgm:pt>
    <dgm:pt modelId="{1EAB1258-A69A-4B11-A7FD-F9CD1B35FFB4}" type="parTrans" cxnId="{4C7C85E3-C7FB-4ED6-B5BD-B63BD82DB961}">
      <dgm:prSet/>
      <dgm:spPr/>
      <dgm:t>
        <a:bodyPr/>
        <a:lstStyle/>
        <a:p>
          <a:endParaRPr lang="en-US"/>
        </a:p>
      </dgm:t>
    </dgm:pt>
    <dgm:pt modelId="{C92DFE28-5C99-4923-9203-B6C9A9E3D604}" type="sibTrans" cxnId="{4C7C85E3-C7FB-4ED6-B5BD-B63BD82DB961}">
      <dgm:prSet/>
      <dgm:spPr/>
      <dgm:t>
        <a:bodyPr/>
        <a:lstStyle/>
        <a:p>
          <a:endParaRPr lang="en-US"/>
        </a:p>
      </dgm:t>
    </dgm:pt>
    <dgm:pt modelId="{FFFAC2BF-9A78-4CB6-94E6-CF7D9A4EE5FB}">
      <dgm:prSet/>
      <dgm:spPr/>
      <dgm:t>
        <a:bodyPr/>
        <a:lstStyle/>
        <a:p>
          <a:r>
            <a:rPr lang="en-US" b="1"/>
            <a:t>5. Agriculture</a:t>
          </a:r>
          <a:endParaRPr lang="en-US"/>
        </a:p>
      </dgm:t>
    </dgm:pt>
    <dgm:pt modelId="{01D139D4-095E-40BD-BD68-113BED4F26DB}" type="parTrans" cxnId="{8BB7B015-7373-4F97-B80A-A2662F57CBBF}">
      <dgm:prSet/>
      <dgm:spPr/>
      <dgm:t>
        <a:bodyPr/>
        <a:lstStyle/>
        <a:p>
          <a:endParaRPr lang="en-US"/>
        </a:p>
      </dgm:t>
    </dgm:pt>
    <dgm:pt modelId="{3AC6B188-3633-45B7-9E59-A69604759E1F}" type="sibTrans" cxnId="{8BB7B015-7373-4F97-B80A-A2662F57CBBF}">
      <dgm:prSet/>
      <dgm:spPr/>
      <dgm:t>
        <a:bodyPr/>
        <a:lstStyle/>
        <a:p>
          <a:endParaRPr lang="en-US"/>
        </a:p>
      </dgm:t>
    </dgm:pt>
    <dgm:pt modelId="{B1CC3EAA-0690-4BD4-BFFF-2731AB876AE6}">
      <dgm:prSet/>
      <dgm:spPr/>
      <dgm:t>
        <a:bodyPr/>
        <a:lstStyle/>
        <a:p>
          <a:r>
            <a:rPr lang="en-US" b="1"/>
            <a:t>6. Building Materials</a:t>
          </a:r>
          <a:endParaRPr lang="en-US"/>
        </a:p>
      </dgm:t>
    </dgm:pt>
    <dgm:pt modelId="{EB46C5D5-1FD3-4725-8055-C09D6BF71834}" type="parTrans" cxnId="{757653DE-5212-4633-A3E2-7017B905CE83}">
      <dgm:prSet/>
      <dgm:spPr/>
      <dgm:t>
        <a:bodyPr/>
        <a:lstStyle/>
        <a:p>
          <a:endParaRPr lang="en-US"/>
        </a:p>
      </dgm:t>
    </dgm:pt>
    <dgm:pt modelId="{13DAD950-1A2A-4BA8-BBAC-C47EF71AF002}" type="sibTrans" cxnId="{757653DE-5212-4633-A3E2-7017B905CE83}">
      <dgm:prSet/>
      <dgm:spPr/>
      <dgm:t>
        <a:bodyPr/>
        <a:lstStyle/>
        <a:p>
          <a:endParaRPr lang="en-US"/>
        </a:p>
      </dgm:t>
    </dgm:pt>
    <dgm:pt modelId="{54F5ED61-E03D-4C2C-B4DD-19F15A09512A}">
      <dgm:prSet/>
      <dgm:spPr/>
      <dgm:t>
        <a:bodyPr/>
        <a:lstStyle/>
        <a:p>
          <a:r>
            <a:rPr lang="en-US" b="1"/>
            <a:t>7. Food Consumption</a:t>
          </a:r>
          <a:endParaRPr lang="en-US"/>
        </a:p>
      </dgm:t>
    </dgm:pt>
    <dgm:pt modelId="{E0E9F5A1-4301-4B90-8857-92463B2170D4}" type="parTrans" cxnId="{E2DC712F-B9AE-4EA5-B924-7A0CAA71C2F0}">
      <dgm:prSet/>
      <dgm:spPr/>
      <dgm:t>
        <a:bodyPr/>
        <a:lstStyle/>
        <a:p>
          <a:endParaRPr lang="en-US"/>
        </a:p>
      </dgm:t>
    </dgm:pt>
    <dgm:pt modelId="{B5EE9935-FB98-4101-9F2D-1D8E9278D975}" type="sibTrans" cxnId="{E2DC712F-B9AE-4EA5-B924-7A0CAA71C2F0}">
      <dgm:prSet/>
      <dgm:spPr/>
      <dgm:t>
        <a:bodyPr/>
        <a:lstStyle/>
        <a:p>
          <a:endParaRPr lang="en-US"/>
        </a:p>
      </dgm:t>
    </dgm:pt>
    <dgm:pt modelId="{A2ED9809-7D44-4882-9555-C41D9E272A54}" type="pres">
      <dgm:prSet presAssocID="{5AC5A10B-7F5B-4AB5-A454-2A9FEE10362C}" presName="root" presStyleCnt="0">
        <dgm:presLayoutVars>
          <dgm:dir/>
          <dgm:resizeHandles val="exact"/>
        </dgm:presLayoutVars>
      </dgm:prSet>
      <dgm:spPr/>
    </dgm:pt>
    <dgm:pt modelId="{A9947412-8DF4-4CAA-BED9-425A377EE0E5}" type="pres">
      <dgm:prSet presAssocID="{EAB9329E-67D6-41C9-A439-9A00DB5D7F5F}" presName="compNode" presStyleCnt="0"/>
      <dgm:spPr/>
    </dgm:pt>
    <dgm:pt modelId="{E1784F60-7331-487A-BD27-273A14D3DD1C}" type="pres">
      <dgm:prSet presAssocID="{EAB9329E-67D6-41C9-A439-9A00DB5D7F5F}" presName="bgRect" presStyleLbl="bgShp" presStyleIdx="0" presStyleCnt="7"/>
      <dgm:spPr/>
    </dgm:pt>
    <dgm:pt modelId="{FFC6E65E-AEF5-4A21-BBCB-940D7DB4BFA7}" type="pres">
      <dgm:prSet presAssocID="{EAB9329E-67D6-41C9-A439-9A00DB5D7F5F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unce"/>
        </a:ext>
      </dgm:extLst>
    </dgm:pt>
    <dgm:pt modelId="{2A7A1431-D324-4DAF-9A7A-AE705CE83071}" type="pres">
      <dgm:prSet presAssocID="{EAB9329E-67D6-41C9-A439-9A00DB5D7F5F}" presName="spaceRect" presStyleCnt="0"/>
      <dgm:spPr/>
    </dgm:pt>
    <dgm:pt modelId="{017A274D-34ED-40C1-A3CE-CFEFBCC9849A}" type="pres">
      <dgm:prSet presAssocID="{EAB9329E-67D6-41C9-A439-9A00DB5D7F5F}" presName="parTx" presStyleLbl="revTx" presStyleIdx="0" presStyleCnt="7">
        <dgm:presLayoutVars>
          <dgm:chMax val="0"/>
          <dgm:chPref val="0"/>
        </dgm:presLayoutVars>
      </dgm:prSet>
      <dgm:spPr/>
    </dgm:pt>
    <dgm:pt modelId="{3494AC99-458E-40B1-8D80-EBD46560DC2E}" type="pres">
      <dgm:prSet presAssocID="{3F0F4F1C-0C6D-4838-95A9-A68788A1FE7E}" presName="sibTrans" presStyleCnt="0"/>
      <dgm:spPr/>
    </dgm:pt>
    <dgm:pt modelId="{D2C33714-7490-4625-BD6F-AE85D333F1CE}" type="pres">
      <dgm:prSet presAssocID="{831CD38F-A522-4465-9347-0970151B3986}" presName="compNode" presStyleCnt="0"/>
      <dgm:spPr/>
    </dgm:pt>
    <dgm:pt modelId="{66B28247-3390-46AA-8806-835B8A8D725E}" type="pres">
      <dgm:prSet presAssocID="{831CD38F-A522-4465-9347-0970151B3986}" presName="bgRect" presStyleLbl="bgShp" presStyleIdx="1" presStyleCnt="7"/>
      <dgm:spPr/>
    </dgm:pt>
    <dgm:pt modelId="{6C15FC91-3B92-4170-B3AD-2ABB8EE2B320}" type="pres">
      <dgm:prSet presAssocID="{831CD38F-A522-4465-9347-0970151B3986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ksi"/>
        </a:ext>
      </dgm:extLst>
    </dgm:pt>
    <dgm:pt modelId="{8B65D03E-EDB7-4B27-BCC9-B9EEC63516F8}" type="pres">
      <dgm:prSet presAssocID="{831CD38F-A522-4465-9347-0970151B3986}" presName="spaceRect" presStyleCnt="0"/>
      <dgm:spPr/>
    </dgm:pt>
    <dgm:pt modelId="{CA990240-6B8D-4E26-B01D-6D51F383B606}" type="pres">
      <dgm:prSet presAssocID="{831CD38F-A522-4465-9347-0970151B3986}" presName="parTx" presStyleLbl="revTx" presStyleIdx="1" presStyleCnt="7">
        <dgm:presLayoutVars>
          <dgm:chMax val="0"/>
          <dgm:chPref val="0"/>
        </dgm:presLayoutVars>
      </dgm:prSet>
      <dgm:spPr/>
    </dgm:pt>
    <dgm:pt modelId="{337C5CB4-0569-44A5-A3B2-F2E3BFAEC892}" type="pres">
      <dgm:prSet presAssocID="{9ABA6D3D-AC8F-484F-BBC0-C966C063E592}" presName="sibTrans" presStyleCnt="0"/>
      <dgm:spPr/>
    </dgm:pt>
    <dgm:pt modelId="{BD5E31CE-092A-48A8-94A7-89C1E1015729}" type="pres">
      <dgm:prSet presAssocID="{5EF69AE4-605E-47FE-8382-CBB26B7ADF7D}" presName="compNode" presStyleCnt="0"/>
      <dgm:spPr/>
    </dgm:pt>
    <dgm:pt modelId="{FF593625-F22C-4815-A793-EBB4690BA3B3}" type="pres">
      <dgm:prSet presAssocID="{5EF69AE4-605E-47FE-8382-CBB26B7ADF7D}" presName="bgRect" presStyleLbl="bgShp" presStyleIdx="2" presStyleCnt="7"/>
      <dgm:spPr/>
    </dgm:pt>
    <dgm:pt modelId="{AF829AFC-BB8C-46FE-9FA9-264E6B5FA089}" type="pres">
      <dgm:prSet presAssocID="{5EF69AE4-605E-47FE-8382-CBB26B7ADF7D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 Sign"/>
        </a:ext>
      </dgm:extLst>
    </dgm:pt>
    <dgm:pt modelId="{8446580F-5C96-4847-9539-7A36D4A59B43}" type="pres">
      <dgm:prSet presAssocID="{5EF69AE4-605E-47FE-8382-CBB26B7ADF7D}" presName="spaceRect" presStyleCnt="0"/>
      <dgm:spPr/>
    </dgm:pt>
    <dgm:pt modelId="{ADECE7B6-EE9D-487F-8B6D-A5E046EB26A7}" type="pres">
      <dgm:prSet presAssocID="{5EF69AE4-605E-47FE-8382-CBB26B7ADF7D}" presName="parTx" presStyleLbl="revTx" presStyleIdx="2" presStyleCnt="7">
        <dgm:presLayoutVars>
          <dgm:chMax val="0"/>
          <dgm:chPref val="0"/>
        </dgm:presLayoutVars>
      </dgm:prSet>
      <dgm:spPr/>
    </dgm:pt>
    <dgm:pt modelId="{AF1F510E-42AD-4C09-AB93-E37435CFC0E9}" type="pres">
      <dgm:prSet presAssocID="{0CCA4F96-5AC6-4D35-B79C-FFD1B4BD39C8}" presName="sibTrans" presStyleCnt="0"/>
      <dgm:spPr/>
    </dgm:pt>
    <dgm:pt modelId="{C2BAE588-C0A8-4E3E-8AC9-23AD5EB23E28}" type="pres">
      <dgm:prSet presAssocID="{6B877CF9-B4A7-4E46-84A3-3B8645EAD342}" presName="compNode" presStyleCnt="0"/>
      <dgm:spPr/>
    </dgm:pt>
    <dgm:pt modelId="{97ACDE99-4660-4CA9-8143-86779E3CDE45}" type="pres">
      <dgm:prSet presAssocID="{6B877CF9-B4A7-4E46-84A3-3B8645EAD342}" presName="bgRect" presStyleLbl="bgShp" presStyleIdx="3" presStyleCnt="7"/>
      <dgm:spPr/>
    </dgm:pt>
    <dgm:pt modelId="{5483044A-10E7-49C4-89A8-7F953B2127C8}" type="pres">
      <dgm:prSet presAssocID="{6B877CF9-B4A7-4E46-84A3-3B8645EAD342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oda"/>
        </a:ext>
      </dgm:extLst>
    </dgm:pt>
    <dgm:pt modelId="{1CFD301B-D507-4155-B04D-7B4C52C1E5B2}" type="pres">
      <dgm:prSet presAssocID="{6B877CF9-B4A7-4E46-84A3-3B8645EAD342}" presName="spaceRect" presStyleCnt="0"/>
      <dgm:spPr/>
    </dgm:pt>
    <dgm:pt modelId="{04272F25-17C6-47E4-BCEF-D076D9EDDD6C}" type="pres">
      <dgm:prSet presAssocID="{6B877CF9-B4A7-4E46-84A3-3B8645EAD342}" presName="parTx" presStyleLbl="revTx" presStyleIdx="3" presStyleCnt="7">
        <dgm:presLayoutVars>
          <dgm:chMax val="0"/>
          <dgm:chPref val="0"/>
        </dgm:presLayoutVars>
      </dgm:prSet>
      <dgm:spPr/>
    </dgm:pt>
    <dgm:pt modelId="{65294F14-ABFF-4EDF-AAF1-D681F947449E}" type="pres">
      <dgm:prSet presAssocID="{C92DFE28-5C99-4923-9203-B6C9A9E3D604}" presName="sibTrans" presStyleCnt="0"/>
      <dgm:spPr/>
    </dgm:pt>
    <dgm:pt modelId="{1DCD8F07-C419-4DD2-87EE-9078FAF2946F}" type="pres">
      <dgm:prSet presAssocID="{FFFAC2BF-9A78-4CB6-94E6-CF7D9A4EE5FB}" presName="compNode" presStyleCnt="0"/>
      <dgm:spPr/>
    </dgm:pt>
    <dgm:pt modelId="{A58929A3-AEBB-4243-82E7-5CC0B3B62147}" type="pres">
      <dgm:prSet presAssocID="{FFFAC2BF-9A78-4CB6-94E6-CF7D9A4EE5FB}" presName="bgRect" presStyleLbl="bgShp" presStyleIdx="4" presStyleCnt="7"/>
      <dgm:spPr/>
    </dgm:pt>
    <dgm:pt modelId="{3A613174-C9CB-4592-B37C-90F98BC0200B}" type="pres">
      <dgm:prSet presAssocID="{FFFAC2BF-9A78-4CB6-94E6-CF7D9A4EE5FB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rm scene"/>
        </a:ext>
      </dgm:extLst>
    </dgm:pt>
    <dgm:pt modelId="{FFB5805F-9075-4F49-8E0A-0FD6F717C52D}" type="pres">
      <dgm:prSet presAssocID="{FFFAC2BF-9A78-4CB6-94E6-CF7D9A4EE5FB}" presName="spaceRect" presStyleCnt="0"/>
      <dgm:spPr/>
    </dgm:pt>
    <dgm:pt modelId="{F9E18E64-3C08-44E2-82D7-A32BBF8068A1}" type="pres">
      <dgm:prSet presAssocID="{FFFAC2BF-9A78-4CB6-94E6-CF7D9A4EE5FB}" presName="parTx" presStyleLbl="revTx" presStyleIdx="4" presStyleCnt="7">
        <dgm:presLayoutVars>
          <dgm:chMax val="0"/>
          <dgm:chPref val="0"/>
        </dgm:presLayoutVars>
      </dgm:prSet>
      <dgm:spPr/>
    </dgm:pt>
    <dgm:pt modelId="{76974989-186E-4B53-BD17-6D1575F1D794}" type="pres">
      <dgm:prSet presAssocID="{3AC6B188-3633-45B7-9E59-A69604759E1F}" presName="sibTrans" presStyleCnt="0"/>
      <dgm:spPr/>
    </dgm:pt>
    <dgm:pt modelId="{EF40BFAF-6A52-40BB-B5FD-7F238D639E6F}" type="pres">
      <dgm:prSet presAssocID="{B1CC3EAA-0690-4BD4-BFFF-2731AB876AE6}" presName="compNode" presStyleCnt="0"/>
      <dgm:spPr/>
    </dgm:pt>
    <dgm:pt modelId="{BDCDC3E7-A9B8-4622-9A9C-9D61E2E8BF33}" type="pres">
      <dgm:prSet presAssocID="{B1CC3EAA-0690-4BD4-BFFF-2731AB876AE6}" presName="bgRect" presStyleLbl="bgShp" presStyleIdx="5" presStyleCnt="7"/>
      <dgm:spPr/>
    </dgm:pt>
    <dgm:pt modelId="{3CB80B7F-6ED8-4BEF-8782-B114AB27CAD1}" type="pres">
      <dgm:prSet presAssocID="{B1CC3EAA-0690-4BD4-BFFF-2731AB876AE6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boratorijska flaša"/>
        </a:ext>
      </dgm:extLst>
    </dgm:pt>
    <dgm:pt modelId="{00A1B363-C1A2-4B3A-8C0A-F18F0D7D0057}" type="pres">
      <dgm:prSet presAssocID="{B1CC3EAA-0690-4BD4-BFFF-2731AB876AE6}" presName="spaceRect" presStyleCnt="0"/>
      <dgm:spPr/>
    </dgm:pt>
    <dgm:pt modelId="{8AC96FD7-228D-45CF-BF53-2498F17363B4}" type="pres">
      <dgm:prSet presAssocID="{B1CC3EAA-0690-4BD4-BFFF-2731AB876AE6}" presName="parTx" presStyleLbl="revTx" presStyleIdx="5" presStyleCnt="7">
        <dgm:presLayoutVars>
          <dgm:chMax val="0"/>
          <dgm:chPref val="0"/>
        </dgm:presLayoutVars>
      </dgm:prSet>
      <dgm:spPr/>
    </dgm:pt>
    <dgm:pt modelId="{BA7B1CE0-B70B-4A99-9465-BEC7E95EF2FC}" type="pres">
      <dgm:prSet presAssocID="{13DAD950-1A2A-4BA8-BBAC-C47EF71AF002}" presName="sibTrans" presStyleCnt="0"/>
      <dgm:spPr/>
    </dgm:pt>
    <dgm:pt modelId="{219685D6-003C-45E5-93F3-D2CF8159AC06}" type="pres">
      <dgm:prSet presAssocID="{54F5ED61-E03D-4C2C-B4DD-19F15A09512A}" presName="compNode" presStyleCnt="0"/>
      <dgm:spPr/>
    </dgm:pt>
    <dgm:pt modelId="{91317D5C-17D8-4C83-B0D7-C1CF72D2A28D}" type="pres">
      <dgm:prSet presAssocID="{54F5ED61-E03D-4C2C-B4DD-19F15A09512A}" presName="bgRect" presStyleLbl="bgShp" presStyleIdx="6" presStyleCnt="7"/>
      <dgm:spPr/>
    </dgm:pt>
    <dgm:pt modelId="{A39A6D61-65FE-4C2C-BF6C-455FF4807A3C}" type="pres">
      <dgm:prSet presAssocID="{54F5ED61-E03D-4C2C-B4DD-19F15A09512A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rk and knife"/>
        </a:ext>
      </dgm:extLst>
    </dgm:pt>
    <dgm:pt modelId="{C06768EA-7B36-4CAC-9752-E6D6CE83B600}" type="pres">
      <dgm:prSet presAssocID="{54F5ED61-E03D-4C2C-B4DD-19F15A09512A}" presName="spaceRect" presStyleCnt="0"/>
      <dgm:spPr/>
    </dgm:pt>
    <dgm:pt modelId="{0710A8AA-83AF-4B5D-8297-56F36F9E0EA5}" type="pres">
      <dgm:prSet presAssocID="{54F5ED61-E03D-4C2C-B4DD-19F15A09512A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AB544F06-2CD4-40BE-83AB-0CF5AB9FD9F8}" srcId="{5AC5A10B-7F5B-4AB5-A454-2A9FEE10362C}" destId="{EAB9329E-67D6-41C9-A439-9A00DB5D7F5F}" srcOrd="0" destOrd="0" parTransId="{B856DCD5-A19A-4765-A18F-13E4E489C93D}" sibTransId="{3F0F4F1C-0C6D-4838-95A9-A68788A1FE7E}"/>
    <dgm:cxn modelId="{8BB7B015-7373-4F97-B80A-A2662F57CBBF}" srcId="{5AC5A10B-7F5B-4AB5-A454-2A9FEE10362C}" destId="{FFFAC2BF-9A78-4CB6-94E6-CF7D9A4EE5FB}" srcOrd="4" destOrd="0" parTransId="{01D139D4-095E-40BD-BD68-113BED4F26DB}" sibTransId="{3AC6B188-3633-45B7-9E59-A69604759E1F}"/>
    <dgm:cxn modelId="{F0A47820-F938-4F87-A341-752649F67221}" type="presOf" srcId="{EAB9329E-67D6-41C9-A439-9A00DB5D7F5F}" destId="{017A274D-34ED-40C1-A3CE-CFEFBCC9849A}" srcOrd="0" destOrd="0" presId="urn:microsoft.com/office/officeart/2018/2/layout/IconVerticalSolidList"/>
    <dgm:cxn modelId="{9E436922-31D3-4C66-8C07-76512E853EE9}" srcId="{5AC5A10B-7F5B-4AB5-A454-2A9FEE10362C}" destId="{5EF69AE4-605E-47FE-8382-CBB26B7ADF7D}" srcOrd="2" destOrd="0" parTransId="{D4FE5C16-BA47-4D58-8970-74BF2133D081}" sibTransId="{0CCA4F96-5AC6-4D35-B79C-FFD1B4BD39C8}"/>
    <dgm:cxn modelId="{E2DC712F-B9AE-4EA5-B924-7A0CAA71C2F0}" srcId="{5AC5A10B-7F5B-4AB5-A454-2A9FEE10362C}" destId="{54F5ED61-E03D-4C2C-B4DD-19F15A09512A}" srcOrd="6" destOrd="0" parTransId="{E0E9F5A1-4301-4B90-8857-92463B2170D4}" sibTransId="{B5EE9935-FB98-4101-9F2D-1D8E9278D975}"/>
    <dgm:cxn modelId="{58EB2E71-DBED-443C-9080-B56E195153B5}" srcId="{5AC5A10B-7F5B-4AB5-A454-2A9FEE10362C}" destId="{831CD38F-A522-4465-9347-0970151B3986}" srcOrd="1" destOrd="0" parTransId="{E88D9EF8-D6E8-45E6-840C-F199A0AAD100}" sibTransId="{9ABA6D3D-AC8F-484F-BBC0-C966C063E592}"/>
    <dgm:cxn modelId="{D83C1287-780B-4704-B201-7952DC72E578}" type="presOf" srcId="{6B877CF9-B4A7-4E46-84A3-3B8645EAD342}" destId="{04272F25-17C6-47E4-BCEF-D076D9EDDD6C}" srcOrd="0" destOrd="0" presId="urn:microsoft.com/office/officeart/2018/2/layout/IconVerticalSolidList"/>
    <dgm:cxn modelId="{9048F4A4-5CFF-43E1-90D6-354A6BD06878}" type="presOf" srcId="{FFFAC2BF-9A78-4CB6-94E6-CF7D9A4EE5FB}" destId="{F9E18E64-3C08-44E2-82D7-A32BBF8068A1}" srcOrd="0" destOrd="0" presId="urn:microsoft.com/office/officeart/2018/2/layout/IconVerticalSolidList"/>
    <dgm:cxn modelId="{6E2162B2-4961-41EB-88B7-8FBB27E5A42E}" type="presOf" srcId="{54F5ED61-E03D-4C2C-B4DD-19F15A09512A}" destId="{0710A8AA-83AF-4B5D-8297-56F36F9E0EA5}" srcOrd="0" destOrd="0" presId="urn:microsoft.com/office/officeart/2018/2/layout/IconVerticalSolidList"/>
    <dgm:cxn modelId="{4C289EB8-E521-429B-846C-6327E25989F0}" type="presOf" srcId="{5AC5A10B-7F5B-4AB5-A454-2A9FEE10362C}" destId="{A2ED9809-7D44-4882-9555-C41D9E272A54}" srcOrd="0" destOrd="0" presId="urn:microsoft.com/office/officeart/2018/2/layout/IconVerticalSolidList"/>
    <dgm:cxn modelId="{509738D5-D555-4F94-A7C2-4D9BD751E87F}" type="presOf" srcId="{831CD38F-A522-4465-9347-0970151B3986}" destId="{CA990240-6B8D-4E26-B01D-6D51F383B606}" srcOrd="0" destOrd="0" presId="urn:microsoft.com/office/officeart/2018/2/layout/IconVerticalSolidList"/>
    <dgm:cxn modelId="{757653DE-5212-4633-A3E2-7017B905CE83}" srcId="{5AC5A10B-7F5B-4AB5-A454-2A9FEE10362C}" destId="{B1CC3EAA-0690-4BD4-BFFF-2731AB876AE6}" srcOrd="5" destOrd="0" parTransId="{EB46C5D5-1FD3-4725-8055-C09D6BF71834}" sibTransId="{13DAD950-1A2A-4BA8-BBAC-C47EF71AF002}"/>
    <dgm:cxn modelId="{4C7C85E3-C7FB-4ED6-B5BD-B63BD82DB961}" srcId="{5AC5A10B-7F5B-4AB5-A454-2A9FEE10362C}" destId="{6B877CF9-B4A7-4E46-84A3-3B8645EAD342}" srcOrd="3" destOrd="0" parTransId="{1EAB1258-A69A-4B11-A7FD-F9CD1B35FFB4}" sibTransId="{C92DFE28-5C99-4923-9203-B6C9A9E3D604}"/>
    <dgm:cxn modelId="{AAB4B4E5-DB10-40A2-9AD9-3C7632C3242A}" type="presOf" srcId="{5EF69AE4-605E-47FE-8382-CBB26B7ADF7D}" destId="{ADECE7B6-EE9D-487F-8B6D-A5E046EB26A7}" srcOrd="0" destOrd="0" presId="urn:microsoft.com/office/officeart/2018/2/layout/IconVerticalSolidList"/>
    <dgm:cxn modelId="{BFBD62E6-A3CB-48C9-ABC2-195AB20BDD4E}" type="presOf" srcId="{B1CC3EAA-0690-4BD4-BFFF-2731AB876AE6}" destId="{8AC96FD7-228D-45CF-BF53-2498F17363B4}" srcOrd="0" destOrd="0" presId="urn:microsoft.com/office/officeart/2018/2/layout/IconVerticalSolidList"/>
    <dgm:cxn modelId="{63B5801C-A2C6-4840-BC7E-7CC083B6F740}" type="presParOf" srcId="{A2ED9809-7D44-4882-9555-C41D9E272A54}" destId="{A9947412-8DF4-4CAA-BED9-425A377EE0E5}" srcOrd="0" destOrd="0" presId="urn:microsoft.com/office/officeart/2018/2/layout/IconVerticalSolidList"/>
    <dgm:cxn modelId="{9E1608B9-BCA6-418B-A40B-7C381F5740FF}" type="presParOf" srcId="{A9947412-8DF4-4CAA-BED9-425A377EE0E5}" destId="{E1784F60-7331-487A-BD27-273A14D3DD1C}" srcOrd="0" destOrd="0" presId="urn:microsoft.com/office/officeart/2018/2/layout/IconVerticalSolidList"/>
    <dgm:cxn modelId="{32B6C65A-07FE-40C1-8634-AE26BB93D3D1}" type="presParOf" srcId="{A9947412-8DF4-4CAA-BED9-425A377EE0E5}" destId="{FFC6E65E-AEF5-4A21-BBCB-940D7DB4BFA7}" srcOrd="1" destOrd="0" presId="urn:microsoft.com/office/officeart/2018/2/layout/IconVerticalSolidList"/>
    <dgm:cxn modelId="{4A12D87F-1E0A-464B-8455-3358EAFF29B6}" type="presParOf" srcId="{A9947412-8DF4-4CAA-BED9-425A377EE0E5}" destId="{2A7A1431-D324-4DAF-9A7A-AE705CE83071}" srcOrd="2" destOrd="0" presId="urn:microsoft.com/office/officeart/2018/2/layout/IconVerticalSolidList"/>
    <dgm:cxn modelId="{5C1A1CFB-B8D1-45CD-A0B5-2A511565A94E}" type="presParOf" srcId="{A9947412-8DF4-4CAA-BED9-425A377EE0E5}" destId="{017A274D-34ED-40C1-A3CE-CFEFBCC9849A}" srcOrd="3" destOrd="0" presId="urn:microsoft.com/office/officeart/2018/2/layout/IconVerticalSolidList"/>
    <dgm:cxn modelId="{8CA20086-C12A-47D7-AF4A-B1AAEF4C3E0F}" type="presParOf" srcId="{A2ED9809-7D44-4882-9555-C41D9E272A54}" destId="{3494AC99-458E-40B1-8D80-EBD46560DC2E}" srcOrd="1" destOrd="0" presId="urn:microsoft.com/office/officeart/2018/2/layout/IconVerticalSolidList"/>
    <dgm:cxn modelId="{4710E7EC-62BD-4B85-827A-4D2179A07CCA}" type="presParOf" srcId="{A2ED9809-7D44-4882-9555-C41D9E272A54}" destId="{D2C33714-7490-4625-BD6F-AE85D333F1CE}" srcOrd="2" destOrd="0" presId="urn:microsoft.com/office/officeart/2018/2/layout/IconVerticalSolidList"/>
    <dgm:cxn modelId="{D6814B39-DAFC-49A2-B087-0FB349B574C2}" type="presParOf" srcId="{D2C33714-7490-4625-BD6F-AE85D333F1CE}" destId="{66B28247-3390-46AA-8806-835B8A8D725E}" srcOrd="0" destOrd="0" presId="urn:microsoft.com/office/officeart/2018/2/layout/IconVerticalSolidList"/>
    <dgm:cxn modelId="{C4FBD4F9-0CCF-4E46-8AF0-3DEAF729F444}" type="presParOf" srcId="{D2C33714-7490-4625-BD6F-AE85D333F1CE}" destId="{6C15FC91-3B92-4170-B3AD-2ABB8EE2B320}" srcOrd="1" destOrd="0" presId="urn:microsoft.com/office/officeart/2018/2/layout/IconVerticalSolidList"/>
    <dgm:cxn modelId="{A08ACF01-7266-41A1-A176-276F33401C1F}" type="presParOf" srcId="{D2C33714-7490-4625-BD6F-AE85D333F1CE}" destId="{8B65D03E-EDB7-4B27-BCC9-B9EEC63516F8}" srcOrd="2" destOrd="0" presId="urn:microsoft.com/office/officeart/2018/2/layout/IconVerticalSolidList"/>
    <dgm:cxn modelId="{EDEDBE89-E50D-4978-9174-643E8B1DEF64}" type="presParOf" srcId="{D2C33714-7490-4625-BD6F-AE85D333F1CE}" destId="{CA990240-6B8D-4E26-B01D-6D51F383B606}" srcOrd="3" destOrd="0" presId="urn:microsoft.com/office/officeart/2018/2/layout/IconVerticalSolidList"/>
    <dgm:cxn modelId="{9F1D6E5D-9603-42E5-BDA9-4C9FD757CC7B}" type="presParOf" srcId="{A2ED9809-7D44-4882-9555-C41D9E272A54}" destId="{337C5CB4-0569-44A5-A3B2-F2E3BFAEC892}" srcOrd="3" destOrd="0" presId="urn:microsoft.com/office/officeart/2018/2/layout/IconVerticalSolidList"/>
    <dgm:cxn modelId="{128D3A16-AADF-4048-A6E0-E342160C59A2}" type="presParOf" srcId="{A2ED9809-7D44-4882-9555-C41D9E272A54}" destId="{BD5E31CE-092A-48A8-94A7-89C1E1015729}" srcOrd="4" destOrd="0" presId="urn:microsoft.com/office/officeart/2018/2/layout/IconVerticalSolidList"/>
    <dgm:cxn modelId="{233440E0-80E8-4D3B-BEE8-0CFE9BF70B30}" type="presParOf" srcId="{BD5E31CE-092A-48A8-94A7-89C1E1015729}" destId="{FF593625-F22C-4815-A793-EBB4690BA3B3}" srcOrd="0" destOrd="0" presId="urn:microsoft.com/office/officeart/2018/2/layout/IconVerticalSolidList"/>
    <dgm:cxn modelId="{DFA7787A-A48F-4AF8-B307-A786EE50B58B}" type="presParOf" srcId="{BD5E31CE-092A-48A8-94A7-89C1E1015729}" destId="{AF829AFC-BB8C-46FE-9FA9-264E6B5FA089}" srcOrd="1" destOrd="0" presId="urn:microsoft.com/office/officeart/2018/2/layout/IconVerticalSolidList"/>
    <dgm:cxn modelId="{1DFF8A3C-ADEB-44D9-9C56-00CEA30EE52C}" type="presParOf" srcId="{BD5E31CE-092A-48A8-94A7-89C1E1015729}" destId="{8446580F-5C96-4847-9539-7A36D4A59B43}" srcOrd="2" destOrd="0" presId="urn:microsoft.com/office/officeart/2018/2/layout/IconVerticalSolidList"/>
    <dgm:cxn modelId="{EC4A938F-C32A-480F-8AA2-5B4415DCB17B}" type="presParOf" srcId="{BD5E31CE-092A-48A8-94A7-89C1E1015729}" destId="{ADECE7B6-EE9D-487F-8B6D-A5E046EB26A7}" srcOrd="3" destOrd="0" presId="urn:microsoft.com/office/officeart/2018/2/layout/IconVerticalSolidList"/>
    <dgm:cxn modelId="{DF7788EA-447C-460D-B10C-FDED664E15F9}" type="presParOf" srcId="{A2ED9809-7D44-4882-9555-C41D9E272A54}" destId="{AF1F510E-42AD-4C09-AB93-E37435CFC0E9}" srcOrd="5" destOrd="0" presId="urn:microsoft.com/office/officeart/2018/2/layout/IconVerticalSolidList"/>
    <dgm:cxn modelId="{3B7FA2DC-1B31-4921-BE56-34E242B32CBD}" type="presParOf" srcId="{A2ED9809-7D44-4882-9555-C41D9E272A54}" destId="{C2BAE588-C0A8-4E3E-8AC9-23AD5EB23E28}" srcOrd="6" destOrd="0" presId="urn:microsoft.com/office/officeart/2018/2/layout/IconVerticalSolidList"/>
    <dgm:cxn modelId="{8D2BAA2B-C300-460D-9E14-D7B432516884}" type="presParOf" srcId="{C2BAE588-C0A8-4E3E-8AC9-23AD5EB23E28}" destId="{97ACDE99-4660-4CA9-8143-86779E3CDE45}" srcOrd="0" destOrd="0" presId="urn:microsoft.com/office/officeart/2018/2/layout/IconVerticalSolidList"/>
    <dgm:cxn modelId="{F579CDD3-0359-4711-A559-D6B005FC96B7}" type="presParOf" srcId="{C2BAE588-C0A8-4E3E-8AC9-23AD5EB23E28}" destId="{5483044A-10E7-49C4-89A8-7F953B2127C8}" srcOrd="1" destOrd="0" presId="urn:microsoft.com/office/officeart/2018/2/layout/IconVerticalSolidList"/>
    <dgm:cxn modelId="{E81E2621-7434-47B7-AA28-AA8E57AFB12A}" type="presParOf" srcId="{C2BAE588-C0A8-4E3E-8AC9-23AD5EB23E28}" destId="{1CFD301B-D507-4155-B04D-7B4C52C1E5B2}" srcOrd="2" destOrd="0" presId="urn:microsoft.com/office/officeart/2018/2/layout/IconVerticalSolidList"/>
    <dgm:cxn modelId="{76F455F4-F159-4E15-8E0B-56891D7CB6D3}" type="presParOf" srcId="{C2BAE588-C0A8-4E3E-8AC9-23AD5EB23E28}" destId="{04272F25-17C6-47E4-BCEF-D076D9EDDD6C}" srcOrd="3" destOrd="0" presId="urn:microsoft.com/office/officeart/2018/2/layout/IconVerticalSolidList"/>
    <dgm:cxn modelId="{4A09D834-C62F-4DDA-8E39-90CC95E699C3}" type="presParOf" srcId="{A2ED9809-7D44-4882-9555-C41D9E272A54}" destId="{65294F14-ABFF-4EDF-AAF1-D681F947449E}" srcOrd="7" destOrd="0" presId="urn:microsoft.com/office/officeart/2018/2/layout/IconVerticalSolidList"/>
    <dgm:cxn modelId="{46294FCF-1609-44E2-AA05-1820D11790A8}" type="presParOf" srcId="{A2ED9809-7D44-4882-9555-C41D9E272A54}" destId="{1DCD8F07-C419-4DD2-87EE-9078FAF2946F}" srcOrd="8" destOrd="0" presId="urn:microsoft.com/office/officeart/2018/2/layout/IconVerticalSolidList"/>
    <dgm:cxn modelId="{BF0A20F1-8FC4-4BB4-9C34-5F7D22EE7819}" type="presParOf" srcId="{1DCD8F07-C419-4DD2-87EE-9078FAF2946F}" destId="{A58929A3-AEBB-4243-82E7-5CC0B3B62147}" srcOrd="0" destOrd="0" presId="urn:microsoft.com/office/officeart/2018/2/layout/IconVerticalSolidList"/>
    <dgm:cxn modelId="{70C9C22A-B2EB-4815-9301-323E87851A81}" type="presParOf" srcId="{1DCD8F07-C419-4DD2-87EE-9078FAF2946F}" destId="{3A613174-C9CB-4592-B37C-90F98BC0200B}" srcOrd="1" destOrd="0" presId="urn:microsoft.com/office/officeart/2018/2/layout/IconVerticalSolidList"/>
    <dgm:cxn modelId="{B50E34DF-A80C-47B5-B7FA-9F7FCD5626C7}" type="presParOf" srcId="{1DCD8F07-C419-4DD2-87EE-9078FAF2946F}" destId="{FFB5805F-9075-4F49-8E0A-0FD6F717C52D}" srcOrd="2" destOrd="0" presId="urn:microsoft.com/office/officeart/2018/2/layout/IconVerticalSolidList"/>
    <dgm:cxn modelId="{416BDDFF-1683-4FCA-B713-2D6C40FEB986}" type="presParOf" srcId="{1DCD8F07-C419-4DD2-87EE-9078FAF2946F}" destId="{F9E18E64-3C08-44E2-82D7-A32BBF8068A1}" srcOrd="3" destOrd="0" presId="urn:microsoft.com/office/officeart/2018/2/layout/IconVerticalSolidList"/>
    <dgm:cxn modelId="{A228DB10-13DB-4738-A1DE-FBC7D0F988FB}" type="presParOf" srcId="{A2ED9809-7D44-4882-9555-C41D9E272A54}" destId="{76974989-186E-4B53-BD17-6D1575F1D794}" srcOrd="9" destOrd="0" presId="urn:microsoft.com/office/officeart/2018/2/layout/IconVerticalSolidList"/>
    <dgm:cxn modelId="{EC6698A3-EA49-4A1B-BB3A-8A969E225385}" type="presParOf" srcId="{A2ED9809-7D44-4882-9555-C41D9E272A54}" destId="{EF40BFAF-6A52-40BB-B5FD-7F238D639E6F}" srcOrd="10" destOrd="0" presId="urn:microsoft.com/office/officeart/2018/2/layout/IconVerticalSolidList"/>
    <dgm:cxn modelId="{E0E62E77-9430-473C-B366-7C9B028EE5B0}" type="presParOf" srcId="{EF40BFAF-6A52-40BB-B5FD-7F238D639E6F}" destId="{BDCDC3E7-A9B8-4622-9A9C-9D61E2E8BF33}" srcOrd="0" destOrd="0" presId="urn:microsoft.com/office/officeart/2018/2/layout/IconVerticalSolidList"/>
    <dgm:cxn modelId="{4D6ED5CF-D537-4706-A7EF-FF1390A02FE1}" type="presParOf" srcId="{EF40BFAF-6A52-40BB-B5FD-7F238D639E6F}" destId="{3CB80B7F-6ED8-4BEF-8782-B114AB27CAD1}" srcOrd="1" destOrd="0" presId="urn:microsoft.com/office/officeart/2018/2/layout/IconVerticalSolidList"/>
    <dgm:cxn modelId="{B53D55C3-EF79-452F-8DCF-B18C586B545D}" type="presParOf" srcId="{EF40BFAF-6A52-40BB-B5FD-7F238D639E6F}" destId="{00A1B363-C1A2-4B3A-8C0A-F18F0D7D0057}" srcOrd="2" destOrd="0" presId="urn:microsoft.com/office/officeart/2018/2/layout/IconVerticalSolidList"/>
    <dgm:cxn modelId="{8214CA4C-3376-4A1E-8DE2-736550438B7A}" type="presParOf" srcId="{EF40BFAF-6A52-40BB-B5FD-7F238D639E6F}" destId="{8AC96FD7-228D-45CF-BF53-2498F17363B4}" srcOrd="3" destOrd="0" presId="urn:microsoft.com/office/officeart/2018/2/layout/IconVerticalSolidList"/>
    <dgm:cxn modelId="{88ED5865-9DE5-4480-8568-1A70D31FC6EA}" type="presParOf" srcId="{A2ED9809-7D44-4882-9555-C41D9E272A54}" destId="{BA7B1CE0-B70B-4A99-9465-BEC7E95EF2FC}" srcOrd="11" destOrd="0" presId="urn:microsoft.com/office/officeart/2018/2/layout/IconVerticalSolidList"/>
    <dgm:cxn modelId="{5772C373-3B44-4875-B8FB-A1EBE335ECB4}" type="presParOf" srcId="{A2ED9809-7D44-4882-9555-C41D9E272A54}" destId="{219685D6-003C-45E5-93F3-D2CF8159AC06}" srcOrd="12" destOrd="0" presId="urn:microsoft.com/office/officeart/2018/2/layout/IconVerticalSolidList"/>
    <dgm:cxn modelId="{7E99C7BE-A01E-47F4-A15A-39AA7F65D038}" type="presParOf" srcId="{219685D6-003C-45E5-93F3-D2CF8159AC06}" destId="{91317D5C-17D8-4C83-B0D7-C1CF72D2A28D}" srcOrd="0" destOrd="0" presId="urn:microsoft.com/office/officeart/2018/2/layout/IconVerticalSolidList"/>
    <dgm:cxn modelId="{601A1AB6-83F6-44A8-92DA-5E5890198F2A}" type="presParOf" srcId="{219685D6-003C-45E5-93F3-D2CF8159AC06}" destId="{A39A6D61-65FE-4C2C-BF6C-455FF4807A3C}" srcOrd="1" destOrd="0" presId="urn:microsoft.com/office/officeart/2018/2/layout/IconVerticalSolidList"/>
    <dgm:cxn modelId="{B2320348-763C-47F2-8102-EE539FC325CA}" type="presParOf" srcId="{219685D6-003C-45E5-93F3-D2CF8159AC06}" destId="{C06768EA-7B36-4CAC-9752-E6D6CE83B600}" srcOrd="2" destOrd="0" presId="urn:microsoft.com/office/officeart/2018/2/layout/IconVerticalSolidList"/>
    <dgm:cxn modelId="{0CF40944-0786-4C85-B1EE-108FCDCDE5F9}" type="presParOf" srcId="{219685D6-003C-45E5-93F3-D2CF8159AC06}" destId="{0710A8AA-83AF-4B5D-8297-56F36F9E0EA5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4612C19-A755-4BD6-804F-B3CD26BAA450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CFB1463D-DCF1-482D-BFB8-5342A7BF24AB}">
      <dgm:prSet/>
      <dgm:spPr/>
      <dgm:t>
        <a:bodyPr/>
        <a:lstStyle/>
        <a:p>
          <a:r>
            <a:rPr lang="en-US" b="1"/>
            <a:t>Landfilling</a:t>
          </a:r>
          <a:r>
            <a:rPr lang="en-US"/>
            <a:t>: About </a:t>
          </a:r>
          <a:r>
            <a:rPr lang="en-US" b="1"/>
            <a:t>0.6 kg CO2e per kg of waste</a:t>
          </a:r>
          <a:r>
            <a:rPr lang="en-US"/>
            <a:t> sent to landfill.</a:t>
          </a:r>
        </a:p>
      </dgm:t>
    </dgm:pt>
    <dgm:pt modelId="{164F8D10-B8CF-4312-8AAD-1939A75F4388}" type="parTrans" cxnId="{37008DE7-98FB-4D96-9006-1A31F72A1B4F}">
      <dgm:prSet/>
      <dgm:spPr/>
      <dgm:t>
        <a:bodyPr/>
        <a:lstStyle/>
        <a:p>
          <a:endParaRPr lang="en-US"/>
        </a:p>
      </dgm:t>
    </dgm:pt>
    <dgm:pt modelId="{9D62C661-6129-4E96-9C46-07E467D25074}" type="sibTrans" cxnId="{37008DE7-98FB-4D96-9006-1A31F72A1B4F}">
      <dgm:prSet/>
      <dgm:spPr/>
      <dgm:t>
        <a:bodyPr/>
        <a:lstStyle/>
        <a:p>
          <a:endParaRPr lang="en-US"/>
        </a:p>
      </dgm:t>
    </dgm:pt>
    <dgm:pt modelId="{F952A105-6220-4427-ABEE-A1010E91D15C}">
      <dgm:prSet/>
      <dgm:spPr/>
      <dgm:t>
        <a:bodyPr/>
        <a:lstStyle/>
        <a:p>
          <a:r>
            <a:rPr lang="en-US" b="1"/>
            <a:t>Incineration</a:t>
          </a:r>
          <a:r>
            <a:rPr lang="en-US"/>
            <a:t>: Around </a:t>
          </a:r>
          <a:r>
            <a:rPr lang="en-US" b="1"/>
            <a:t>0.9 kg CO2e per kg of waste</a:t>
          </a:r>
          <a:r>
            <a:rPr lang="en-US"/>
            <a:t>.</a:t>
          </a:r>
        </a:p>
      </dgm:t>
    </dgm:pt>
    <dgm:pt modelId="{4E473B64-E7F8-4092-8043-ACC1B8668C63}" type="parTrans" cxnId="{F1652A98-A3BA-4756-AC47-4C0E48D67B57}">
      <dgm:prSet/>
      <dgm:spPr/>
      <dgm:t>
        <a:bodyPr/>
        <a:lstStyle/>
        <a:p>
          <a:endParaRPr lang="en-US"/>
        </a:p>
      </dgm:t>
    </dgm:pt>
    <dgm:pt modelId="{D42461F4-238C-46F8-9ACC-2F2D973BD104}" type="sibTrans" cxnId="{F1652A98-A3BA-4756-AC47-4C0E48D67B57}">
      <dgm:prSet/>
      <dgm:spPr/>
      <dgm:t>
        <a:bodyPr/>
        <a:lstStyle/>
        <a:p>
          <a:endParaRPr lang="en-US"/>
        </a:p>
      </dgm:t>
    </dgm:pt>
    <dgm:pt modelId="{3F6E784F-5D86-44C9-A105-17E50FC073B7}">
      <dgm:prSet/>
      <dgm:spPr/>
      <dgm:t>
        <a:bodyPr/>
        <a:lstStyle/>
        <a:p>
          <a:r>
            <a:rPr lang="en-US" b="1"/>
            <a:t>Recycling</a:t>
          </a:r>
          <a:r>
            <a:rPr lang="en-US"/>
            <a:t>: Emission reductions vary by material but are generally negative (i.e., they reduce emissions).</a:t>
          </a:r>
        </a:p>
      </dgm:t>
    </dgm:pt>
    <dgm:pt modelId="{6E3AD7A2-3655-4E70-A3DC-1A54A797A8DF}" type="parTrans" cxnId="{4BCC08E7-0361-46FD-80DF-1289DE0C4481}">
      <dgm:prSet/>
      <dgm:spPr/>
      <dgm:t>
        <a:bodyPr/>
        <a:lstStyle/>
        <a:p>
          <a:endParaRPr lang="en-US"/>
        </a:p>
      </dgm:t>
    </dgm:pt>
    <dgm:pt modelId="{CDEC3172-C410-4E53-B47B-8B90EB3B7B7D}" type="sibTrans" cxnId="{4BCC08E7-0361-46FD-80DF-1289DE0C4481}">
      <dgm:prSet/>
      <dgm:spPr/>
      <dgm:t>
        <a:bodyPr/>
        <a:lstStyle/>
        <a:p>
          <a:endParaRPr lang="en-US"/>
        </a:p>
      </dgm:t>
    </dgm:pt>
    <dgm:pt modelId="{76AEF5F3-EB31-4386-A794-0FB43000CC40}" type="pres">
      <dgm:prSet presAssocID="{14612C19-A755-4BD6-804F-B3CD26BAA450}" presName="root" presStyleCnt="0">
        <dgm:presLayoutVars>
          <dgm:dir/>
          <dgm:resizeHandles val="exact"/>
        </dgm:presLayoutVars>
      </dgm:prSet>
      <dgm:spPr/>
    </dgm:pt>
    <dgm:pt modelId="{199477A0-8038-4D2E-A8FE-7994D2B8BCD9}" type="pres">
      <dgm:prSet presAssocID="{CFB1463D-DCF1-482D-BFB8-5342A7BF24AB}" presName="compNode" presStyleCnt="0"/>
      <dgm:spPr/>
    </dgm:pt>
    <dgm:pt modelId="{3B7FA981-D3EC-4234-8A38-650CC645B7D9}" type="pres">
      <dgm:prSet presAssocID="{CFB1463D-DCF1-482D-BFB8-5342A7BF24A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 Sign"/>
        </a:ext>
      </dgm:extLst>
    </dgm:pt>
    <dgm:pt modelId="{A63200AE-B9E9-4312-B304-97B6AAD41E9C}" type="pres">
      <dgm:prSet presAssocID="{CFB1463D-DCF1-482D-BFB8-5342A7BF24AB}" presName="spaceRect" presStyleCnt="0"/>
      <dgm:spPr/>
    </dgm:pt>
    <dgm:pt modelId="{8ADE84D1-7CE7-41C5-A1F5-70DCDA6A8160}" type="pres">
      <dgm:prSet presAssocID="{CFB1463D-DCF1-482D-BFB8-5342A7BF24AB}" presName="textRect" presStyleLbl="revTx" presStyleIdx="0" presStyleCnt="3">
        <dgm:presLayoutVars>
          <dgm:chMax val="1"/>
          <dgm:chPref val="1"/>
        </dgm:presLayoutVars>
      </dgm:prSet>
      <dgm:spPr/>
    </dgm:pt>
    <dgm:pt modelId="{DB21EDEB-2848-4B9A-B410-E82A6B525692}" type="pres">
      <dgm:prSet presAssocID="{9D62C661-6129-4E96-9C46-07E467D25074}" presName="sibTrans" presStyleCnt="0"/>
      <dgm:spPr/>
    </dgm:pt>
    <dgm:pt modelId="{5EECEB4B-C31B-4436-A5AA-37441DB601F4}" type="pres">
      <dgm:prSet presAssocID="{F952A105-6220-4427-ABEE-A1010E91D15C}" presName="compNode" presStyleCnt="0"/>
      <dgm:spPr/>
    </dgm:pt>
    <dgm:pt modelId="{032871A4-EB61-4375-AFD0-4CE2F01E9EC9}" type="pres">
      <dgm:prSet presAssocID="{F952A105-6220-4427-ABEE-A1010E91D15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iklaža"/>
        </a:ext>
      </dgm:extLst>
    </dgm:pt>
    <dgm:pt modelId="{F3CC9679-6579-4D71-B9EE-F3643C00FA23}" type="pres">
      <dgm:prSet presAssocID="{F952A105-6220-4427-ABEE-A1010E91D15C}" presName="spaceRect" presStyleCnt="0"/>
      <dgm:spPr/>
    </dgm:pt>
    <dgm:pt modelId="{815EEC2C-04F9-48EF-A039-DA42ABB0FB04}" type="pres">
      <dgm:prSet presAssocID="{F952A105-6220-4427-ABEE-A1010E91D15C}" presName="textRect" presStyleLbl="revTx" presStyleIdx="1" presStyleCnt="3">
        <dgm:presLayoutVars>
          <dgm:chMax val="1"/>
          <dgm:chPref val="1"/>
        </dgm:presLayoutVars>
      </dgm:prSet>
      <dgm:spPr/>
    </dgm:pt>
    <dgm:pt modelId="{3F26E4BA-D4DF-42D1-AFEF-92D1D3169E95}" type="pres">
      <dgm:prSet presAssocID="{D42461F4-238C-46F8-9ACC-2F2D973BD104}" presName="sibTrans" presStyleCnt="0"/>
      <dgm:spPr/>
    </dgm:pt>
    <dgm:pt modelId="{46B1F852-2E2F-4F2C-9D76-2ABE44014206}" type="pres">
      <dgm:prSet presAssocID="{3F6E784F-5D86-44C9-A105-17E50FC073B7}" presName="compNode" presStyleCnt="0"/>
      <dgm:spPr/>
    </dgm:pt>
    <dgm:pt modelId="{7EE17795-C359-4BA8-A46F-13D40E1CB254}" type="pres">
      <dgm:prSet presAssocID="{3F6E784F-5D86-44C9-A105-17E50FC073B7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drživost"/>
        </a:ext>
      </dgm:extLst>
    </dgm:pt>
    <dgm:pt modelId="{558DD742-CBE7-4101-A76C-4906C51488DA}" type="pres">
      <dgm:prSet presAssocID="{3F6E784F-5D86-44C9-A105-17E50FC073B7}" presName="spaceRect" presStyleCnt="0"/>
      <dgm:spPr/>
    </dgm:pt>
    <dgm:pt modelId="{A702AF0E-5484-4849-9415-6250C9A2CFE1}" type="pres">
      <dgm:prSet presAssocID="{3F6E784F-5D86-44C9-A105-17E50FC073B7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B1DEF17-2C57-4F3E-8446-F24E3E07FB5B}" type="presOf" srcId="{CFB1463D-DCF1-482D-BFB8-5342A7BF24AB}" destId="{8ADE84D1-7CE7-41C5-A1F5-70DCDA6A8160}" srcOrd="0" destOrd="0" presId="urn:microsoft.com/office/officeart/2018/2/layout/IconLabelList"/>
    <dgm:cxn modelId="{AFEAF519-2A3E-4216-B951-030367BE7997}" type="presOf" srcId="{14612C19-A755-4BD6-804F-B3CD26BAA450}" destId="{76AEF5F3-EB31-4386-A794-0FB43000CC40}" srcOrd="0" destOrd="0" presId="urn:microsoft.com/office/officeart/2018/2/layout/IconLabelList"/>
    <dgm:cxn modelId="{43185872-0BE1-43D6-88D9-D6D9AB9CABAC}" type="presOf" srcId="{F952A105-6220-4427-ABEE-A1010E91D15C}" destId="{815EEC2C-04F9-48EF-A039-DA42ABB0FB04}" srcOrd="0" destOrd="0" presId="urn:microsoft.com/office/officeart/2018/2/layout/IconLabelList"/>
    <dgm:cxn modelId="{F1652A98-A3BA-4756-AC47-4C0E48D67B57}" srcId="{14612C19-A755-4BD6-804F-B3CD26BAA450}" destId="{F952A105-6220-4427-ABEE-A1010E91D15C}" srcOrd="1" destOrd="0" parTransId="{4E473B64-E7F8-4092-8043-ACC1B8668C63}" sibTransId="{D42461F4-238C-46F8-9ACC-2F2D973BD104}"/>
    <dgm:cxn modelId="{ADCB31E2-2340-4BA7-A7B7-CE239C108AE1}" type="presOf" srcId="{3F6E784F-5D86-44C9-A105-17E50FC073B7}" destId="{A702AF0E-5484-4849-9415-6250C9A2CFE1}" srcOrd="0" destOrd="0" presId="urn:microsoft.com/office/officeart/2018/2/layout/IconLabelList"/>
    <dgm:cxn modelId="{4BCC08E7-0361-46FD-80DF-1289DE0C4481}" srcId="{14612C19-A755-4BD6-804F-B3CD26BAA450}" destId="{3F6E784F-5D86-44C9-A105-17E50FC073B7}" srcOrd="2" destOrd="0" parTransId="{6E3AD7A2-3655-4E70-A3DC-1A54A797A8DF}" sibTransId="{CDEC3172-C410-4E53-B47B-8B90EB3B7B7D}"/>
    <dgm:cxn modelId="{37008DE7-98FB-4D96-9006-1A31F72A1B4F}" srcId="{14612C19-A755-4BD6-804F-B3CD26BAA450}" destId="{CFB1463D-DCF1-482D-BFB8-5342A7BF24AB}" srcOrd="0" destOrd="0" parTransId="{164F8D10-B8CF-4312-8AAD-1939A75F4388}" sibTransId="{9D62C661-6129-4E96-9C46-07E467D25074}"/>
    <dgm:cxn modelId="{968BC950-D8DB-48C1-9996-DC16B1D98AB8}" type="presParOf" srcId="{76AEF5F3-EB31-4386-A794-0FB43000CC40}" destId="{199477A0-8038-4D2E-A8FE-7994D2B8BCD9}" srcOrd="0" destOrd="0" presId="urn:microsoft.com/office/officeart/2018/2/layout/IconLabelList"/>
    <dgm:cxn modelId="{562345FF-0C7E-440A-8C64-33D32B55240D}" type="presParOf" srcId="{199477A0-8038-4D2E-A8FE-7994D2B8BCD9}" destId="{3B7FA981-D3EC-4234-8A38-650CC645B7D9}" srcOrd="0" destOrd="0" presId="urn:microsoft.com/office/officeart/2018/2/layout/IconLabelList"/>
    <dgm:cxn modelId="{78FBA4D4-4A65-490B-8D12-554DB8A2C1E6}" type="presParOf" srcId="{199477A0-8038-4D2E-A8FE-7994D2B8BCD9}" destId="{A63200AE-B9E9-4312-B304-97B6AAD41E9C}" srcOrd="1" destOrd="0" presId="urn:microsoft.com/office/officeart/2018/2/layout/IconLabelList"/>
    <dgm:cxn modelId="{53FF7345-80D3-416F-9637-AEB2D2297482}" type="presParOf" srcId="{199477A0-8038-4D2E-A8FE-7994D2B8BCD9}" destId="{8ADE84D1-7CE7-41C5-A1F5-70DCDA6A8160}" srcOrd="2" destOrd="0" presId="urn:microsoft.com/office/officeart/2018/2/layout/IconLabelList"/>
    <dgm:cxn modelId="{6BD7DA4C-C1B9-4BA1-99F4-1D80DB019BE9}" type="presParOf" srcId="{76AEF5F3-EB31-4386-A794-0FB43000CC40}" destId="{DB21EDEB-2848-4B9A-B410-E82A6B525692}" srcOrd="1" destOrd="0" presId="urn:microsoft.com/office/officeart/2018/2/layout/IconLabelList"/>
    <dgm:cxn modelId="{0D74A045-7023-4F0B-B80D-2EFAFFE30042}" type="presParOf" srcId="{76AEF5F3-EB31-4386-A794-0FB43000CC40}" destId="{5EECEB4B-C31B-4436-A5AA-37441DB601F4}" srcOrd="2" destOrd="0" presId="urn:microsoft.com/office/officeart/2018/2/layout/IconLabelList"/>
    <dgm:cxn modelId="{294F8F3D-042D-4511-8870-14C1742ECE06}" type="presParOf" srcId="{5EECEB4B-C31B-4436-A5AA-37441DB601F4}" destId="{032871A4-EB61-4375-AFD0-4CE2F01E9EC9}" srcOrd="0" destOrd="0" presId="urn:microsoft.com/office/officeart/2018/2/layout/IconLabelList"/>
    <dgm:cxn modelId="{F7417CCC-7750-4FF8-8A52-ED85F58F6608}" type="presParOf" srcId="{5EECEB4B-C31B-4436-A5AA-37441DB601F4}" destId="{F3CC9679-6579-4D71-B9EE-F3643C00FA23}" srcOrd="1" destOrd="0" presId="urn:microsoft.com/office/officeart/2018/2/layout/IconLabelList"/>
    <dgm:cxn modelId="{F784C947-B140-496A-A36C-18CF938B57E7}" type="presParOf" srcId="{5EECEB4B-C31B-4436-A5AA-37441DB601F4}" destId="{815EEC2C-04F9-48EF-A039-DA42ABB0FB04}" srcOrd="2" destOrd="0" presId="urn:microsoft.com/office/officeart/2018/2/layout/IconLabelList"/>
    <dgm:cxn modelId="{9A9836C3-A5C4-4D61-B480-4AC8DC589528}" type="presParOf" srcId="{76AEF5F3-EB31-4386-A794-0FB43000CC40}" destId="{3F26E4BA-D4DF-42D1-AFEF-92D1D3169E95}" srcOrd="3" destOrd="0" presId="urn:microsoft.com/office/officeart/2018/2/layout/IconLabelList"/>
    <dgm:cxn modelId="{1EC5DB42-8D47-41E0-ACA7-30B854DC3434}" type="presParOf" srcId="{76AEF5F3-EB31-4386-A794-0FB43000CC40}" destId="{46B1F852-2E2F-4F2C-9D76-2ABE44014206}" srcOrd="4" destOrd="0" presId="urn:microsoft.com/office/officeart/2018/2/layout/IconLabelList"/>
    <dgm:cxn modelId="{C719D473-D7CF-418B-815D-C4C8D2013578}" type="presParOf" srcId="{46B1F852-2E2F-4F2C-9D76-2ABE44014206}" destId="{7EE17795-C359-4BA8-A46F-13D40E1CB254}" srcOrd="0" destOrd="0" presId="urn:microsoft.com/office/officeart/2018/2/layout/IconLabelList"/>
    <dgm:cxn modelId="{0312C3AE-9D91-41B4-B8BB-8BED4964BABD}" type="presParOf" srcId="{46B1F852-2E2F-4F2C-9D76-2ABE44014206}" destId="{558DD742-CBE7-4101-A76C-4906C51488DA}" srcOrd="1" destOrd="0" presId="urn:microsoft.com/office/officeart/2018/2/layout/IconLabelList"/>
    <dgm:cxn modelId="{F6B09458-28B6-4E10-AE1B-4AC4C10D441E}" type="presParOf" srcId="{46B1F852-2E2F-4F2C-9D76-2ABE44014206}" destId="{A702AF0E-5484-4849-9415-6250C9A2CFE1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82706D-3E2C-44AB-97C1-97A9E59117AA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0F646C1-E563-461D-A4CE-52B87E096C9C}">
      <dgm:prSet/>
      <dgm:spPr/>
      <dgm:t>
        <a:bodyPr/>
        <a:lstStyle/>
        <a:p>
          <a:pPr>
            <a:defRPr cap="all"/>
          </a:pPr>
          <a:r>
            <a:rPr lang="en-US" b="1"/>
            <a:t>Water Treatment and Distribution</a:t>
          </a:r>
          <a:r>
            <a:rPr lang="en-US"/>
            <a:t>:</a:t>
          </a:r>
        </a:p>
      </dgm:t>
    </dgm:pt>
    <dgm:pt modelId="{B2677AEC-1B1C-4B78-A05B-6009A08BCD4C}" type="parTrans" cxnId="{52039C62-D4A3-4B92-A515-D8F30869F2EE}">
      <dgm:prSet/>
      <dgm:spPr/>
      <dgm:t>
        <a:bodyPr/>
        <a:lstStyle/>
        <a:p>
          <a:endParaRPr lang="en-US"/>
        </a:p>
      </dgm:t>
    </dgm:pt>
    <dgm:pt modelId="{0FEBBA7B-EECA-4574-82D4-14B8509CE64A}" type="sibTrans" cxnId="{52039C62-D4A3-4B92-A515-D8F30869F2EE}">
      <dgm:prSet/>
      <dgm:spPr/>
      <dgm:t>
        <a:bodyPr/>
        <a:lstStyle/>
        <a:p>
          <a:endParaRPr lang="en-US"/>
        </a:p>
      </dgm:t>
    </dgm:pt>
    <dgm:pt modelId="{A91DA248-C408-4B1D-BCDF-B74C932181EB}">
      <dgm:prSet/>
      <dgm:spPr/>
      <dgm:t>
        <a:bodyPr/>
        <a:lstStyle/>
        <a:p>
          <a:pPr>
            <a:defRPr cap="all"/>
          </a:pPr>
          <a:r>
            <a:rPr lang="en-US"/>
            <a:t>Approximately </a:t>
          </a:r>
          <a:r>
            <a:rPr lang="en-US" b="1"/>
            <a:t>0.001 kg CO2e per liter of water</a:t>
          </a:r>
          <a:r>
            <a:rPr lang="en-US"/>
            <a:t> treated and distributed.</a:t>
          </a:r>
        </a:p>
      </dgm:t>
    </dgm:pt>
    <dgm:pt modelId="{6FF913A2-45CA-4084-8C7C-7656E27A1D77}" type="parTrans" cxnId="{592362D6-1D5C-4178-B076-B8285F2CFCD7}">
      <dgm:prSet/>
      <dgm:spPr/>
      <dgm:t>
        <a:bodyPr/>
        <a:lstStyle/>
        <a:p>
          <a:endParaRPr lang="en-US"/>
        </a:p>
      </dgm:t>
    </dgm:pt>
    <dgm:pt modelId="{76FDC2F7-75AA-4A3D-9FA9-3CD75B8704F9}" type="sibTrans" cxnId="{592362D6-1D5C-4178-B076-B8285F2CFCD7}">
      <dgm:prSet/>
      <dgm:spPr/>
      <dgm:t>
        <a:bodyPr/>
        <a:lstStyle/>
        <a:p>
          <a:endParaRPr lang="en-US"/>
        </a:p>
      </dgm:t>
    </dgm:pt>
    <dgm:pt modelId="{7AC3CCA4-E820-4EC6-BA30-AEF4B25DBABD}" type="pres">
      <dgm:prSet presAssocID="{3182706D-3E2C-44AB-97C1-97A9E59117AA}" presName="root" presStyleCnt="0">
        <dgm:presLayoutVars>
          <dgm:dir/>
          <dgm:resizeHandles val="exact"/>
        </dgm:presLayoutVars>
      </dgm:prSet>
      <dgm:spPr/>
    </dgm:pt>
    <dgm:pt modelId="{88F6671F-0058-47C4-A836-A0E0AA55C765}" type="pres">
      <dgm:prSet presAssocID="{C0F646C1-E563-461D-A4CE-52B87E096C9C}" presName="compNode" presStyleCnt="0"/>
      <dgm:spPr/>
    </dgm:pt>
    <dgm:pt modelId="{2E06D807-0967-41A6-B4E4-14F97B0E9DCC}" type="pres">
      <dgm:prSet presAssocID="{C0F646C1-E563-461D-A4CE-52B87E096C9C}" presName="iconBgRect" presStyleLbl="bgShp" presStyleIdx="0" presStyleCnt="2"/>
      <dgm:spPr/>
    </dgm:pt>
    <dgm:pt modelId="{938BEC61-C395-4773-9D4C-22E69C2834DB}" type="pres">
      <dgm:prSet presAssocID="{C0F646C1-E563-461D-A4CE-52B87E096C9C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oda"/>
        </a:ext>
      </dgm:extLst>
    </dgm:pt>
    <dgm:pt modelId="{358D81D8-E473-41F6-9903-9704F335CAE0}" type="pres">
      <dgm:prSet presAssocID="{C0F646C1-E563-461D-A4CE-52B87E096C9C}" presName="spaceRect" presStyleCnt="0"/>
      <dgm:spPr/>
    </dgm:pt>
    <dgm:pt modelId="{08BF45CB-DE07-493D-A384-B5E36BD5D171}" type="pres">
      <dgm:prSet presAssocID="{C0F646C1-E563-461D-A4CE-52B87E096C9C}" presName="textRect" presStyleLbl="revTx" presStyleIdx="0" presStyleCnt="2">
        <dgm:presLayoutVars>
          <dgm:chMax val="1"/>
          <dgm:chPref val="1"/>
        </dgm:presLayoutVars>
      </dgm:prSet>
      <dgm:spPr/>
    </dgm:pt>
    <dgm:pt modelId="{4C402237-5C76-43A1-B333-FDA95FA483E9}" type="pres">
      <dgm:prSet presAssocID="{0FEBBA7B-EECA-4574-82D4-14B8509CE64A}" presName="sibTrans" presStyleCnt="0"/>
      <dgm:spPr/>
    </dgm:pt>
    <dgm:pt modelId="{01A3903E-0EF3-4B55-8031-9CA2EE56BF2E}" type="pres">
      <dgm:prSet presAssocID="{A91DA248-C408-4B1D-BCDF-B74C932181EB}" presName="compNode" presStyleCnt="0"/>
      <dgm:spPr/>
    </dgm:pt>
    <dgm:pt modelId="{10B768EE-94CF-44B5-ADB9-7FA825C2AEB8}" type="pres">
      <dgm:prSet presAssocID="{A91DA248-C408-4B1D-BCDF-B74C932181EB}" presName="iconBgRect" presStyleLbl="bgShp" presStyleIdx="1" presStyleCnt="2"/>
      <dgm:spPr/>
    </dgm:pt>
    <dgm:pt modelId="{D597FD63-FFFC-4065-A0CB-A2B1DA0AF8DF}" type="pres">
      <dgm:prSet presAssocID="{A91DA248-C408-4B1D-BCDF-B74C932181E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har"/>
        </a:ext>
      </dgm:extLst>
    </dgm:pt>
    <dgm:pt modelId="{1DDCF1F6-9219-4715-9B26-8EF45C31FBE5}" type="pres">
      <dgm:prSet presAssocID="{A91DA248-C408-4B1D-BCDF-B74C932181EB}" presName="spaceRect" presStyleCnt="0"/>
      <dgm:spPr/>
    </dgm:pt>
    <dgm:pt modelId="{93C18EB9-8D73-4B25-B98A-00FC5D29F00B}" type="pres">
      <dgm:prSet presAssocID="{A91DA248-C408-4B1D-BCDF-B74C932181EB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DFBF8300-2364-4BA7-ABBB-B511D0A34463}" type="presOf" srcId="{A91DA248-C408-4B1D-BCDF-B74C932181EB}" destId="{93C18EB9-8D73-4B25-B98A-00FC5D29F00B}" srcOrd="0" destOrd="0" presId="urn:microsoft.com/office/officeart/2018/5/layout/IconCircleLabelList"/>
    <dgm:cxn modelId="{52039C62-D4A3-4B92-A515-D8F30869F2EE}" srcId="{3182706D-3E2C-44AB-97C1-97A9E59117AA}" destId="{C0F646C1-E563-461D-A4CE-52B87E096C9C}" srcOrd="0" destOrd="0" parTransId="{B2677AEC-1B1C-4B78-A05B-6009A08BCD4C}" sibTransId="{0FEBBA7B-EECA-4574-82D4-14B8509CE64A}"/>
    <dgm:cxn modelId="{C97D56AB-4F7B-440D-98F7-960972495F54}" type="presOf" srcId="{3182706D-3E2C-44AB-97C1-97A9E59117AA}" destId="{7AC3CCA4-E820-4EC6-BA30-AEF4B25DBABD}" srcOrd="0" destOrd="0" presId="urn:microsoft.com/office/officeart/2018/5/layout/IconCircleLabelList"/>
    <dgm:cxn modelId="{592362D6-1D5C-4178-B076-B8285F2CFCD7}" srcId="{3182706D-3E2C-44AB-97C1-97A9E59117AA}" destId="{A91DA248-C408-4B1D-BCDF-B74C932181EB}" srcOrd="1" destOrd="0" parTransId="{6FF913A2-45CA-4084-8C7C-7656E27A1D77}" sibTransId="{76FDC2F7-75AA-4A3D-9FA9-3CD75B8704F9}"/>
    <dgm:cxn modelId="{B76416FB-D0BA-438A-B9B7-23ECCC44F6FF}" type="presOf" srcId="{C0F646C1-E563-461D-A4CE-52B87E096C9C}" destId="{08BF45CB-DE07-493D-A384-B5E36BD5D171}" srcOrd="0" destOrd="0" presId="urn:microsoft.com/office/officeart/2018/5/layout/IconCircleLabelList"/>
    <dgm:cxn modelId="{9BE8970B-BC4D-4B93-98B1-4ED5B9DAD188}" type="presParOf" srcId="{7AC3CCA4-E820-4EC6-BA30-AEF4B25DBABD}" destId="{88F6671F-0058-47C4-A836-A0E0AA55C765}" srcOrd="0" destOrd="0" presId="urn:microsoft.com/office/officeart/2018/5/layout/IconCircleLabelList"/>
    <dgm:cxn modelId="{284C4779-96C7-49C7-93D3-C5B1EB404544}" type="presParOf" srcId="{88F6671F-0058-47C4-A836-A0E0AA55C765}" destId="{2E06D807-0967-41A6-B4E4-14F97B0E9DCC}" srcOrd="0" destOrd="0" presId="urn:microsoft.com/office/officeart/2018/5/layout/IconCircleLabelList"/>
    <dgm:cxn modelId="{FDE188B5-58F1-4998-AD21-135FF4312A2D}" type="presParOf" srcId="{88F6671F-0058-47C4-A836-A0E0AA55C765}" destId="{938BEC61-C395-4773-9D4C-22E69C2834DB}" srcOrd="1" destOrd="0" presId="urn:microsoft.com/office/officeart/2018/5/layout/IconCircleLabelList"/>
    <dgm:cxn modelId="{D5AE99C6-7F96-4A7D-955E-F4A59272FA3A}" type="presParOf" srcId="{88F6671F-0058-47C4-A836-A0E0AA55C765}" destId="{358D81D8-E473-41F6-9903-9704F335CAE0}" srcOrd="2" destOrd="0" presId="urn:microsoft.com/office/officeart/2018/5/layout/IconCircleLabelList"/>
    <dgm:cxn modelId="{16D57C19-6E41-4D2A-A62B-5EC9C6425B2E}" type="presParOf" srcId="{88F6671F-0058-47C4-A836-A0E0AA55C765}" destId="{08BF45CB-DE07-493D-A384-B5E36BD5D171}" srcOrd="3" destOrd="0" presId="urn:microsoft.com/office/officeart/2018/5/layout/IconCircleLabelList"/>
    <dgm:cxn modelId="{24CF4F36-0D9E-4BB5-8984-8F65F539B4C2}" type="presParOf" srcId="{7AC3CCA4-E820-4EC6-BA30-AEF4B25DBABD}" destId="{4C402237-5C76-43A1-B333-FDA95FA483E9}" srcOrd="1" destOrd="0" presId="urn:microsoft.com/office/officeart/2018/5/layout/IconCircleLabelList"/>
    <dgm:cxn modelId="{A5FC20B5-29F9-40AC-B49B-9F050E61F3F5}" type="presParOf" srcId="{7AC3CCA4-E820-4EC6-BA30-AEF4B25DBABD}" destId="{01A3903E-0EF3-4B55-8031-9CA2EE56BF2E}" srcOrd="2" destOrd="0" presId="urn:microsoft.com/office/officeart/2018/5/layout/IconCircleLabelList"/>
    <dgm:cxn modelId="{78BAAC7C-B2C7-4B4E-B624-847DA5477BDA}" type="presParOf" srcId="{01A3903E-0EF3-4B55-8031-9CA2EE56BF2E}" destId="{10B768EE-94CF-44B5-ADB9-7FA825C2AEB8}" srcOrd="0" destOrd="0" presId="urn:microsoft.com/office/officeart/2018/5/layout/IconCircleLabelList"/>
    <dgm:cxn modelId="{0577C1E3-E6F1-42F8-8661-FAD935ADEFD2}" type="presParOf" srcId="{01A3903E-0EF3-4B55-8031-9CA2EE56BF2E}" destId="{D597FD63-FFFC-4065-A0CB-A2B1DA0AF8DF}" srcOrd="1" destOrd="0" presId="urn:microsoft.com/office/officeart/2018/5/layout/IconCircleLabelList"/>
    <dgm:cxn modelId="{05A99F77-2E6A-46B3-969B-4B31336E4823}" type="presParOf" srcId="{01A3903E-0EF3-4B55-8031-9CA2EE56BF2E}" destId="{1DDCF1F6-9219-4715-9B26-8EF45C31FBE5}" srcOrd="2" destOrd="0" presId="urn:microsoft.com/office/officeart/2018/5/layout/IconCircleLabelList"/>
    <dgm:cxn modelId="{8567D4C3-9119-4D34-922F-53DBAD02B361}" type="presParOf" srcId="{01A3903E-0EF3-4B55-8031-9CA2EE56BF2E}" destId="{93C18EB9-8D73-4B25-B98A-00FC5D29F00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EEF782A-C0EA-4636-A1B5-A636BE5D923F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F00E5D20-AA4C-45DC-86DD-C15B600F6EBD}">
      <dgm:prSet/>
      <dgm:spPr/>
      <dgm:t>
        <a:bodyPr/>
        <a:lstStyle/>
        <a:p>
          <a:r>
            <a:rPr lang="en-US" b="1"/>
            <a:t>Enteric Fermentation (Livestock)</a:t>
          </a:r>
          <a:r>
            <a:rPr lang="en-US"/>
            <a:t>: Emission factors can vary widely, but for beef cattle, it is around </a:t>
          </a:r>
          <a:r>
            <a:rPr lang="en-US" b="1"/>
            <a:t>70 kg CO2e per kg of beef produced</a:t>
          </a:r>
          <a:r>
            <a:rPr lang="en-US"/>
            <a:t>.</a:t>
          </a:r>
        </a:p>
      </dgm:t>
    </dgm:pt>
    <dgm:pt modelId="{7471267E-D87A-43C5-A1CD-8A533CCB8BD5}" type="parTrans" cxnId="{70751B12-C2C0-42E1-9126-1FA3624A1866}">
      <dgm:prSet/>
      <dgm:spPr/>
      <dgm:t>
        <a:bodyPr/>
        <a:lstStyle/>
        <a:p>
          <a:endParaRPr lang="en-US"/>
        </a:p>
      </dgm:t>
    </dgm:pt>
    <dgm:pt modelId="{D3F583A4-E407-481E-BC0D-D7C0199FF34F}" type="sibTrans" cxnId="{70751B12-C2C0-42E1-9126-1FA3624A1866}">
      <dgm:prSet/>
      <dgm:spPr/>
      <dgm:t>
        <a:bodyPr/>
        <a:lstStyle/>
        <a:p>
          <a:endParaRPr lang="en-US"/>
        </a:p>
      </dgm:t>
    </dgm:pt>
    <dgm:pt modelId="{9E7BBA23-DCF4-4F5A-A4FC-B53E8DBF49B5}">
      <dgm:prSet/>
      <dgm:spPr/>
      <dgm:t>
        <a:bodyPr/>
        <a:lstStyle/>
        <a:p>
          <a:r>
            <a:rPr lang="en-US" b="1"/>
            <a:t>Manure Management</a:t>
          </a:r>
          <a:r>
            <a:rPr lang="en-US"/>
            <a:t>: About </a:t>
          </a:r>
          <a:r>
            <a:rPr lang="en-US" b="1"/>
            <a:t>0.02 kg CO2e per kg of manure</a:t>
          </a:r>
          <a:r>
            <a:rPr lang="en-US"/>
            <a:t>.</a:t>
          </a:r>
        </a:p>
      </dgm:t>
    </dgm:pt>
    <dgm:pt modelId="{621E87AD-80D7-4215-B84B-41A057A50FD9}" type="parTrans" cxnId="{7AC531D9-83AB-446E-BCE7-49C61CF9A04D}">
      <dgm:prSet/>
      <dgm:spPr/>
      <dgm:t>
        <a:bodyPr/>
        <a:lstStyle/>
        <a:p>
          <a:endParaRPr lang="en-US"/>
        </a:p>
      </dgm:t>
    </dgm:pt>
    <dgm:pt modelId="{E8E76B51-F136-4AE1-BD38-4E1BF46A6EEE}" type="sibTrans" cxnId="{7AC531D9-83AB-446E-BCE7-49C61CF9A04D}">
      <dgm:prSet/>
      <dgm:spPr/>
      <dgm:t>
        <a:bodyPr/>
        <a:lstStyle/>
        <a:p>
          <a:endParaRPr lang="en-US"/>
        </a:p>
      </dgm:t>
    </dgm:pt>
    <dgm:pt modelId="{7DBB7701-FE93-418C-BA95-239FA6949980}">
      <dgm:prSet/>
      <dgm:spPr/>
      <dgm:t>
        <a:bodyPr/>
        <a:lstStyle/>
        <a:p>
          <a:r>
            <a:rPr lang="en-US" b="1"/>
            <a:t>Fertilizer Application</a:t>
          </a:r>
          <a:r>
            <a:rPr lang="en-US"/>
            <a:t>: Approximately </a:t>
          </a:r>
          <a:r>
            <a:rPr lang="en-US" b="1"/>
            <a:t>0.003 kg CO2e per kg of fertilizer</a:t>
          </a:r>
          <a:r>
            <a:rPr lang="en-US"/>
            <a:t> applied.</a:t>
          </a:r>
        </a:p>
      </dgm:t>
    </dgm:pt>
    <dgm:pt modelId="{B093C33C-E957-43C8-A953-BE0F8EF52AA6}" type="parTrans" cxnId="{48AEBD56-0458-47E5-94FF-5306D92A188A}">
      <dgm:prSet/>
      <dgm:spPr/>
      <dgm:t>
        <a:bodyPr/>
        <a:lstStyle/>
        <a:p>
          <a:endParaRPr lang="en-US"/>
        </a:p>
      </dgm:t>
    </dgm:pt>
    <dgm:pt modelId="{4CC4E4B3-7B00-4B1E-A8AC-E611CCB963B1}" type="sibTrans" cxnId="{48AEBD56-0458-47E5-94FF-5306D92A188A}">
      <dgm:prSet/>
      <dgm:spPr/>
      <dgm:t>
        <a:bodyPr/>
        <a:lstStyle/>
        <a:p>
          <a:endParaRPr lang="en-US"/>
        </a:p>
      </dgm:t>
    </dgm:pt>
    <dgm:pt modelId="{D8638DE0-7C90-40D2-947E-5A6535D5B371}" type="pres">
      <dgm:prSet presAssocID="{1EEF782A-C0EA-4636-A1B5-A636BE5D923F}" presName="root" presStyleCnt="0">
        <dgm:presLayoutVars>
          <dgm:dir/>
          <dgm:resizeHandles val="exact"/>
        </dgm:presLayoutVars>
      </dgm:prSet>
      <dgm:spPr/>
    </dgm:pt>
    <dgm:pt modelId="{31B083A0-8583-4D5B-A53F-C7CD214B4F79}" type="pres">
      <dgm:prSet presAssocID="{F00E5D20-AA4C-45DC-86DD-C15B600F6EBD}" presName="compNode" presStyleCnt="0"/>
      <dgm:spPr/>
    </dgm:pt>
    <dgm:pt modelId="{12458720-964E-4984-8FA8-569B087F0857}" type="pres">
      <dgm:prSet presAssocID="{F00E5D20-AA4C-45DC-86DD-C15B600F6EB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rava"/>
        </a:ext>
      </dgm:extLst>
    </dgm:pt>
    <dgm:pt modelId="{78A90264-25F5-42F4-B1BD-A77790B2A57F}" type="pres">
      <dgm:prSet presAssocID="{F00E5D20-AA4C-45DC-86DD-C15B600F6EBD}" presName="spaceRect" presStyleCnt="0"/>
      <dgm:spPr/>
    </dgm:pt>
    <dgm:pt modelId="{53FA6EDC-DC1B-41A8-86E6-ADE14A8B001A}" type="pres">
      <dgm:prSet presAssocID="{F00E5D20-AA4C-45DC-86DD-C15B600F6EBD}" presName="textRect" presStyleLbl="revTx" presStyleIdx="0" presStyleCnt="3">
        <dgm:presLayoutVars>
          <dgm:chMax val="1"/>
          <dgm:chPref val="1"/>
        </dgm:presLayoutVars>
      </dgm:prSet>
      <dgm:spPr/>
    </dgm:pt>
    <dgm:pt modelId="{D2450B38-BC00-434B-91A7-FFA1DBF2F0A8}" type="pres">
      <dgm:prSet presAssocID="{D3F583A4-E407-481E-BC0D-D7C0199FF34F}" presName="sibTrans" presStyleCnt="0"/>
      <dgm:spPr/>
    </dgm:pt>
    <dgm:pt modelId="{9308E077-4625-4BDD-BB82-09146A2DB80E}" type="pres">
      <dgm:prSet presAssocID="{9E7BBA23-DCF4-4F5A-A4FC-B53E8DBF49B5}" presName="compNode" presStyleCnt="0"/>
      <dgm:spPr/>
    </dgm:pt>
    <dgm:pt modelId="{707F899E-3442-45AC-A5F4-274F49613DF8}" type="pres">
      <dgm:prSet presAssocID="{9E7BBA23-DCF4-4F5A-A4FC-B53E8DBF49B5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arm scene"/>
        </a:ext>
      </dgm:extLst>
    </dgm:pt>
    <dgm:pt modelId="{CB26D744-A4E6-4C6C-9ECF-0AC7A3AF0A48}" type="pres">
      <dgm:prSet presAssocID="{9E7BBA23-DCF4-4F5A-A4FC-B53E8DBF49B5}" presName="spaceRect" presStyleCnt="0"/>
      <dgm:spPr/>
    </dgm:pt>
    <dgm:pt modelId="{D8EC92EC-92A8-455B-B4CA-8B1DA105D167}" type="pres">
      <dgm:prSet presAssocID="{9E7BBA23-DCF4-4F5A-A4FC-B53E8DBF49B5}" presName="textRect" presStyleLbl="revTx" presStyleIdx="1" presStyleCnt="3">
        <dgm:presLayoutVars>
          <dgm:chMax val="1"/>
          <dgm:chPref val="1"/>
        </dgm:presLayoutVars>
      </dgm:prSet>
      <dgm:spPr/>
    </dgm:pt>
    <dgm:pt modelId="{86984589-5363-4888-B814-8D6BA27D77AC}" type="pres">
      <dgm:prSet presAssocID="{E8E76B51-F136-4AE1-BD38-4E1BF46A6EEE}" presName="sibTrans" presStyleCnt="0"/>
      <dgm:spPr/>
    </dgm:pt>
    <dgm:pt modelId="{7F138463-D2E1-4166-8294-78BB3FC63E51}" type="pres">
      <dgm:prSet presAssocID="{7DBB7701-FE93-418C-BA95-239FA6949980}" presName="compNode" presStyleCnt="0"/>
      <dgm:spPr/>
    </dgm:pt>
    <dgm:pt modelId="{9416AA69-931D-41F2-9ACA-6B00B1C54D9A}" type="pres">
      <dgm:prSet presAssocID="{7DBB7701-FE93-418C-BA95-239FA694998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ljka"/>
        </a:ext>
      </dgm:extLst>
    </dgm:pt>
    <dgm:pt modelId="{01C9B51F-180B-41BB-BE91-4ED22DFDED54}" type="pres">
      <dgm:prSet presAssocID="{7DBB7701-FE93-418C-BA95-239FA6949980}" presName="spaceRect" presStyleCnt="0"/>
      <dgm:spPr/>
    </dgm:pt>
    <dgm:pt modelId="{3DB38F5E-956D-4DB6-B73A-1A0EB8C3D727}" type="pres">
      <dgm:prSet presAssocID="{7DBB7701-FE93-418C-BA95-239FA6949980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70751B12-C2C0-42E1-9126-1FA3624A1866}" srcId="{1EEF782A-C0EA-4636-A1B5-A636BE5D923F}" destId="{F00E5D20-AA4C-45DC-86DD-C15B600F6EBD}" srcOrd="0" destOrd="0" parTransId="{7471267E-D87A-43C5-A1CD-8A533CCB8BD5}" sibTransId="{D3F583A4-E407-481E-BC0D-D7C0199FF34F}"/>
    <dgm:cxn modelId="{114D1E3E-40AF-4F4B-B790-78D57605692E}" type="presOf" srcId="{F00E5D20-AA4C-45DC-86DD-C15B600F6EBD}" destId="{53FA6EDC-DC1B-41A8-86E6-ADE14A8B001A}" srcOrd="0" destOrd="0" presId="urn:microsoft.com/office/officeart/2018/2/layout/IconLabelList"/>
    <dgm:cxn modelId="{0AB65046-0384-4B24-8547-CB6D453215F5}" type="presOf" srcId="{7DBB7701-FE93-418C-BA95-239FA6949980}" destId="{3DB38F5E-956D-4DB6-B73A-1A0EB8C3D727}" srcOrd="0" destOrd="0" presId="urn:microsoft.com/office/officeart/2018/2/layout/IconLabelList"/>
    <dgm:cxn modelId="{E84B8F67-14D0-4F5A-AEFC-7D98341A9BFE}" type="presOf" srcId="{9E7BBA23-DCF4-4F5A-A4FC-B53E8DBF49B5}" destId="{D8EC92EC-92A8-455B-B4CA-8B1DA105D167}" srcOrd="0" destOrd="0" presId="urn:microsoft.com/office/officeart/2018/2/layout/IconLabelList"/>
    <dgm:cxn modelId="{48AEBD56-0458-47E5-94FF-5306D92A188A}" srcId="{1EEF782A-C0EA-4636-A1B5-A636BE5D923F}" destId="{7DBB7701-FE93-418C-BA95-239FA6949980}" srcOrd="2" destOrd="0" parTransId="{B093C33C-E957-43C8-A953-BE0F8EF52AA6}" sibTransId="{4CC4E4B3-7B00-4B1E-A8AC-E611CCB963B1}"/>
    <dgm:cxn modelId="{73642877-E9C6-4B6E-9D84-824224CF2163}" type="presOf" srcId="{1EEF782A-C0EA-4636-A1B5-A636BE5D923F}" destId="{D8638DE0-7C90-40D2-947E-5A6535D5B371}" srcOrd="0" destOrd="0" presId="urn:microsoft.com/office/officeart/2018/2/layout/IconLabelList"/>
    <dgm:cxn modelId="{7AC531D9-83AB-446E-BCE7-49C61CF9A04D}" srcId="{1EEF782A-C0EA-4636-A1B5-A636BE5D923F}" destId="{9E7BBA23-DCF4-4F5A-A4FC-B53E8DBF49B5}" srcOrd="1" destOrd="0" parTransId="{621E87AD-80D7-4215-B84B-41A057A50FD9}" sibTransId="{E8E76B51-F136-4AE1-BD38-4E1BF46A6EEE}"/>
    <dgm:cxn modelId="{C74B1323-734C-4B27-9D48-D5A27FB65015}" type="presParOf" srcId="{D8638DE0-7C90-40D2-947E-5A6535D5B371}" destId="{31B083A0-8583-4D5B-A53F-C7CD214B4F79}" srcOrd="0" destOrd="0" presId="urn:microsoft.com/office/officeart/2018/2/layout/IconLabelList"/>
    <dgm:cxn modelId="{FF4C6077-03D6-4A41-BA2C-6D5494FC7ECF}" type="presParOf" srcId="{31B083A0-8583-4D5B-A53F-C7CD214B4F79}" destId="{12458720-964E-4984-8FA8-569B087F0857}" srcOrd="0" destOrd="0" presId="urn:microsoft.com/office/officeart/2018/2/layout/IconLabelList"/>
    <dgm:cxn modelId="{5A64D9C6-9A2A-476C-B656-2DAEE5A6117B}" type="presParOf" srcId="{31B083A0-8583-4D5B-A53F-C7CD214B4F79}" destId="{78A90264-25F5-42F4-B1BD-A77790B2A57F}" srcOrd="1" destOrd="0" presId="urn:microsoft.com/office/officeart/2018/2/layout/IconLabelList"/>
    <dgm:cxn modelId="{2E119DAA-8E96-494D-A263-A35409B9DE39}" type="presParOf" srcId="{31B083A0-8583-4D5B-A53F-C7CD214B4F79}" destId="{53FA6EDC-DC1B-41A8-86E6-ADE14A8B001A}" srcOrd="2" destOrd="0" presId="urn:microsoft.com/office/officeart/2018/2/layout/IconLabelList"/>
    <dgm:cxn modelId="{E20235A4-0CC1-4C60-8712-8FDD20DED71F}" type="presParOf" srcId="{D8638DE0-7C90-40D2-947E-5A6535D5B371}" destId="{D2450B38-BC00-434B-91A7-FFA1DBF2F0A8}" srcOrd="1" destOrd="0" presId="urn:microsoft.com/office/officeart/2018/2/layout/IconLabelList"/>
    <dgm:cxn modelId="{726A6604-A27C-4004-806C-3134DFD2563B}" type="presParOf" srcId="{D8638DE0-7C90-40D2-947E-5A6535D5B371}" destId="{9308E077-4625-4BDD-BB82-09146A2DB80E}" srcOrd="2" destOrd="0" presId="urn:microsoft.com/office/officeart/2018/2/layout/IconLabelList"/>
    <dgm:cxn modelId="{2F96CDBA-5E37-4006-8CDE-EE2A4F007784}" type="presParOf" srcId="{9308E077-4625-4BDD-BB82-09146A2DB80E}" destId="{707F899E-3442-45AC-A5F4-274F49613DF8}" srcOrd="0" destOrd="0" presId="urn:microsoft.com/office/officeart/2018/2/layout/IconLabelList"/>
    <dgm:cxn modelId="{114B0D8D-6CB6-4FF9-AF47-A794A488D128}" type="presParOf" srcId="{9308E077-4625-4BDD-BB82-09146A2DB80E}" destId="{CB26D744-A4E6-4C6C-9ECF-0AC7A3AF0A48}" srcOrd="1" destOrd="0" presId="urn:microsoft.com/office/officeart/2018/2/layout/IconLabelList"/>
    <dgm:cxn modelId="{2B86B244-AC47-4CF7-BBD0-D22E4C0C38F9}" type="presParOf" srcId="{9308E077-4625-4BDD-BB82-09146A2DB80E}" destId="{D8EC92EC-92A8-455B-B4CA-8B1DA105D167}" srcOrd="2" destOrd="0" presId="urn:microsoft.com/office/officeart/2018/2/layout/IconLabelList"/>
    <dgm:cxn modelId="{290B4853-1471-47B6-81FA-310E597C1617}" type="presParOf" srcId="{D8638DE0-7C90-40D2-947E-5A6535D5B371}" destId="{86984589-5363-4888-B814-8D6BA27D77AC}" srcOrd="3" destOrd="0" presId="urn:microsoft.com/office/officeart/2018/2/layout/IconLabelList"/>
    <dgm:cxn modelId="{0102128C-00C8-4E5D-A78C-C699D6DFD8AA}" type="presParOf" srcId="{D8638DE0-7C90-40D2-947E-5A6535D5B371}" destId="{7F138463-D2E1-4166-8294-78BB3FC63E51}" srcOrd="4" destOrd="0" presId="urn:microsoft.com/office/officeart/2018/2/layout/IconLabelList"/>
    <dgm:cxn modelId="{DDFC7D61-BD20-4880-BEC5-1746D058B40B}" type="presParOf" srcId="{7F138463-D2E1-4166-8294-78BB3FC63E51}" destId="{9416AA69-931D-41F2-9ACA-6B00B1C54D9A}" srcOrd="0" destOrd="0" presId="urn:microsoft.com/office/officeart/2018/2/layout/IconLabelList"/>
    <dgm:cxn modelId="{7930F590-6F0D-4C6B-A4A2-19004FE55C29}" type="presParOf" srcId="{7F138463-D2E1-4166-8294-78BB3FC63E51}" destId="{01C9B51F-180B-41BB-BE91-4ED22DFDED54}" srcOrd="1" destOrd="0" presId="urn:microsoft.com/office/officeart/2018/2/layout/IconLabelList"/>
    <dgm:cxn modelId="{DB1FECCC-5DE1-4166-8EE9-51A25FAA7B0C}" type="presParOf" srcId="{7F138463-D2E1-4166-8294-78BB3FC63E51}" destId="{3DB38F5E-956D-4DB6-B73A-1A0EB8C3D727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B7C9D18-DB64-4A4C-86B1-E9EBE34ED4C0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8D84DE7-C3B4-4B30-AA52-85C464EAC514}">
      <dgm:prSet/>
      <dgm:spPr/>
      <dgm:t>
        <a:bodyPr/>
        <a:lstStyle/>
        <a:p>
          <a:r>
            <a:rPr lang="en-US" b="1"/>
            <a:t>Cement</a:t>
          </a:r>
          <a:r>
            <a:rPr lang="en-US"/>
            <a:t>: Roughly </a:t>
          </a:r>
          <a:r>
            <a:rPr lang="en-US" b="1"/>
            <a:t>0.8 kg CO2e per kg of cement produced</a:t>
          </a:r>
          <a:r>
            <a:rPr lang="en-US"/>
            <a:t>.</a:t>
          </a:r>
        </a:p>
      </dgm:t>
    </dgm:pt>
    <dgm:pt modelId="{F04A97EE-4D34-465B-B740-27BB0578C001}" type="parTrans" cxnId="{F81AC159-A33F-4BAB-8284-4217BD1CE825}">
      <dgm:prSet/>
      <dgm:spPr/>
      <dgm:t>
        <a:bodyPr/>
        <a:lstStyle/>
        <a:p>
          <a:endParaRPr lang="en-US"/>
        </a:p>
      </dgm:t>
    </dgm:pt>
    <dgm:pt modelId="{F63550AE-59F7-4289-8D96-626CDFFFF28E}" type="sibTrans" cxnId="{F81AC159-A33F-4BAB-8284-4217BD1CE825}">
      <dgm:prSet phldrT="01"/>
      <dgm:spPr/>
      <dgm:t>
        <a:bodyPr/>
        <a:lstStyle/>
        <a:p>
          <a:r>
            <a:rPr lang="en-US"/>
            <a:t>01</a:t>
          </a:r>
        </a:p>
      </dgm:t>
    </dgm:pt>
    <dgm:pt modelId="{33288C31-596E-44B0-8A41-BFC9A9F74EC6}">
      <dgm:prSet/>
      <dgm:spPr/>
      <dgm:t>
        <a:bodyPr/>
        <a:lstStyle/>
        <a:p>
          <a:r>
            <a:rPr lang="en-US" b="1"/>
            <a:t>Steel</a:t>
          </a:r>
          <a:r>
            <a:rPr lang="en-US"/>
            <a:t>: Approximately </a:t>
          </a:r>
          <a:r>
            <a:rPr lang="en-US" b="1"/>
            <a:t>1.8 kg CO2e per kg of steel produced</a:t>
          </a:r>
          <a:r>
            <a:rPr lang="en-US"/>
            <a:t>.</a:t>
          </a:r>
        </a:p>
      </dgm:t>
    </dgm:pt>
    <dgm:pt modelId="{C2888CC8-C589-48CC-A957-E251CF4E92D3}" type="parTrans" cxnId="{46326B0A-E806-4771-A7D5-74A91C384782}">
      <dgm:prSet/>
      <dgm:spPr/>
      <dgm:t>
        <a:bodyPr/>
        <a:lstStyle/>
        <a:p>
          <a:endParaRPr lang="en-US"/>
        </a:p>
      </dgm:t>
    </dgm:pt>
    <dgm:pt modelId="{2199958C-63AB-4D7B-A3E7-5FCE0BC0C8A8}" type="sibTrans" cxnId="{46326B0A-E806-4771-A7D5-74A91C384782}">
      <dgm:prSet phldrT="02"/>
      <dgm:spPr/>
      <dgm:t>
        <a:bodyPr/>
        <a:lstStyle/>
        <a:p>
          <a:r>
            <a:rPr lang="en-US"/>
            <a:t>02</a:t>
          </a:r>
        </a:p>
      </dgm:t>
    </dgm:pt>
    <dgm:pt modelId="{33499047-EB7A-4BCD-9926-1B062799C0B6}">
      <dgm:prSet/>
      <dgm:spPr/>
      <dgm:t>
        <a:bodyPr/>
        <a:lstStyle/>
        <a:p>
          <a:r>
            <a:rPr lang="en-US" b="1"/>
            <a:t>Wood</a:t>
          </a:r>
          <a:r>
            <a:rPr lang="en-US"/>
            <a:t>: Can vary, but a rough estimate is </a:t>
          </a:r>
          <a:r>
            <a:rPr lang="en-US" b="1"/>
            <a:t>0.1 kg CO2e per kg of wood used</a:t>
          </a:r>
          <a:r>
            <a:rPr lang="en-US"/>
            <a:t> (considering transportation and processing).</a:t>
          </a:r>
        </a:p>
      </dgm:t>
    </dgm:pt>
    <dgm:pt modelId="{6DE5F511-C699-4413-9FC1-449E6DFB8187}" type="parTrans" cxnId="{D24A8517-C5A0-4C49-97EC-427DBD581D70}">
      <dgm:prSet/>
      <dgm:spPr/>
      <dgm:t>
        <a:bodyPr/>
        <a:lstStyle/>
        <a:p>
          <a:endParaRPr lang="en-US"/>
        </a:p>
      </dgm:t>
    </dgm:pt>
    <dgm:pt modelId="{E4B8F132-8D7E-4F7F-B6C2-931F02CDE26C}" type="sibTrans" cxnId="{D24A8517-C5A0-4C49-97EC-427DBD581D70}">
      <dgm:prSet phldrT="03"/>
      <dgm:spPr/>
      <dgm:t>
        <a:bodyPr/>
        <a:lstStyle/>
        <a:p>
          <a:r>
            <a:rPr lang="en-US"/>
            <a:t>03</a:t>
          </a:r>
        </a:p>
      </dgm:t>
    </dgm:pt>
    <dgm:pt modelId="{4A297F96-3893-41BF-8CD8-877624023C2C}" type="pres">
      <dgm:prSet presAssocID="{1B7C9D18-DB64-4A4C-86B1-E9EBE34ED4C0}" presName="Name0" presStyleCnt="0">
        <dgm:presLayoutVars>
          <dgm:animLvl val="lvl"/>
          <dgm:resizeHandles val="exact"/>
        </dgm:presLayoutVars>
      </dgm:prSet>
      <dgm:spPr/>
    </dgm:pt>
    <dgm:pt modelId="{8D77D2F0-99C3-4DC2-B750-039FD8BDFF33}" type="pres">
      <dgm:prSet presAssocID="{78D84DE7-C3B4-4B30-AA52-85C464EAC514}" presName="compositeNode" presStyleCnt="0">
        <dgm:presLayoutVars>
          <dgm:bulletEnabled val="1"/>
        </dgm:presLayoutVars>
      </dgm:prSet>
      <dgm:spPr/>
    </dgm:pt>
    <dgm:pt modelId="{0FA0DA61-F864-4209-BC48-5066509E415D}" type="pres">
      <dgm:prSet presAssocID="{78D84DE7-C3B4-4B30-AA52-85C464EAC514}" presName="bgRect" presStyleLbl="alignNode1" presStyleIdx="0" presStyleCnt="3"/>
      <dgm:spPr/>
    </dgm:pt>
    <dgm:pt modelId="{9D034906-CEAF-4010-BF0A-5D2F647BD426}" type="pres">
      <dgm:prSet presAssocID="{F63550AE-59F7-4289-8D96-626CDFFFF28E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97F177FF-0607-4B40-8B77-81AF38F71837}" type="pres">
      <dgm:prSet presAssocID="{78D84DE7-C3B4-4B30-AA52-85C464EAC514}" presName="nodeRect" presStyleLbl="alignNode1" presStyleIdx="0" presStyleCnt="3">
        <dgm:presLayoutVars>
          <dgm:bulletEnabled val="1"/>
        </dgm:presLayoutVars>
      </dgm:prSet>
      <dgm:spPr/>
    </dgm:pt>
    <dgm:pt modelId="{6043EC94-9112-4717-95DD-3BD0E6567263}" type="pres">
      <dgm:prSet presAssocID="{F63550AE-59F7-4289-8D96-626CDFFFF28E}" presName="sibTrans" presStyleCnt="0"/>
      <dgm:spPr/>
    </dgm:pt>
    <dgm:pt modelId="{6F58FD0B-4DA6-40B1-8B79-04EFBFB9502E}" type="pres">
      <dgm:prSet presAssocID="{33288C31-596E-44B0-8A41-BFC9A9F74EC6}" presName="compositeNode" presStyleCnt="0">
        <dgm:presLayoutVars>
          <dgm:bulletEnabled val="1"/>
        </dgm:presLayoutVars>
      </dgm:prSet>
      <dgm:spPr/>
    </dgm:pt>
    <dgm:pt modelId="{9CD6389B-A6DC-4DFB-9FCB-4845AED23BAB}" type="pres">
      <dgm:prSet presAssocID="{33288C31-596E-44B0-8A41-BFC9A9F74EC6}" presName="bgRect" presStyleLbl="alignNode1" presStyleIdx="1" presStyleCnt="3"/>
      <dgm:spPr/>
    </dgm:pt>
    <dgm:pt modelId="{53E7038A-0B35-44E9-A1BF-8BD1623D3380}" type="pres">
      <dgm:prSet presAssocID="{2199958C-63AB-4D7B-A3E7-5FCE0BC0C8A8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54F0C563-1AA1-4CE9-93EF-1F473E1BC0EE}" type="pres">
      <dgm:prSet presAssocID="{33288C31-596E-44B0-8A41-BFC9A9F74EC6}" presName="nodeRect" presStyleLbl="alignNode1" presStyleIdx="1" presStyleCnt="3">
        <dgm:presLayoutVars>
          <dgm:bulletEnabled val="1"/>
        </dgm:presLayoutVars>
      </dgm:prSet>
      <dgm:spPr/>
    </dgm:pt>
    <dgm:pt modelId="{119294FC-E1BC-40E9-9675-0429293CABEB}" type="pres">
      <dgm:prSet presAssocID="{2199958C-63AB-4D7B-A3E7-5FCE0BC0C8A8}" presName="sibTrans" presStyleCnt="0"/>
      <dgm:spPr/>
    </dgm:pt>
    <dgm:pt modelId="{07454C92-183F-4AF3-B90C-AD21CD3428C0}" type="pres">
      <dgm:prSet presAssocID="{33499047-EB7A-4BCD-9926-1B062799C0B6}" presName="compositeNode" presStyleCnt="0">
        <dgm:presLayoutVars>
          <dgm:bulletEnabled val="1"/>
        </dgm:presLayoutVars>
      </dgm:prSet>
      <dgm:spPr/>
    </dgm:pt>
    <dgm:pt modelId="{C8AD1E0C-FB20-4430-A229-28D7F685134F}" type="pres">
      <dgm:prSet presAssocID="{33499047-EB7A-4BCD-9926-1B062799C0B6}" presName="bgRect" presStyleLbl="alignNode1" presStyleIdx="2" presStyleCnt="3"/>
      <dgm:spPr/>
    </dgm:pt>
    <dgm:pt modelId="{CE497169-EC8F-4CDA-B583-4A999B5A3DFD}" type="pres">
      <dgm:prSet presAssocID="{E4B8F132-8D7E-4F7F-B6C2-931F02CDE26C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E0299D6A-2EF9-41EE-85DE-261B407368EC}" type="pres">
      <dgm:prSet presAssocID="{33499047-EB7A-4BCD-9926-1B062799C0B6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46326B0A-E806-4771-A7D5-74A91C384782}" srcId="{1B7C9D18-DB64-4A4C-86B1-E9EBE34ED4C0}" destId="{33288C31-596E-44B0-8A41-BFC9A9F74EC6}" srcOrd="1" destOrd="0" parTransId="{C2888CC8-C589-48CC-A957-E251CF4E92D3}" sibTransId="{2199958C-63AB-4D7B-A3E7-5FCE0BC0C8A8}"/>
    <dgm:cxn modelId="{D24A8517-C5A0-4C49-97EC-427DBD581D70}" srcId="{1B7C9D18-DB64-4A4C-86B1-E9EBE34ED4C0}" destId="{33499047-EB7A-4BCD-9926-1B062799C0B6}" srcOrd="2" destOrd="0" parTransId="{6DE5F511-C699-4413-9FC1-449E6DFB8187}" sibTransId="{E4B8F132-8D7E-4F7F-B6C2-931F02CDE26C}"/>
    <dgm:cxn modelId="{1CD5355F-AE91-4E93-A651-AF06D8C78CE0}" type="presOf" srcId="{33288C31-596E-44B0-8A41-BFC9A9F74EC6}" destId="{54F0C563-1AA1-4CE9-93EF-1F473E1BC0EE}" srcOrd="1" destOrd="0" presId="urn:microsoft.com/office/officeart/2016/7/layout/LinearBlockProcessNumbered"/>
    <dgm:cxn modelId="{DFF86F53-F9DB-4CC4-9C3B-14AEFD822CD3}" type="presOf" srcId="{33499047-EB7A-4BCD-9926-1B062799C0B6}" destId="{E0299D6A-2EF9-41EE-85DE-261B407368EC}" srcOrd="1" destOrd="0" presId="urn:microsoft.com/office/officeart/2016/7/layout/LinearBlockProcessNumbered"/>
    <dgm:cxn modelId="{F81AC159-A33F-4BAB-8284-4217BD1CE825}" srcId="{1B7C9D18-DB64-4A4C-86B1-E9EBE34ED4C0}" destId="{78D84DE7-C3B4-4B30-AA52-85C464EAC514}" srcOrd="0" destOrd="0" parTransId="{F04A97EE-4D34-465B-B740-27BB0578C001}" sibTransId="{F63550AE-59F7-4289-8D96-626CDFFFF28E}"/>
    <dgm:cxn modelId="{6E57508D-A073-484C-82AD-96E240D316CF}" type="presOf" srcId="{F63550AE-59F7-4289-8D96-626CDFFFF28E}" destId="{9D034906-CEAF-4010-BF0A-5D2F647BD426}" srcOrd="0" destOrd="0" presId="urn:microsoft.com/office/officeart/2016/7/layout/LinearBlockProcessNumbered"/>
    <dgm:cxn modelId="{594897AC-5ED1-4364-B8CB-A6DAE7C46B78}" type="presOf" srcId="{1B7C9D18-DB64-4A4C-86B1-E9EBE34ED4C0}" destId="{4A297F96-3893-41BF-8CD8-877624023C2C}" srcOrd="0" destOrd="0" presId="urn:microsoft.com/office/officeart/2016/7/layout/LinearBlockProcessNumbered"/>
    <dgm:cxn modelId="{A1E08BB2-9B84-4601-888D-75364ED09211}" type="presOf" srcId="{78D84DE7-C3B4-4B30-AA52-85C464EAC514}" destId="{0FA0DA61-F864-4209-BC48-5066509E415D}" srcOrd="0" destOrd="0" presId="urn:microsoft.com/office/officeart/2016/7/layout/LinearBlockProcessNumbered"/>
    <dgm:cxn modelId="{97342BB6-BF6C-458E-AA86-1535BB25B016}" type="presOf" srcId="{78D84DE7-C3B4-4B30-AA52-85C464EAC514}" destId="{97F177FF-0607-4B40-8B77-81AF38F71837}" srcOrd="1" destOrd="0" presId="urn:microsoft.com/office/officeart/2016/7/layout/LinearBlockProcessNumbered"/>
    <dgm:cxn modelId="{9BAE26C1-4CE9-4170-B84B-56213E8FF566}" type="presOf" srcId="{33288C31-596E-44B0-8A41-BFC9A9F74EC6}" destId="{9CD6389B-A6DC-4DFB-9FCB-4845AED23BAB}" srcOrd="0" destOrd="0" presId="urn:microsoft.com/office/officeart/2016/7/layout/LinearBlockProcessNumbered"/>
    <dgm:cxn modelId="{C506A4DA-26C5-4526-AF03-3248C40C18A3}" type="presOf" srcId="{E4B8F132-8D7E-4F7F-B6C2-931F02CDE26C}" destId="{CE497169-EC8F-4CDA-B583-4A999B5A3DFD}" srcOrd="0" destOrd="0" presId="urn:microsoft.com/office/officeart/2016/7/layout/LinearBlockProcessNumbered"/>
    <dgm:cxn modelId="{D4110AE2-E2F8-4263-8244-2DBE147E166E}" type="presOf" srcId="{33499047-EB7A-4BCD-9926-1B062799C0B6}" destId="{C8AD1E0C-FB20-4430-A229-28D7F685134F}" srcOrd="0" destOrd="0" presId="urn:microsoft.com/office/officeart/2016/7/layout/LinearBlockProcessNumbered"/>
    <dgm:cxn modelId="{319735E9-86A2-426D-8D82-EDC09AFBAD48}" type="presOf" srcId="{2199958C-63AB-4D7B-A3E7-5FCE0BC0C8A8}" destId="{53E7038A-0B35-44E9-A1BF-8BD1623D3380}" srcOrd="0" destOrd="0" presId="urn:microsoft.com/office/officeart/2016/7/layout/LinearBlockProcessNumbered"/>
    <dgm:cxn modelId="{EB4FD84F-A898-4C86-873E-1CA22470A1DC}" type="presParOf" srcId="{4A297F96-3893-41BF-8CD8-877624023C2C}" destId="{8D77D2F0-99C3-4DC2-B750-039FD8BDFF33}" srcOrd="0" destOrd="0" presId="urn:microsoft.com/office/officeart/2016/7/layout/LinearBlockProcessNumbered"/>
    <dgm:cxn modelId="{927FC3BA-38EB-4DC1-A091-8B295D10753E}" type="presParOf" srcId="{8D77D2F0-99C3-4DC2-B750-039FD8BDFF33}" destId="{0FA0DA61-F864-4209-BC48-5066509E415D}" srcOrd="0" destOrd="0" presId="urn:microsoft.com/office/officeart/2016/7/layout/LinearBlockProcessNumbered"/>
    <dgm:cxn modelId="{92B5CA47-07F1-4D11-8111-B3A04A33FC1F}" type="presParOf" srcId="{8D77D2F0-99C3-4DC2-B750-039FD8BDFF33}" destId="{9D034906-CEAF-4010-BF0A-5D2F647BD426}" srcOrd="1" destOrd="0" presId="urn:microsoft.com/office/officeart/2016/7/layout/LinearBlockProcessNumbered"/>
    <dgm:cxn modelId="{D99E1991-F010-4B64-AD46-2A51EB50B88E}" type="presParOf" srcId="{8D77D2F0-99C3-4DC2-B750-039FD8BDFF33}" destId="{97F177FF-0607-4B40-8B77-81AF38F71837}" srcOrd="2" destOrd="0" presId="urn:microsoft.com/office/officeart/2016/7/layout/LinearBlockProcessNumbered"/>
    <dgm:cxn modelId="{D921C2C1-20C7-463A-8C9F-E9795778447D}" type="presParOf" srcId="{4A297F96-3893-41BF-8CD8-877624023C2C}" destId="{6043EC94-9112-4717-95DD-3BD0E6567263}" srcOrd="1" destOrd="0" presId="urn:microsoft.com/office/officeart/2016/7/layout/LinearBlockProcessNumbered"/>
    <dgm:cxn modelId="{1BADD696-053B-4489-A3D1-410B1A31852A}" type="presParOf" srcId="{4A297F96-3893-41BF-8CD8-877624023C2C}" destId="{6F58FD0B-4DA6-40B1-8B79-04EFBFB9502E}" srcOrd="2" destOrd="0" presId="urn:microsoft.com/office/officeart/2016/7/layout/LinearBlockProcessNumbered"/>
    <dgm:cxn modelId="{20929119-A310-4153-9CB9-02AB6445CF35}" type="presParOf" srcId="{6F58FD0B-4DA6-40B1-8B79-04EFBFB9502E}" destId="{9CD6389B-A6DC-4DFB-9FCB-4845AED23BAB}" srcOrd="0" destOrd="0" presId="urn:microsoft.com/office/officeart/2016/7/layout/LinearBlockProcessNumbered"/>
    <dgm:cxn modelId="{DF658F60-BB95-4E11-BDD3-7FC76904AFDC}" type="presParOf" srcId="{6F58FD0B-4DA6-40B1-8B79-04EFBFB9502E}" destId="{53E7038A-0B35-44E9-A1BF-8BD1623D3380}" srcOrd="1" destOrd="0" presId="urn:microsoft.com/office/officeart/2016/7/layout/LinearBlockProcessNumbered"/>
    <dgm:cxn modelId="{16D5CF52-D877-46CC-95D4-A0B7F7DB44CF}" type="presParOf" srcId="{6F58FD0B-4DA6-40B1-8B79-04EFBFB9502E}" destId="{54F0C563-1AA1-4CE9-93EF-1F473E1BC0EE}" srcOrd="2" destOrd="0" presId="urn:microsoft.com/office/officeart/2016/7/layout/LinearBlockProcessNumbered"/>
    <dgm:cxn modelId="{73103EE0-5F84-44FA-B590-ACAE9CE0D170}" type="presParOf" srcId="{4A297F96-3893-41BF-8CD8-877624023C2C}" destId="{119294FC-E1BC-40E9-9675-0429293CABEB}" srcOrd="3" destOrd="0" presId="urn:microsoft.com/office/officeart/2016/7/layout/LinearBlockProcessNumbered"/>
    <dgm:cxn modelId="{F381B838-EDD1-4F82-B51F-A500ABC5A823}" type="presParOf" srcId="{4A297F96-3893-41BF-8CD8-877624023C2C}" destId="{07454C92-183F-4AF3-B90C-AD21CD3428C0}" srcOrd="4" destOrd="0" presId="urn:microsoft.com/office/officeart/2016/7/layout/LinearBlockProcessNumbered"/>
    <dgm:cxn modelId="{C668F3FA-961E-423C-940E-075FFB7D3CEA}" type="presParOf" srcId="{07454C92-183F-4AF3-B90C-AD21CD3428C0}" destId="{C8AD1E0C-FB20-4430-A229-28D7F685134F}" srcOrd="0" destOrd="0" presId="urn:microsoft.com/office/officeart/2016/7/layout/LinearBlockProcessNumbered"/>
    <dgm:cxn modelId="{6798F287-A7E6-4507-9FDE-DF29D8DD46C3}" type="presParOf" srcId="{07454C92-183F-4AF3-B90C-AD21CD3428C0}" destId="{CE497169-EC8F-4CDA-B583-4A999B5A3DFD}" srcOrd="1" destOrd="0" presId="urn:microsoft.com/office/officeart/2016/7/layout/LinearBlockProcessNumbered"/>
    <dgm:cxn modelId="{76DAF6BD-3464-4793-9893-051F5AC66BCF}" type="presParOf" srcId="{07454C92-183F-4AF3-B90C-AD21CD3428C0}" destId="{E0299D6A-2EF9-41EE-85DE-261B407368EC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55598BA-ACED-45D2-954B-5F3A857DF558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717227-9896-4B6D-A020-5F2EDD49407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Square Meters (m²) of Facility Space</a:t>
          </a:r>
          <a:endParaRPr lang="en-US"/>
        </a:p>
      </dgm:t>
    </dgm:pt>
    <dgm:pt modelId="{6F5105B0-426B-4368-BCB8-E58EFF6EA24E}" type="parTrans" cxnId="{F87D4358-0D3F-4761-A13A-176E2A13EBBC}">
      <dgm:prSet/>
      <dgm:spPr/>
      <dgm:t>
        <a:bodyPr/>
        <a:lstStyle/>
        <a:p>
          <a:endParaRPr lang="en-US"/>
        </a:p>
      </dgm:t>
    </dgm:pt>
    <dgm:pt modelId="{1C1E4D72-5943-4DD1-B635-9345FE6CB404}" type="sibTrans" cxnId="{F87D4358-0D3F-4761-A13A-176E2A13EBBC}">
      <dgm:prSet/>
      <dgm:spPr/>
      <dgm:t>
        <a:bodyPr/>
        <a:lstStyle/>
        <a:p>
          <a:endParaRPr lang="en-US"/>
        </a:p>
      </dgm:t>
    </dgm:pt>
    <dgm:pt modelId="{ABEFF0D4-EAB0-430F-8C20-EA87335018A7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The size of the building affects energy consumption, as larger spaces typically require more energy for heating, cooling, and lighting.</a:t>
          </a:r>
        </a:p>
      </dgm:t>
    </dgm:pt>
    <dgm:pt modelId="{913DEE73-93F5-42C5-A17D-0F1B585291E2}" type="parTrans" cxnId="{09509B98-8A9A-4FFB-B296-23AF0276C2A4}">
      <dgm:prSet/>
      <dgm:spPr/>
      <dgm:t>
        <a:bodyPr/>
        <a:lstStyle/>
        <a:p>
          <a:endParaRPr lang="en-US"/>
        </a:p>
      </dgm:t>
    </dgm:pt>
    <dgm:pt modelId="{0A74C36C-75E6-4227-A1B2-3B5C2A05B18E}" type="sibTrans" cxnId="{09509B98-8A9A-4FFB-B296-23AF0276C2A4}">
      <dgm:prSet/>
      <dgm:spPr/>
      <dgm:t>
        <a:bodyPr/>
        <a:lstStyle/>
        <a:p>
          <a:endParaRPr lang="en-US"/>
        </a:p>
      </dgm:t>
    </dgm:pt>
    <dgm:pt modelId="{557AA7E6-CFF7-476B-BB36-C8B5C171342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Emissions from the facility can be estimated based on the energy usage per square meter, which varies depending on the type of building and its energy efficiency.</a:t>
          </a:r>
        </a:p>
      </dgm:t>
    </dgm:pt>
    <dgm:pt modelId="{03C914DA-CDC8-4CDB-AF8A-A8599E7957C8}" type="parTrans" cxnId="{5CFE12D5-8CB5-404A-9BFF-B93EE9BA57B4}">
      <dgm:prSet/>
      <dgm:spPr/>
      <dgm:t>
        <a:bodyPr/>
        <a:lstStyle/>
        <a:p>
          <a:endParaRPr lang="en-US"/>
        </a:p>
      </dgm:t>
    </dgm:pt>
    <dgm:pt modelId="{6EAC1F99-1847-434B-9EAC-EEF708428FD5}" type="sibTrans" cxnId="{5CFE12D5-8CB5-404A-9BFF-B93EE9BA57B4}">
      <dgm:prSet/>
      <dgm:spPr/>
      <dgm:t>
        <a:bodyPr/>
        <a:lstStyle/>
        <a:p>
          <a:endParaRPr lang="en-US"/>
        </a:p>
      </dgm:t>
    </dgm:pt>
    <dgm:pt modelId="{B040852C-9B82-4464-89C2-94F1516C1B7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b="1"/>
            <a:t>Number of Employees</a:t>
          </a:r>
          <a:endParaRPr lang="en-US"/>
        </a:p>
      </dgm:t>
    </dgm:pt>
    <dgm:pt modelId="{9BEC3B51-D8D6-4216-B116-D6346AFF4817}" type="parTrans" cxnId="{A531F156-4F0C-4C26-83B1-A1259603D6F9}">
      <dgm:prSet/>
      <dgm:spPr/>
      <dgm:t>
        <a:bodyPr/>
        <a:lstStyle/>
        <a:p>
          <a:endParaRPr lang="en-US"/>
        </a:p>
      </dgm:t>
    </dgm:pt>
    <dgm:pt modelId="{68672E56-003A-422D-9478-47BCA3006F19}" type="sibTrans" cxnId="{A531F156-4F0C-4C26-83B1-A1259603D6F9}">
      <dgm:prSet/>
      <dgm:spPr/>
      <dgm:t>
        <a:bodyPr/>
        <a:lstStyle/>
        <a:p>
          <a:endParaRPr lang="en-US"/>
        </a:p>
      </dgm:t>
    </dgm:pt>
    <dgm:pt modelId="{1B0E16F2-AF28-4B29-94FE-24189063CD2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The number of employees can impact the carbon footprint through commuting, office supplies, and general resource consumption.</a:t>
          </a:r>
        </a:p>
      </dgm:t>
    </dgm:pt>
    <dgm:pt modelId="{072D8ECD-457E-4AFA-8BA1-8BB2B0B04865}" type="parTrans" cxnId="{7063EA3C-B7AC-4376-8872-7B6BDFF71DD8}">
      <dgm:prSet/>
      <dgm:spPr/>
      <dgm:t>
        <a:bodyPr/>
        <a:lstStyle/>
        <a:p>
          <a:endParaRPr lang="en-US"/>
        </a:p>
      </dgm:t>
    </dgm:pt>
    <dgm:pt modelId="{5FF7E6A0-F824-4006-A614-6BC07FCDC5E8}" type="sibTrans" cxnId="{7063EA3C-B7AC-4376-8872-7B6BDFF71DD8}">
      <dgm:prSet/>
      <dgm:spPr/>
      <dgm:t>
        <a:bodyPr/>
        <a:lstStyle/>
        <a:p>
          <a:endParaRPr lang="en-US"/>
        </a:p>
      </dgm:t>
    </dgm:pt>
    <dgm:pt modelId="{5A91991D-9A4A-48AA-8310-5CF1D0D305C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More employees typically lead to higher emissions from transportation and increased resource usage in the workplace (e.g., paper, electricity).</a:t>
          </a:r>
        </a:p>
      </dgm:t>
    </dgm:pt>
    <dgm:pt modelId="{B01AA163-AAF7-478D-81D6-6DD9D246B518}" type="parTrans" cxnId="{345B7F41-455F-4538-8F9C-890E4A5338AB}">
      <dgm:prSet/>
      <dgm:spPr/>
      <dgm:t>
        <a:bodyPr/>
        <a:lstStyle/>
        <a:p>
          <a:endParaRPr lang="en-US"/>
        </a:p>
      </dgm:t>
    </dgm:pt>
    <dgm:pt modelId="{03D8D92B-A1E2-4AA0-94A9-1CEB75C3FB36}" type="sibTrans" cxnId="{345B7F41-455F-4538-8F9C-890E4A5338AB}">
      <dgm:prSet/>
      <dgm:spPr/>
      <dgm:t>
        <a:bodyPr/>
        <a:lstStyle/>
        <a:p>
          <a:endParaRPr lang="en-US"/>
        </a:p>
      </dgm:t>
    </dgm:pt>
    <dgm:pt modelId="{B8743024-B975-4260-B2B9-95DA850FBD91}" type="pres">
      <dgm:prSet presAssocID="{055598BA-ACED-45D2-954B-5F3A857DF558}" presName="root" presStyleCnt="0">
        <dgm:presLayoutVars>
          <dgm:dir/>
          <dgm:resizeHandles val="exact"/>
        </dgm:presLayoutVars>
      </dgm:prSet>
      <dgm:spPr/>
    </dgm:pt>
    <dgm:pt modelId="{668B6BE5-173D-4091-9DCB-8D9A1EDF6EFB}" type="pres">
      <dgm:prSet presAssocID="{4F717227-9896-4B6D-A020-5F2EDD494070}" presName="compNode" presStyleCnt="0"/>
      <dgm:spPr/>
    </dgm:pt>
    <dgm:pt modelId="{E0FA9F9A-553C-4136-94FD-8ACCA8991C4B}" type="pres">
      <dgm:prSet presAssocID="{4F717227-9896-4B6D-A020-5F2EDD494070}" presName="bgRect" presStyleLbl="bgShp" presStyleIdx="0" presStyleCnt="2"/>
      <dgm:spPr/>
    </dgm:pt>
    <dgm:pt modelId="{BE58CCB7-CBAF-45E6-9EA7-416A2CD4E4A3}" type="pres">
      <dgm:prSet presAssocID="{4F717227-9896-4B6D-A020-5F2EDD494070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rad"/>
        </a:ext>
      </dgm:extLst>
    </dgm:pt>
    <dgm:pt modelId="{27C1E009-B23C-4A35-BA68-6CF37373855C}" type="pres">
      <dgm:prSet presAssocID="{4F717227-9896-4B6D-A020-5F2EDD494070}" presName="spaceRect" presStyleCnt="0"/>
      <dgm:spPr/>
    </dgm:pt>
    <dgm:pt modelId="{C89FCDE5-6E76-4B4C-ACEB-081B6AA9AC80}" type="pres">
      <dgm:prSet presAssocID="{4F717227-9896-4B6D-A020-5F2EDD494070}" presName="parTx" presStyleLbl="revTx" presStyleIdx="0" presStyleCnt="4">
        <dgm:presLayoutVars>
          <dgm:chMax val="0"/>
          <dgm:chPref val="0"/>
        </dgm:presLayoutVars>
      </dgm:prSet>
      <dgm:spPr/>
    </dgm:pt>
    <dgm:pt modelId="{EFA1E3DF-D8DD-42D3-9FE9-703ECAC471CE}" type="pres">
      <dgm:prSet presAssocID="{4F717227-9896-4B6D-A020-5F2EDD494070}" presName="desTx" presStyleLbl="revTx" presStyleIdx="1" presStyleCnt="4">
        <dgm:presLayoutVars/>
      </dgm:prSet>
      <dgm:spPr/>
    </dgm:pt>
    <dgm:pt modelId="{BFB5198A-20E3-4EDE-B232-996459FAEF9E}" type="pres">
      <dgm:prSet presAssocID="{1C1E4D72-5943-4DD1-B635-9345FE6CB404}" presName="sibTrans" presStyleCnt="0"/>
      <dgm:spPr/>
    </dgm:pt>
    <dgm:pt modelId="{3E7B8DC1-70F7-4A36-9920-8EFF134E2D51}" type="pres">
      <dgm:prSet presAssocID="{B040852C-9B82-4464-89C2-94F1516C1B73}" presName="compNode" presStyleCnt="0"/>
      <dgm:spPr/>
    </dgm:pt>
    <dgm:pt modelId="{B37648E9-17AD-428B-88A6-D2DB4E0B9219}" type="pres">
      <dgm:prSet presAssocID="{B040852C-9B82-4464-89C2-94F1516C1B73}" presName="bgRect" presStyleLbl="bgShp" presStyleIdx="1" presStyleCnt="2"/>
      <dgm:spPr/>
    </dgm:pt>
    <dgm:pt modelId="{4FCA15F0-7891-4363-BC83-A25A53F6876F}" type="pres">
      <dgm:prSet presAssocID="{B040852C-9B82-4464-89C2-94F1516C1B73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kuter"/>
        </a:ext>
      </dgm:extLst>
    </dgm:pt>
    <dgm:pt modelId="{DDB45B19-89D2-4001-BE51-3E2334F4E70F}" type="pres">
      <dgm:prSet presAssocID="{B040852C-9B82-4464-89C2-94F1516C1B73}" presName="spaceRect" presStyleCnt="0"/>
      <dgm:spPr/>
    </dgm:pt>
    <dgm:pt modelId="{F97D9E05-E9E4-42B0-9E4D-D1A90EC9668C}" type="pres">
      <dgm:prSet presAssocID="{B040852C-9B82-4464-89C2-94F1516C1B73}" presName="parTx" presStyleLbl="revTx" presStyleIdx="2" presStyleCnt="4">
        <dgm:presLayoutVars>
          <dgm:chMax val="0"/>
          <dgm:chPref val="0"/>
        </dgm:presLayoutVars>
      </dgm:prSet>
      <dgm:spPr/>
    </dgm:pt>
    <dgm:pt modelId="{27FF8072-25DB-436B-8676-7ABA95B02EA5}" type="pres">
      <dgm:prSet presAssocID="{B040852C-9B82-4464-89C2-94F1516C1B73}" presName="desTx" presStyleLbl="revTx" presStyleIdx="3" presStyleCnt="4">
        <dgm:presLayoutVars/>
      </dgm:prSet>
      <dgm:spPr/>
    </dgm:pt>
  </dgm:ptLst>
  <dgm:cxnLst>
    <dgm:cxn modelId="{85685002-9C59-4F49-B1AC-8F34C2EEE8E7}" type="presOf" srcId="{1B0E16F2-AF28-4B29-94FE-24189063CD25}" destId="{27FF8072-25DB-436B-8676-7ABA95B02EA5}" srcOrd="0" destOrd="0" presId="urn:microsoft.com/office/officeart/2018/2/layout/IconVerticalSolidList"/>
    <dgm:cxn modelId="{7063EA3C-B7AC-4376-8872-7B6BDFF71DD8}" srcId="{B040852C-9B82-4464-89C2-94F1516C1B73}" destId="{1B0E16F2-AF28-4B29-94FE-24189063CD25}" srcOrd="0" destOrd="0" parTransId="{072D8ECD-457E-4AFA-8BA1-8BB2B0B04865}" sibTransId="{5FF7E6A0-F824-4006-A614-6BC07FCDC5E8}"/>
    <dgm:cxn modelId="{345B7F41-455F-4538-8F9C-890E4A5338AB}" srcId="{B040852C-9B82-4464-89C2-94F1516C1B73}" destId="{5A91991D-9A4A-48AA-8310-5CF1D0D305C5}" srcOrd="1" destOrd="0" parTransId="{B01AA163-AAF7-478D-81D6-6DD9D246B518}" sibTransId="{03D8D92B-A1E2-4AA0-94A9-1CEB75C3FB36}"/>
    <dgm:cxn modelId="{A531F156-4F0C-4C26-83B1-A1259603D6F9}" srcId="{055598BA-ACED-45D2-954B-5F3A857DF558}" destId="{B040852C-9B82-4464-89C2-94F1516C1B73}" srcOrd="1" destOrd="0" parTransId="{9BEC3B51-D8D6-4216-B116-D6346AFF4817}" sibTransId="{68672E56-003A-422D-9478-47BCA3006F19}"/>
    <dgm:cxn modelId="{F87D4358-0D3F-4761-A13A-176E2A13EBBC}" srcId="{055598BA-ACED-45D2-954B-5F3A857DF558}" destId="{4F717227-9896-4B6D-A020-5F2EDD494070}" srcOrd="0" destOrd="0" parTransId="{6F5105B0-426B-4368-BCB8-E58EFF6EA24E}" sibTransId="{1C1E4D72-5943-4DD1-B635-9345FE6CB404}"/>
    <dgm:cxn modelId="{09509B98-8A9A-4FFB-B296-23AF0276C2A4}" srcId="{4F717227-9896-4B6D-A020-5F2EDD494070}" destId="{ABEFF0D4-EAB0-430F-8C20-EA87335018A7}" srcOrd="0" destOrd="0" parTransId="{913DEE73-93F5-42C5-A17D-0F1B585291E2}" sibTransId="{0A74C36C-75E6-4227-A1B2-3B5C2A05B18E}"/>
    <dgm:cxn modelId="{6375BBA3-47F7-4EDB-9D09-7CBEFE67972F}" type="presOf" srcId="{ABEFF0D4-EAB0-430F-8C20-EA87335018A7}" destId="{EFA1E3DF-D8DD-42D3-9FE9-703ECAC471CE}" srcOrd="0" destOrd="0" presId="urn:microsoft.com/office/officeart/2018/2/layout/IconVerticalSolidList"/>
    <dgm:cxn modelId="{CB5F80BE-56E2-4607-8CFA-C752AE7B4EB9}" type="presOf" srcId="{5A91991D-9A4A-48AA-8310-5CF1D0D305C5}" destId="{27FF8072-25DB-436B-8676-7ABA95B02EA5}" srcOrd="0" destOrd="1" presId="urn:microsoft.com/office/officeart/2018/2/layout/IconVerticalSolidList"/>
    <dgm:cxn modelId="{AD6683C4-3E2C-4422-8C3B-6824E56E9C96}" type="presOf" srcId="{4F717227-9896-4B6D-A020-5F2EDD494070}" destId="{C89FCDE5-6E76-4B4C-ACEB-081B6AA9AC80}" srcOrd="0" destOrd="0" presId="urn:microsoft.com/office/officeart/2018/2/layout/IconVerticalSolidList"/>
    <dgm:cxn modelId="{5CFE12D5-8CB5-404A-9BFF-B93EE9BA57B4}" srcId="{4F717227-9896-4B6D-A020-5F2EDD494070}" destId="{557AA7E6-CFF7-476B-BB36-C8B5C1713424}" srcOrd="1" destOrd="0" parTransId="{03C914DA-CDC8-4CDB-AF8A-A8599E7957C8}" sibTransId="{6EAC1F99-1847-434B-9EAC-EEF708428FD5}"/>
    <dgm:cxn modelId="{3EDE2FE1-96DF-40C3-A710-0B5CF7B521C9}" type="presOf" srcId="{557AA7E6-CFF7-476B-BB36-C8B5C1713424}" destId="{EFA1E3DF-D8DD-42D3-9FE9-703ECAC471CE}" srcOrd="0" destOrd="1" presId="urn:microsoft.com/office/officeart/2018/2/layout/IconVerticalSolidList"/>
    <dgm:cxn modelId="{B91341E4-2D6B-424D-AFC2-8DBDE5970C2A}" type="presOf" srcId="{B040852C-9B82-4464-89C2-94F1516C1B73}" destId="{F97D9E05-E9E4-42B0-9E4D-D1A90EC9668C}" srcOrd="0" destOrd="0" presId="urn:microsoft.com/office/officeart/2018/2/layout/IconVerticalSolidList"/>
    <dgm:cxn modelId="{33F332EB-A2F6-4FE4-9E38-ADA664F123EB}" type="presOf" srcId="{055598BA-ACED-45D2-954B-5F3A857DF558}" destId="{B8743024-B975-4260-B2B9-95DA850FBD91}" srcOrd="0" destOrd="0" presId="urn:microsoft.com/office/officeart/2018/2/layout/IconVerticalSolidList"/>
    <dgm:cxn modelId="{42F3F21E-273D-4136-B44B-0C1F1BC9C95C}" type="presParOf" srcId="{B8743024-B975-4260-B2B9-95DA850FBD91}" destId="{668B6BE5-173D-4091-9DCB-8D9A1EDF6EFB}" srcOrd="0" destOrd="0" presId="urn:microsoft.com/office/officeart/2018/2/layout/IconVerticalSolidList"/>
    <dgm:cxn modelId="{AB1A1038-8ACA-47B0-81F7-51E6F40F936A}" type="presParOf" srcId="{668B6BE5-173D-4091-9DCB-8D9A1EDF6EFB}" destId="{E0FA9F9A-553C-4136-94FD-8ACCA8991C4B}" srcOrd="0" destOrd="0" presId="urn:microsoft.com/office/officeart/2018/2/layout/IconVerticalSolidList"/>
    <dgm:cxn modelId="{DBC18719-DE10-4A63-A891-55E44AD9A2D3}" type="presParOf" srcId="{668B6BE5-173D-4091-9DCB-8D9A1EDF6EFB}" destId="{BE58CCB7-CBAF-45E6-9EA7-416A2CD4E4A3}" srcOrd="1" destOrd="0" presId="urn:microsoft.com/office/officeart/2018/2/layout/IconVerticalSolidList"/>
    <dgm:cxn modelId="{0C3E96EB-18B2-406E-B8DD-6DE4391D1D1C}" type="presParOf" srcId="{668B6BE5-173D-4091-9DCB-8D9A1EDF6EFB}" destId="{27C1E009-B23C-4A35-BA68-6CF37373855C}" srcOrd="2" destOrd="0" presId="urn:microsoft.com/office/officeart/2018/2/layout/IconVerticalSolidList"/>
    <dgm:cxn modelId="{10836922-483A-49C2-9B13-F6675F746483}" type="presParOf" srcId="{668B6BE5-173D-4091-9DCB-8D9A1EDF6EFB}" destId="{C89FCDE5-6E76-4B4C-ACEB-081B6AA9AC80}" srcOrd="3" destOrd="0" presId="urn:microsoft.com/office/officeart/2018/2/layout/IconVerticalSolidList"/>
    <dgm:cxn modelId="{66B8ED98-F08A-4079-995C-18A178A8D2B9}" type="presParOf" srcId="{668B6BE5-173D-4091-9DCB-8D9A1EDF6EFB}" destId="{EFA1E3DF-D8DD-42D3-9FE9-703ECAC471CE}" srcOrd="4" destOrd="0" presId="urn:microsoft.com/office/officeart/2018/2/layout/IconVerticalSolidList"/>
    <dgm:cxn modelId="{8FB450C3-6BA0-4230-A7C8-4037734C82D1}" type="presParOf" srcId="{B8743024-B975-4260-B2B9-95DA850FBD91}" destId="{BFB5198A-20E3-4EDE-B232-996459FAEF9E}" srcOrd="1" destOrd="0" presId="urn:microsoft.com/office/officeart/2018/2/layout/IconVerticalSolidList"/>
    <dgm:cxn modelId="{0160D83E-2556-45BE-8F19-D25E0AFA5EE1}" type="presParOf" srcId="{B8743024-B975-4260-B2B9-95DA850FBD91}" destId="{3E7B8DC1-70F7-4A36-9920-8EFF134E2D51}" srcOrd="2" destOrd="0" presId="urn:microsoft.com/office/officeart/2018/2/layout/IconVerticalSolidList"/>
    <dgm:cxn modelId="{3C4E4E3F-1675-4D79-891E-31FAD166D0E3}" type="presParOf" srcId="{3E7B8DC1-70F7-4A36-9920-8EFF134E2D51}" destId="{B37648E9-17AD-428B-88A6-D2DB4E0B9219}" srcOrd="0" destOrd="0" presId="urn:microsoft.com/office/officeart/2018/2/layout/IconVerticalSolidList"/>
    <dgm:cxn modelId="{C8AB44BD-116A-4DA2-BE6C-885A7EF877D6}" type="presParOf" srcId="{3E7B8DC1-70F7-4A36-9920-8EFF134E2D51}" destId="{4FCA15F0-7891-4363-BC83-A25A53F6876F}" srcOrd="1" destOrd="0" presId="urn:microsoft.com/office/officeart/2018/2/layout/IconVerticalSolidList"/>
    <dgm:cxn modelId="{7CC8B33F-647B-4C15-87A7-F41608265B27}" type="presParOf" srcId="{3E7B8DC1-70F7-4A36-9920-8EFF134E2D51}" destId="{DDB45B19-89D2-4001-BE51-3E2334F4E70F}" srcOrd="2" destOrd="0" presId="urn:microsoft.com/office/officeart/2018/2/layout/IconVerticalSolidList"/>
    <dgm:cxn modelId="{A0F9A0FC-4271-4A73-A887-3743B0FC10C6}" type="presParOf" srcId="{3E7B8DC1-70F7-4A36-9920-8EFF134E2D51}" destId="{F97D9E05-E9E4-42B0-9E4D-D1A90EC9668C}" srcOrd="3" destOrd="0" presId="urn:microsoft.com/office/officeart/2018/2/layout/IconVerticalSolidList"/>
    <dgm:cxn modelId="{12D066EE-59C1-4831-A355-CDAF4BA1CAA8}" type="presParOf" srcId="{3E7B8DC1-70F7-4A36-9920-8EFF134E2D51}" destId="{27FF8072-25DB-436B-8676-7ABA95B02EA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D536D96-B24C-4DD8-8A15-A9061A3754FB}" type="doc">
      <dgm:prSet loTypeId="urn:microsoft.com/office/officeart/2018/2/layout/IconLabelDescription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36A49976-5621-4A58-BF53-C3F71BFAF746}">
      <dgm:prSet/>
      <dgm:spPr/>
      <dgm:t>
        <a:bodyPr/>
        <a:lstStyle/>
        <a:p>
          <a:pPr>
            <a:defRPr b="1"/>
          </a:pPr>
          <a:r>
            <a:rPr lang="en-US" b="1"/>
            <a:t>Energy Efficiency</a:t>
          </a:r>
          <a:r>
            <a:rPr lang="en-US"/>
            <a:t>:</a:t>
          </a:r>
        </a:p>
      </dgm:t>
    </dgm:pt>
    <dgm:pt modelId="{DAFF4A4F-5A98-42A1-BEEB-C0438224D966}" type="parTrans" cxnId="{E3B801AE-2E71-4963-A6D5-AF416C5F5037}">
      <dgm:prSet/>
      <dgm:spPr/>
      <dgm:t>
        <a:bodyPr/>
        <a:lstStyle/>
        <a:p>
          <a:endParaRPr lang="en-US"/>
        </a:p>
      </dgm:t>
    </dgm:pt>
    <dgm:pt modelId="{CA555463-FA04-4F65-AA4B-89652C84AED9}" type="sibTrans" cxnId="{E3B801AE-2E71-4963-A6D5-AF416C5F5037}">
      <dgm:prSet/>
      <dgm:spPr/>
      <dgm:t>
        <a:bodyPr/>
        <a:lstStyle/>
        <a:p>
          <a:endParaRPr lang="en-US"/>
        </a:p>
      </dgm:t>
    </dgm:pt>
    <dgm:pt modelId="{0F35D8F6-74FE-4B2C-A9E3-044F02E38D51}">
      <dgm:prSet/>
      <dgm:spPr/>
      <dgm:t>
        <a:bodyPr/>
        <a:lstStyle/>
        <a:p>
          <a:r>
            <a:rPr lang="en-US" b="1"/>
            <a:t>Upgrade Infrastructure</a:t>
          </a:r>
          <a:r>
            <a:rPr lang="en-US"/>
            <a:t>: Invest in energy-efficient lighting, HVAC systems, and appliances.</a:t>
          </a:r>
        </a:p>
      </dgm:t>
    </dgm:pt>
    <dgm:pt modelId="{703B8D0F-F21C-4849-8729-B3437FB0FEDA}" type="parTrans" cxnId="{5B038EA7-C06E-45A3-9BAA-60094F57449C}">
      <dgm:prSet/>
      <dgm:spPr/>
      <dgm:t>
        <a:bodyPr/>
        <a:lstStyle/>
        <a:p>
          <a:endParaRPr lang="en-US"/>
        </a:p>
      </dgm:t>
    </dgm:pt>
    <dgm:pt modelId="{CF41BD94-C3C5-4750-9463-0AF79B3ED603}" type="sibTrans" cxnId="{5B038EA7-C06E-45A3-9BAA-60094F57449C}">
      <dgm:prSet/>
      <dgm:spPr/>
      <dgm:t>
        <a:bodyPr/>
        <a:lstStyle/>
        <a:p>
          <a:endParaRPr lang="en-US"/>
        </a:p>
      </dgm:t>
    </dgm:pt>
    <dgm:pt modelId="{D4BE0103-22E6-494F-91E5-AB0D7D118556}">
      <dgm:prSet/>
      <dgm:spPr/>
      <dgm:t>
        <a:bodyPr/>
        <a:lstStyle/>
        <a:p>
          <a:r>
            <a:rPr lang="en-US" b="1"/>
            <a:t>Conduct Energy Audits</a:t>
          </a:r>
          <a:r>
            <a:rPr lang="en-US"/>
            <a:t>: Regularly assess energy use and implement recommendations to reduce consumption.</a:t>
          </a:r>
        </a:p>
      </dgm:t>
    </dgm:pt>
    <dgm:pt modelId="{1FA0B6EA-2BAA-4BF4-98B1-7D54B2C64A62}" type="parTrans" cxnId="{62E47A39-0669-4C14-A388-DDF6AE963B93}">
      <dgm:prSet/>
      <dgm:spPr/>
      <dgm:t>
        <a:bodyPr/>
        <a:lstStyle/>
        <a:p>
          <a:endParaRPr lang="en-US"/>
        </a:p>
      </dgm:t>
    </dgm:pt>
    <dgm:pt modelId="{885884FD-A662-484E-A1E5-A74387C30E97}" type="sibTrans" cxnId="{62E47A39-0669-4C14-A388-DDF6AE963B93}">
      <dgm:prSet/>
      <dgm:spPr/>
      <dgm:t>
        <a:bodyPr/>
        <a:lstStyle/>
        <a:p>
          <a:endParaRPr lang="en-US"/>
        </a:p>
      </dgm:t>
    </dgm:pt>
    <dgm:pt modelId="{6FB4F59A-D22F-4282-8FAA-ED7E92DA3597}">
      <dgm:prSet/>
      <dgm:spPr/>
      <dgm:t>
        <a:bodyPr/>
        <a:lstStyle/>
        <a:p>
          <a:pPr>
            <a:defRPr b="1"/>
          </a:pPr>
          <a:r>
            <a:rPr lang="en-US" b="1"/>
            <a:t>Renewable Energy</a:t>
          </a:r>
          <a:r>
            <a:rPr lang="en-US"/>
            <a:t>:</a:t>
          </a:r>
        </a:p>
      </dgm:t>
    </dgm:pt>
    <dgm:pt modelId="{E3F18778-3B2F-4D57-98B6-CEB81F64D4B6}" type="parTrans" cxnId="{B91B1148-9215-4C5F-A7EE-E3C7363AD79A}">
      <dgm:prSet/>
      <dgm:spPr/>
      <dgm:t>
        <a:bodyPr/>
        <a:lstStyle/>
        <a:p>
          <a:endParaRPr lang="en-US"/>
        </a:p>
      </dgm:t>
    </dgm:pt>
    <dgm:pt modelId="{E2C64360-745A-47B5-90A6-ED405639D4BC}" type="sibTrans" cxnId="{B91B1148-9215-4C5F-A7EE-E3C7363AD79A}">
      <dgm:prSet/>
      <dgm:spPr/>
      <dgm:t>
        <a:bodyPr/>
        <a:lstStyle/>
        <a:p>
          <a:endParaRPr lang="en-US"/>
        </a:p>
      </dgm:t>
    </dgm:pt>
    <dgm:pt modelId="{E9CC5F7D-8709-4736-8175-90F99F9A1E77}">
      <dgm:prSet/>
      <dgm:spPr/>
      <dgm:t>
        <a:bodyPr/>
        <a:lstStyle/>
        <a:p>
          <a:r>
            <a:rPr lang="en-US" b="1"/>
            <a:t>Invest in Renewable Sources</a:t>
          </a:r>
          <a:r>
            <a:rPr lang="en-US"/>
            <a:t>: Utilize solar panels, wind turbines, or geothermal systems to power the institution.</a:t>
          </a:r>
        </a:p>
      </dgm:t>
    </dgm:pt>
    <dgm:pt modelId="{DB6C362D-8992-4638-A812-7067E70094CA}" type="parTrans" cxnId="{68630A81-2937-436A-BA50-C9A18E1DDB52}">
      <dgm:prSet/>
      <dgm:spPr/>
      <dgm:t>
        <a:bodyPr/>
        <a:lstStyle/>
        <a:p>
          <a:endParaRPr lang="en-US"/>
        </a:p>
      </dgm:t>
    </dgm:pt>
    <dgm:pt modelId="{072FC285-B289-4C04-ABD1-BCC7040525ED}" type="sibTrans" cxnId="{68630A81-2937-436A-BA50-C9A18E1DDB52}">
      <dgm:prSet/>
      <dgm:spPr/>
      <dgm:t>
        <a:bodyPr/>
        <a:lstStyle/>
        <a:p>
          <a:endParaRPr lang="en-US"/>
        </a:p>
      </dgm:t>
    </dgm:pt>
    <dgm:pt modelId="{226215B5-F3A4-40EE-B6BF-FACD7F6BD925}">
      <dgm:prSet/>
      <dgm:spPr/>
      <dgm:t>
        <a:bodyPr/>
        <a:lstStyle/>
        <a:p>
          <a:r>
            <a:rPr lang="en-US" b="1"/>
            <a:t>Purchase Green Energy</a:t>
          </a:r>
          <a:r>
            <a:rPr lang="en-US"/>
            <a:t>: Buy renewable energy certificates (RECs) or engage in power purchase agreements (PPAs) with green energy suppliers.</a:t>
          </a:r>
        </a:p>
      </dgm:t>
    </dgm:pt>
    <dgm:pt modelId="{DB5AB9DB-F492-4D97-A2B3-7790FEFA631B}" type="parTrans" cxnId="{F3E2EA28-723E-47F0-BDCA-5C911A979929}">
      <dgm:prSet/>
      <dgm:spPr/>
      <dgm:t>
        <a:bodyPr/>
        <a:lstStyle/>
        <a:p>
          <a:endParaRPr lang="en-US"/>
        </a:p>
      </dgm:t>
    </dgm:pt>
    <dgm:pt modelId="{5D4392FC-059E-47FD-BBD3-5886F13D90F0}" type="sibTrans" cxnId="{F3E2EA28-723E-47F0-BDCA-5C911A979929}">
      <dgm:prSet/>
      <dgm:spPr/>
      <dgm:t>
        <a:bodyPr/>
        <a:lstStyle/>
        <a:p>
          <a:endParaRPr lang="en-US"/>
        </a:p>
      </dgm:t>
    </dgm:pt>
    <dgm:pt modelId="{0BEBC43C-5B84-4312-84D3-D77E9579C78D}">
      <dgm:prSet/>
      <dgm:spPr/>
      <dgm:t>
        <a:bodyPr/>
        <a:lstStyle/>
        <a:p>
          <a:pPr>
            <a:defRPr b="1"/>
          </a:pPr>
          <a:r>
            <a:rPr lang="en-US" b="1"/>
            <a:t>Sustainable Transportation</a:t>
          </a:r>
          <a:r>
            <a:rPr lang="en-US"/>
            <a:t>:</a:t>
          </a:r>
        </a:p>
      </dgm:t>
    </dgm:pt>
    <dgm:pt modelId="{67D30B96-F9CF-4C87-9E0A-AA6AC6D15FF0}" type="parTrans" cxnId="{A58F31AC-3DB8-41B0-8340-CDB1D8E6ACFA}">
      <dgm:prSet/>
      <dgm:spPr/>
      <dgm:t>
        <a:bodyPr/>
        <a:lstStyle/>
        <a:p>
          <a:endParaRPr lang="en-US"/>
        </a:p>
      </dgm:t>
    </dgm:pt>
    <dgm:pt modelId="{26892DCB-056B-469A-AFAE-F98BD6FB2FF5}" type="sibTrans" cxnId="{A58F31AC-3DB8-41B0-8340-CDB1D8E6ACFA}">
      <dgm:prSet/>
      <dgm:spPr/>
      <dgm:t>
        <a:bodyPr/>
        <a:lstStyle/>
        <a:p>
          <a:endParaRPr lang="en-US"/>
        </a:p>
      </dgm:t>
    </dgm:pt>
    <dgm:pt modelId="{E158F9C4-D227-4FD8-9A73-B7E00C8EC617}">
      <dgm:prSet/>
      <dgm:spPr/>
      <dgm:t>
        <a:bodyPr/>
        <a:lstStyle/>
        <a:p>
          <a:r>
            <a:rPr lang="en-US" b="1"/>
            <a:t>Promote Public Transport</a:t>
          </a:r>
          <a:r>
            <a:rPr lang="en-US"/>
            <a:t>: Encourage the use of public transport, carpooling, or biking among students and staff.</a:t>
          </a:r>
        </a:p>
      </dgm:t>
    </dgm:pt>
    <dgm:pt modelId="{9BF10B2A-EFBC-447D-9CD5-138224018243}" type="parTrans" cxnId="{33305FD1-2DA7-4E7F-82AB-4E43FA22BA69}">
      <dgm:prSet/>
      <dgm:spPr/>
      <dgm:t>
        <a:bodyPr/>
        <a:lstStyle/>
        <a:p>
          <a:endParaRPr lang="en-US"/>
        </a:p>
      </dgm:t>
    </dgm:pt>
    <dgm:pt modelId="{72C6B497-12A3-4E62-83A1-89E3BBBB15BA}" type="sibTrans" cxnId="{33305FD1-2DA7-4E7F-82AB-4E43FA22BA69}">
      <dgm:prSet/>
      <dgm:spPr/>
      <dgm:t>
        <a:bodyPr/>
        <a:lstStyle/>
        <a:p>
          <a:endParaRPr lang="en-US"/>
        </a:p>
      </dgm:t>
    </dgm:pt>
    <dgm:pt modelId="{0A9FE9A4-55F7-4ADE-9B47-A4E5D2379C44}">
      <dgm:prSet/>
      <dgm:spPr/>
      <dgm:t>
        <a:bodyPr/>
        <a:lstStyle/>
        <a:p>
          <a:r>
            <a:rPr lang="en-US" b="1"/>
            <a:t>Provide Incentives</a:t>
          </a:r>
          <a:r>
            <a:rPr lang="en-US"/>
            <a:t>: Offer incentives for using electric vehicles, such as charging stations and subsidies.</a:t>
          </a:r>
        </a:p>
      </dgm:t>
    </dgm:pt>
    <dgm:pt modelId="{71320FC6-4350-49DA-9415-ED21A720CE3D}" type="parTrans" cxnId="{B8C581AD-4F20-4B24-BC37-74A3B66298B2}">
      <dgm:prSet/>
      <dgm:spPr/>
      <dgm:t>
        <a:bodyPr/>
        <a:lstStyle/>
        <a:p>
          <a:endParaRPr lang="en-US"/>
        </a:p>
      </dgm:t>
    </dgm:pt>
    <dgm:pt modelId="{485C1953-EB13-4E89-A4BC-1F50A47B45BD}" type="sibTrans" cxnId="{B8C581AD-4F20-4B24-BC37-74A3B66298B2}">
      <dgm:prSet/>
      <dgm:spPr/>
      <dgm:t>
        <a:bodyPr/>
        <a:lstStyle/>
        <a:p>
          <a:endParaRPr lang="en-US"/>
        </a:p>
      </dgm:t>
    </dgm:pt>
    <dgm:pt modelId="{769BCADB-505A-4591-BF37-AB330CF6356B}">
      <dgm:prSet/>
      <dgm:spPr/>
      <dgm:t>
        <a:bodyPr/>
        <a:lstStyle/>
        <a:p>
          <a:pPr>
            <a:defRPr b="1"/>
          </a:pPr>
          <a:r>
            <a:rPr lang="en-US" b="1"/>
            <a:t>Waste Reduction and Management</a:t>
          </a:r>
          <a:r>
            <a:rPr lang="en-US"/>
            <a:t>:</a:t>
          </a:r>
        </a:p>
      </dgm:t>
    </dgm:pt>
    <dgm:pt modelId="{703AE6A8-E9CC-4F99-A9A2-1B1F6ABFB723}" type="parTrans" cxnId="{D50DA37C-CFD8-4913-B0C2-55216B33D16D}">
      <dgm:prSet/>
      <dgm:spPr/>
      <dgm:t>
        <a:bodyPr/>
        <a:lstStyle/>
        <a:p>
          <a:endParaRPr lang="en-US"/>
        </a:p>
      </dgm:t>
    </dgm:pt>
    <dgm:pt modelId="{A2CCAFC8-832E-4879-BB2E-94C65BD0C8E0}" type="sibTrans" cxnId="{D50DA37C-CFD8-4913-B0C2-55216B33D16D}">
      <dgm:prSet/>
      <dgm:spPr/>
      <dgm:t>
        <a:bodyPr/>
        <a:lstStyle/>
        <a:p>
          <a:endParaRPr lang="en-US"/>
        </a:p>
      </dgm:t>
    </dgm:pt>
    <dgm:pt modelId="{C03E4901-509A-4CAF-95E8-57CCC7B943F4}">
      <dgm:prSet/>
      <dgm:spPr/>
      <dgm:t>
        <a:bodyPr/>
        <a:lstStyle/>
        <a:p>
          <a:r>
            <a:rPr lang="en-US" b="1"/>
            <a:t>Implement Recycling Programs</a:t>
          </a:r>
          <a:r>
            <a:rPr lang="en-US"/>
            <a:t>: Establish comprehensive recycling and composting initiatives to reduce waste sent to landfills.</a:t>
          </a:r>
        </a:p>
      </dgm:t>
    </dgm:pt>
    <dgm:pt modelId="{EAF78B6A-28F7-4FF9-835B-4263D671A5EF}" type="parTrans" cxnId="{4B39744C-9DAD-4B37-8D80-A82620E270ED}">
      <dgm:prSet/>
      <dgm:spPr/>
      <dgm:t>
        <a:bodyPr/>
        <a:lstStyle/>
        <a:p>
          <a:endParaRPr lang="en-US"/>
        </a:p>
      </dgm:t>
    </dgm:pt>
    <dgm:pt modelId="{3832338A-F776-472B-BFAC-B8A8877623B0}" type="sibTrans" cxnId="{4B39744C-9DAD-4B37-8D80-A82620E270ED}">
      <dgm:prSet/>
      <dgm:spPr/>
      <dgm:t>
        <a:bodyPr/>
        <a:lstStyle/>
        <a:p>
          <a:endParaRPr lang="en-US"/>
        </a:p>
      </dgm:t>
    </dgm:pt>
    <dgm:pt modelId="{1DC21277-C8B6-4FBA-8171-2E07510A8B1C}">
      <dgm:prSet/>
      <dgm:spPr/>
      <dgm:t>
        <a:bodyPr/>
        <a:lstStyle/>
        <a:p>
          <a:r>
            <a:rPr lang="en-US" b="1"/>
            <a:t>Reduce Single-Use Plastics</a:t>
          </a:r>
          <a:r>
            <a:rPr lang="en-US"/>
            <a:t>: Encourage reusable containers and utensils on campus.</a:t>
          </a:r>
        </a:p>
      </dgm:t>
    </dgm:pt>
    <dgm:pt modelId="{2AA0C21C-9FAA-49E8-8EA9-7BB4D1F80DF4}" type="parTrans" cxnId="{D6929B68-AED8-4AB8-A575-C32863E0BB19}">
      <dgm:prSet/>
      <dgm:spPr/>
      <dgm:t>
        <a:bodyPr/>
        <a:lstStyle/>
        <a:p>
          <a:endParaRPr lang="en-US"/>
        </a:p>
      </dgm:t>
    </dgm:pt>
    <dgm:pt modelId="{FE8D1359-2F93-4185-86D8-5C5CFA674E72}" type="sibTrans" cxnId="{D6929B68-AED8-4AB8-A575-C32863E0BB19}">
      <dgm:prSet/>
      <dgm:spPr/>
      <dgm:t>
        <a:bodyPr/>
        <a:lstStyle/>
        <a:p>
          <a:endParaRPr lang="en-US"/>
        </a:p>
      </dgm:t>
    </dgm:pt>
    <dgm:pt modelId="{00EFABF2-525A-4CF3-A7E1-23A1A28E8DFD}">
      <dgm:prSet/>
      <dgm:spPr/>
      <dgm:t>
        <a:bodyPr/>
        <a:lstStyle/>
        <a:p>
          <a:pPr>
            <a:defRPr b="1"/>
          </a:pPr>
          <a:r>
            <a:rPr lang="en-US" b="1"/>
            <a:t>Water Conservation</a:t>
          </a:r>
          <a:r>
            <a:rPr lang="en-US"/>
            <a:t>:</a:t>
          </a:r>
        </a:p>
      </dgm:t>
    </dgm:pt>
    <dgm:pt modelId="{40E09B9C-F58A-465D-A331-4D6E3ACA3B68}" type="parTrans" cxnId="{5AD51E81-4CEE-40E3-AF78-7DB48E4C76DA}">
      <dgm:prSet/>
      <dgm:spPr/>
      <dgm:t>
        <a:bodyPr/>
        <a:lstStyle/>
        <a:p>
          <a:endParaRPr lang="en-US"/>
        </a:p>
      </dgm:t>
    </dgm:pt>
    <dgm:pt modelId="{AE028686-6E0D-4C73-893E-BF73F6DF0FF8}" type="sibTrans" cxnId="{5AD51E81-4CEE-40E3-AF78-7DB48E4C76DA}">
      <dgm:prSet/>
      <dgm:spPr/>
      <dgm:t>
        <a:bodyPr/>
        <a:lstStyle/>
        <a:p>
          <a:endParaRPr lang="en-US"/>
        </a:p>
      </dgm:t>
    </dgm:pt>
    <dgm:pt modelId="{0A848260-9570-4F40-9DD5-17643EAD4DC4}">
      <dgm:prSet/>
      <dgm:spPr/>
      <dgm:t>
        <a:bodyPr/>
        <a:lstStyle/>
        <a:p>
          <a:r>
            <a:rPr lang="en-US" b="1"/>
            <a:t>Install Water-Saving Fixtures</a:t>
          </a:r>
          <a:r>
            <a:rPr lang="en-US"/>
            <a:t>: Use low-flow faucets, toilets, and irrigation systems to reduce water consumption.</a:t>
          </a:r>
        </a:p>
      </dgm:t>
    </dgm:pt>
    <dgm:pt modelId="{F6E273B4-29EE-4D9B-BB3E-BD86F6EFE309}" type="parTrans" cxnId="{2C221C34-046D-4EA0-8965-308E396B0FF5}">
      <dgm:prSet/>
      <dgm:spPr/>
      <dgm:t>
        <a:bodyPr/>
        <a:lstStyle/>
        <a:p>
          <a:endParaRPr lang="en-US"/>
        </a:p>
      </dgm:t>
    </dgm:pt>
    <dgm:pt modelId="{BC41A01F-3F72-4CB3-8D9A-6A79463B90EA}" type="sibTrans" cxnId="{2C221C34-046D-4EA0-8965-308E396B0FF5}">
      <dgm:prSet/>
      <dgm:spPr/>
      <dgm:t>
        <a:bodyPr/>
        <a:lstStyle/>
        <a:p>
          <a:endParaRPr lang="en-US"/>
        </a:p>
      </dgm:t>
    </dgm:pt>
    <dgm:pt modelId="{53920DB1-D7B8-4984-9A9F-668B5B192B94}">
      <dgm:prSet/>
      <dgm:spPr/>
      <dgm:t>
        <a:bodyPr/>
        <a:lstStyle/>
        <a:p>
          <a:r>
            <a:rPr lang="en-US" b="1"/>
            <a:t>Educate on Water Use</a:t>
          </a:r>
          <a:r>
            <a:rPr lang="en-US"/>
            <a:t>: Raise awareness about water conservation practices among students and staff.</a:t>
          </a:r>
        </a:p>
      </dgm:t>
    </dgm:pt>
    <dgm:pt modelId="{D0DCCC2F-7CA2-4CA9-9A40-EAF6241D1479}" type="parTrans" cxnId="{E71423A5-2F49-4534-9002-970531FDD24A}">
      <dgm:prSet/>
      <dgm:spPr/>
      <dgm:t>
        <a:bodyPr/>
        <a:lstStyle/>
        <a:p>
          <a:endParaRPr lang="en-US"/>
        </a:p>
      </dgm:t>
    </dgm:pt>
    <dgm:pt modelId="{668A60AC-1010-4195-AF14-F4760EEB3CA2}" type="sibTrans" cxnId="{E71423A5-2F49-4534-9002-970531FDD24A}">
      <dgm:prSet/>
      <dgm:spPr/>
      <dgm:t>
        <a:bodyPr/>
        <a:lstStyle/>
        <a:p>
          <a:endParaRPr lang="en-US"/>
        </a:p>
      </dgm:t>
    </dgm:pt>
    <dgm:pt modelId="{11ACC23F-2291-4FFD-B191-415D7A175EB1}">
      <dgm:prSet/>
      <dgm:spPr/>
      <dgm:t>
        <a:bodyPr/>
        <a:lstStyle/>
        <a:p>
          <a:pPr>
            <a:defRPr b="1"/>
          </a:pPr>
          <a:r>
            <a:rPr lang="en-US" b="1"/>
            <a:t>Carbon Offsetting</a:t>
          </a:r>
          <a:r>
            <a:rPr lang="en-US"/>
            <a:t>:</a:t>
          </a:r>
        </a:p>
      </dgm:t>
    </dgm:pt>
    <dgm:pt modelId="{88E374B8-1431-4608-916C-C708F78C2A87}" type="parTrans" cxnId="{7E913616-0901-461F-A754-2B70C47323D4}">
      <dgm:prSet/>
      <dgm:spPr/>
      <dgm:t>
        <a:bodyPr/>
        <a:lstStyle/>
        <a:p>
          <a:endParaRPr lang="en-US"/>
        </a:p>
      </dgm:t>
    </dgm:pt>
    <dgm:pt modelId="{796D5F12-8AA7-4C14-B6B9-F2FFFA670D48}" type="sibTrans" cxnId="{7E913616-0901-461F-A754-2B70C47323D4}">
      <dgm:prSet/>
      <dgm:spPr/>
      <dgm:t>
        <a:bodyPr/>
        <a:lstStyle/>
        <a:p>
          <a:endParaRPr lang="en-US"/>
        </a:p>
      </dgm:t>
    </dgm:pt>
    <dgm:pt modelId="{1CA992B6-64C6-46E9-BF33-A28F1796B266}">
      <dgm:prSet/>
      <dgm:spPr/>
      <dgm:t>
        <a:bodyPr/>
        <a:lstStyle/>
        <a:p>
          <a:r>
            <a:rPr lang="en-US" b="1"/>
            <a:t>Support Carbon Offset Projects</a:t>
          </a:r>
          <a:r>
            <a:rPr lang="en-US"/>
            <a:t>: Invest in reforestation, renewable energy projects, or community-based initiatives that offset emissions.</a:t>
          </a:r>
        </a:p>
      </dgm:t>
    </dgm:pt>
    <dgm:pt modelId="{EF2B2CD1-8BB3-4900-B3C0-DFF57F1AFBAF}" type="parTrans" cxnId="{3D3C2096-5C26-4B2C-ADD0-686624C4D386}">
      <dgm:prSet/>
      <dgm:spPr/>
      <dgm:t>
        <a:bodyPr/>
        <a:lstStyle/>
        <a:p>
          <a:endParaRPr lang="en-US"/>
        </a:p>
      </dgm:t>
    </dgm:pt>
    <dgm:pt modelId="{990DE606-D417-42EF-A308-F3B6231661DE}" type="sibTrans" cxnId="{3D3C2096-5C26-4B2C-ADD0-686624C4D386}">
      <dgm:prSet/>
      <dgm:spPr/>
      <dgm:t>
        <a:bodyPr/>
        <a:lstStyle/>
        <a:p>
          <a:endParaRPr lang="en-US"/>
        </a:p>
      </dgm:t>
    </dgm:pt>
    <dgm:pt modelId="{F0824CE2-1715-45EA-82A5-D443D0C9CCCA}">
      <dgm:prSet/>
      <dgm:spPr/>
      <dgm:t>
        <a:bodyPr/>
        <a:lstStyle/>
        <a:p>
          <a:pPr>
            <a:defRPr b="1"/>
          </a:pPr>
          <a:r>
            <a:rPr lang="en-US" b="1"/>
            <a:t>Engagement and Education</a:t>
          </a:r>
          <a:r>
            <a:rPr lang="en-US"/>
            <a:t>:</a:t>
          </a:r>
        </a:p>
      </dgm:t>
    </dgm:pt>
    <dgm:pt modelId="{A7D6A335-7873-47BA-BF91-70622004B010}" type="parTrans" cxnId="{9F53DD4C-DBAD-475A-9AD4-CD0B3F21A3B6}">
      <dgm:prSet/>
      <dgm:spPr/>
      <dgm:t>
        <a:bodyPr/>
        <a:lstStyle/>
        <a:p>
          <a:endParaRPr lang="en-US"/>
        </a:p>
      </dgm:t>
    </dgm:pt>
    <dgm:pt modelId="{7722272D-134F-4EA0-9AB4-51A37E6FB892}" type="sibTrans" cxnId="{9F53DD4C-DBAD-475A-9AD4-CD0B3F21A3B6}">
      <dgm:prSet/>
      <dgm:spPr/>
      <dgm:t>
        <a:bodyPr/>
        <a:lstStyle/>
        <a:p>
          <a:endParaRPr lang="en-US"/>
        </a:p>
      </dgm:t>
    </dgm:pt>
    <dgm:pt modelId="{F9C78708-FCEB-4BBD-A2D9-7CC93A023FE1}">
      <dgm:prSet/>
      <dgm:spPr/>
      <dgm:t>
        <a:bodyPr/>
        <a:lstStyle/>
        <a:p>
          <a:r>
            <a:rPr lang="en-US" b="1"/>
            <a:t>Raise Awareness</a:t>
          </a:r>
          <a:r>
            <a:rPr lang="en-US"/>
            <a:t>: Conduct workshops and seminars on sustainability practices and their importance.</a:t>
          </a:r>
        </a:p>
      </dgm:t>
    </dgm:pt>
    <dgm:pt modelId="{3BD8380E-B81A-4BAF-B561-CC7BE5A904BB}" type="parTrans" cxnId="{0AA1CFE4-5C45-4DB4-8DFA-6515443869A5}">
      <dgm:prSet/>
      <dgm:spPr/>
      <dgm:t>
        <a:bodyPr/>
        <a:lstStyle/>
        <a:p>
          <a:endParaRPr lang="en-US"/>
        </a:p>
      </dgm:t>
    </dgm:pt>
    <dgm:pt modelId="{E4DD5FFA-F0DF-49BD-AF18-3AC50A207156}" type="sibTrans" cxnId="{0AA1CFE4-5C45-4DB4-8DFA-6515443869A5}">
      <dgm:prSet/>
      <dgm:spPr/>
      <dgm:t>
        <a:bodyPr/>
        <a:lstStyle/>
        <a:p>
          <a:endParaRPr lang="en-US"/>
        </a:p>
      </dgm:t>
    </dgm:pt>
    <dgm:pt modelId="{5DA565F8-AD54-4FC5-A21D-2E89E172667B}">
      <dgm:prSet/>
      <dgm:spPr/>
      <dgm:t>
        <a:bodyPr/>
        <a:lstStyle/>
        <a:p>
          <a:r>
            <a:rPr lang="en-US" b="1"/>
            <a:t>Involve the Community</a:t>
          </a:r>
          <a:r>
            <a:rPr lang="en-US"/>
            <a:t>: Engage students, faculty, and staff in sustainability initiatives and encourage feedback on potential improvements.</a:t>
          </a:r>
        </a:p>
      </dgm:t>
    </dgm:pt>
    <dgm:pt modelId="{6763E92D-04BD-4B14-9C93-F3D9FE5783C9}" type="parTrans" cxnId="{77527712-C2BA-4537-810C-5C88084274CB}">
      <dgm:prSet/>
      <dgm:spPr/>
      <dgm:t>
        <a:bodyPr/>
        <a:lstStyle/>
        <a:p>
          <a:endParaRPr lang="en-US"/>
        </a:p>
      </dgm:t>
    </dgm:pt>
    <dgm:pt modelId="{8FA7C3E8-8F2C-425C-90B4-23EB04A7B2EE}" type="sibTrans" cxnId="{77527712-C2BA-4537-810C-5C88084274CB}">
      <dgm:prSet/>
      <dgm:spPr/>
      <dgm:t>
        <a:bodyPr/>
        <a:lstStyle/>
        <a:p>
          <a:endParaRPr lang="en-US"/>
        </a:p>
      </dgm:t>
    </dgm:pt>
    <dgm:pt modelId="{179DF5D0-0459-408B-8DB5-6874E4E3B13F}" type="pres">
      <dgm:prSet presAssocID="{BD536D96-B24C-4DD8-8A15-A9061A3754FB}" presName="root" presStyleCnt="0">
        <dgm:presLayoutVars>
          <dgm:dir/>
          <dgm:resizeHandles val="exact"/>
        </dgm:presLayoutVars>
      </dgm:prSet>
      <dgm:spPr/>
    </dgm:pt>
    <dgm:pt modelId="{AD264E42-E3D5-4576-B995-21581E56699B}" type="pres">
      <dgm:prSet presAssocID="{36A49976-5621-4A58-BF53-C3F71BFAF746}" presName="compNode" presStyleCnt="0"/>
      <dgm:spPr/>
    </dgm:pt>
    <dgm:pt modelId="{1207245A-B6B3-45E4-BB84-AC0502AD48CC}" type="pres">
      <dgm:prSet presAssocID="{36A49976-5621-4A58-BF53-C3F71BFAF746}" presName="iconRect" presStyleLbl="node1" presStyleIdx="0" presStyleCnt="7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ijalica"/>
        </a:ext>
      </dgm:extLst>
    </dgm:pt>
    <dgm:pt modelId="{FE4031C9-0C65-4066-B88F-422DA89FDBC5}" type="pres">
      <dgm:prSet presAssocID="{36A49976-5621-4A58-BF53-C3F71BFAF746}" presName="iconSpace" presStyleCnt="0"/>
      <dgm:spPr/>
    </dgm:pt>
    <dgm:pt modelId="{8A97C827-16ED-4AF4-8A49-C7C633B3C25A}" type="pres">
      <dgm:prSet presAssocID="{36A49976-5621-4A58-BF53-C3F71BFAF746}" presName="parTx" presStyleLbl="revTx" presStyleIdx="0" presStyleCnt="14">
        <dgm:presLayoutVars>
          <dgm:chMax val="0"/>
          <dgm:chPref val="0"/>
        </dgm:presLayoutVars>
      </dgm:prSet>
      <dgm:spPr/>
    </dgm:pt>
    <dgm:pt modelId="{D4542B14-EC5A-4C6F-86EC-DF965B35BAFF}" type="pres">
      <dgm:prSet presAssocID="{36A49976-5621-4A58-BF53-C3F71BFAF746}" presName="txSpace" presStyleCnt="0"/>
      <dgm:spPr/>
    </dgm:pt>
    <dgm:pt modelId="{B0D41D9F-4BF5-4BCD-8944-1E5065C55721}" type="pres">
      <dgm:prSet presAssocID="{36A49976-5621-4A58-BF53-C3F71BFAF746}" presName="desTx" presStyleLbl="revTx" presStyleIdx="1" presStyleCnt="14">
        <dgm:presLayoutVars/>
      </dgm:prSet>
      <dgm:spPr/>
    </dgm:pt>
    <dgm:pt modelId="{3419DCDC-2D19-46D3-AE2D-3FAC32733B07}" type="pres">
      <dgm:prSet presAssocID="{CA555463-FA04-4F65-AA4B-89652C84AED9}" presName="sibTrans" presStyleCnt="0"/>
      <dgm:spPr/>
    </dgm:pt>
    <dgm:pt modelId="{5F78F013-A18A-4C63-AB3B-6420AB1B6EA7}" type="pres">
      <dgm:prSet presAssocID="{6FB4F59A-D22F-4282-8FAA-ED7E92DA3597}" presName="compNode" presStyleCnt="0"/>
      <dgm:spPr/>
    </dgm:pt>
    <dgm:pt modelId="{27A38549-0AD1-43D8-A39B-EECCC64686D7}" type="pres">
      <dgm:prSet presAssocID="{6FB4F59A-D22F-4282-8FAA-ED7E92DA3597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trenjača"/>
        </a:ext>
      </dgm:extLst>
    </dgm:pt>
    <dgm:pt modelId="{42268D2C-39D6-4E75-A523-3169BDE2593F}" type="pres">
      <dgm:prSet presAssocID="{6FB4F59A-D22F-4282-8FAA-ED7E92DA3597}" presName="iconSpace" presStyleCnt="0"/>
      <dgm:spPr/>
    </dgm:pt>
    <dgm:pt modelId="{E5E2CDA4-F423-46C5-A73D-58D0BE449AA6}" type="pres">
      <dgm:prSet presAssocID="{6FB4F59A-D22F-4282-8FAA-ED7E92DA3597}" presName="parTx" presStyleLbl="revTx" presStyleIdx="2" presStyleCnt="14">
        <dgm:presLayoutVars>
          <dgm:chMax val="0"/>
          <dgm:chPref val="0"/>
        </dgm:presLayoutVars>
      </dgm:prSet>
      <dgm:spPr/>
    </dgm:pt>
    <dgm:pt modelId="{366E59C7-9681-4BBD-BB68-1DE21363CE11}" type="pres">
      <dgm:prSet presAssocID="{6FB4F59A-D22F-4282-8FAA-ED7E92DA3597}" presName="txSpace" presStyleCnt="0"/>
      <dgm:spPr/>
    </dgm:pt>
    <dgm:pt modelId="{54C9395C-681E-43AF-B2CE-39C9F74FFF74}" type="pres">
      <dgm:prSet presAssocID="{6FB4F59A-D22F-4282-8FAA-ED7E92DA3597}" presName="desTx" presStyleLbl="revTx" presStyleIdx="3" presStyleCnt="14">
        <dgm:presLayoutVars/>
      </dgm:prSet>
      <dgm:spPr/>
    </dgm:pt>
    <dgm:pt modelId="{29A7B9EA-94DA-465B-8C9C-7A71B4552341}" type="pres">
      <dgm:prSet presAssocID="{E2C64360-745A-47B5-90A6-ED405639D4BC}" presName="sibTrans" presStyleCnt="0"/>
      <dgm:spPr/>
    </dgm:pt>
    <dgm:pt modelId="{B1B4B467-CD17-464E-97A9-14B865F9735D}" type="pres">
      <dgm:prSet presAssocID="{0BEBC43C-5B84-4312-84D3-D77E9579C78D}" presName="compNode" presStyleCnt="0"/>
      <dgm:spPr/>
    </dgm:pt>
    <dgm:pt modelId="{C6D45064-B955-472D-B999-A61ABF7FB32B}" type="pres">
      <dgm:prSet presAssocID="{0BEBC43C-5B84-4312-84D3-D77E9579C78D}" presName="iconRect" presStyleLbl="node1" presStyleIdx="2" presStyleCnt="7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utobus"/>
        </a:ext>
      </dgm:extLst>
    </dgm:pt>
    <dgm:pt modelId="{CAD1CA2E-8AE1-47DC-BCC8-858494DB9123}" type="pres">
      <dgm:prSet presAssocID="{0BEBC43C-5B84-4312-84D3-D77E9579C78D}" presName="iconSpace" presStyleCnt="0"/>
      <dgm:spPr/>
    </dgm:pt>
    <dgm:pt modelId="{1CE566E5-DB30-4EF5-983E-99E88B88C0DB}" type="pres">
      <dgm:prSet presAssocID="{0BEBC43C-5B84-4312-84D3-D77E9579C78D}" presName="parTx" presStyleLbl="revTx" presStyleIdx="4" presStyleCnt="14">
        <dgm:presLayoutVars>
          <dgm:chMax val="0"/>
          <dgm:chPref val="0"/>
        </dgm:presLayoutVars>
      </dgm:prSet>
      <dgm:spPr/>
    </dgm:pt>
    <dgm:pt modelId="{4DCEC17C-02D4-4188-8AE2-3BF7E13F9F57}" type="pres">
      <dgm:prSet presAssocID="{0BEBC43C-5B84-4312-84D3-D77E9579C78D}" presName="txSpace" presStyleCnt="0"/>
      <dgm:spPr/>
    </dgm:pt>
    <dgm:pt modelId="{25A1AA1D-35E3-45BB-A4C0-590E17C60C97}" type="pres">
      <dgm:prSet presAssocID="{0BEBC43C-5B84-4312-84D3-D77E9579C78D}" presName="desTx" presStyleLbl="revTx" presStyleIdx="5" presStyleCnt="14">
        <dgm:presLayoutVars/>
      </dgm:prSet>
      <dgm:spPr/>
    </dgm:pt>
    <dgm:pt modelId="{C21B2CC3-043C-459A-9761-41D3082DC97B}" type="pres">
      <dgm:prSet presAssocID="{26892DCB-056B-469A-AFAE-F98BD6FB2FF5}" presName="sibTrans" presStyleCnt="0"/>
      <dgm:spPr/>
    </dgm:pt>
    <dgm:pt modelId="{013052B2-6E0F-427B-B1B7-70B6FCC1FB33}" type="pres">
      <dgm:prSet presAssocID="{769BCADB-505A-4591-BF37-AB330CF6356B}" presName="compNode" presStyleCnt="0"/>
      <dgm:spPr/>
    </dgm:pt>
    <dgm:pt modelId="{E2535633-EAAE-4718-A933-C5146A0BA05C}" type="pres">
      <dgm:prSet presAssocID="{769BCADB-505A-4591-BF37-AB330CF6356B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 Sign"/>
        </a:ext>
      </dgm:extLst>
    </dgm:pt>
    <dgm:pt modelId="{81F3399D-C8D8-4865-9142-4A85835E13F1}" type="pres">
      <dgm:prSet presAssocID="{769BCADB-505A-4591-BF37-AB330CF6356B}" presName="iconSpace" presStyleCnt="0"/>
      <dgm:spPr/>
    </dgm:pt>
    <dgm:pt modelId="{A815F7FB-5AE9-423C-846B-8B61403DFA05}" type="pres">
      <dgm:prSet presAssocID="{769BCADB-505A-4591-BF37-AB330CF6356B}" presName="parTx" presStyleLbl="revTx" presStyleIdx="6" presStyleCnt="14">
        <dgm:presLayoutVars>
          <dgm:chMax val="0"/>
          <dgm:chPref val="0"/>
        </dgm:presLayoutVars>
      </dgm:prSet>
      <dgm:spPr/>
    </dgm:pt>
    <dgm:pt modelId="{D27A5D44-DC71-49BF-A50E-259F2758074B}" type="pres">
      <dgm:prSet presAssocID="{769BCADB-505A-4591-BF37-AB330CF6356B}" presName="txSpace" presStyleCnt="0"/>
      <dgm:spPr/>
    </dgm:pt>
    <dgm:pt modelId="{E078A757-1173-4192-93B8-F18C347B79A8}" type="pres">
      <dgm:prSet presAssocID="{769BCADB-505A-4591-BF37-AB330CF6356B}" presName="desTx" presStyleLbl="revTx" presStyleIdx="7" presStyleCnt="14">
        <dgm:presLayoutVars/>
      </dgm:prSet>
      <dgm:spPr/>
    </dgm:pt>
    <dgm:pt modelId="{069E4EC5-7C04-4AC7-92E7-0E1662ED710C}" type="pres">
      <dgm:prSet presAssocID="{A2CCAFC8-832E-4879-BB2E-94C65BD0C8E0}" presName="sibTrans" presStyleCnt="0"/>
      <dgm:spPr/>
    </dgm:pt>
    <dgm:pt modelId="{8A1DE6E7-A3C3-4892-8297-6FA671F0853A}" type="pres">
      <dgm:prSet presAssocID="{00EFABF2-525A-4CF3-A7E1-23A1A28E8DFD}" presName="compNode" presStyleCnt="0"/>
      <dgm:spPr/>
    </dgm:pt>
    <dgm:pt modelId="{506B3A72-E22B-4A1E-8809-78977994EFCA}" type="pres">
      <dgm:prSet presAssocID="{00EFABF2-525A-4CF3-A7E1-23A1A28E8DFD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oda"/>
        </a:ext>
      </dgm:extLst>
    </dgm:pt>
    <dgm:pt modelId="{0B5F12CB-50B1-4F06-9B91-5A945971D132}" type="pres">
      <dgm:prSet presAssocID="{00EFABF2-525A-4CF3-A7E1-23A1A28E8DFD}" presName="iconSpace" presStyleCnt="0"/>
      <dgm:spPr/>
    </dgm:pt>
    <dgm:pt modelId="{B6BB2E79-D2BD-4C7E-9E65-6D4EE129977F}" type="pres">
      <dgm:prSet presAssocID="{00EFABF2-525A-4CF3-A7E1-23A1A28E8DFD}" presName="parTx" presStyleLbl="revTx" presStyleIdx="8" presStyleCnt="14">
        <dgm:presLayoutVars>
          <dgm:chMax val="0"/>
          <dgm:chPref val="0"/>
        </dgm:presLayoutVars>
      </dgm:prSet>
      <dgm:spPr/>
    </dgm:pt>
    <dgm:pt modelId="{7A853A29-25C5-4FEE-9C2A-5880FBA1586A}" type="pres">
      <dgm:prSet presAssocID="{00EFABF2-525A-4CF3-A7E1-23A1A28E8DFD}" presName="txSpace" presStyleCnt="0"/>
      <dgm:spPr/>
    </dgm:pt>
    <dgm:pt modelId="{7CB1B5F6-4ECF-463D-83F1-B0EC8311E508}" type="pres">
      <dgm:prSet presAssocID="{00EFABF2-525A-4CF3-A7E1-23A1A28E8DFD}" presName="desTx" presStyleLbl="revTx" presStyleIdx="9" presStyleCnt="14">
        <dgm:presLayoutVars/>
      </dgm:prSet>
      <dgm:spPr/>
    </dgm:pt>
    <dgm:pt modelId="{2BE193ED-D6B3-443C-9EFA-0C4AF0AEF812}" type="pres">
      <dgm:prSet presAssocID="{AE028686-6E0D-4C73-893E-BF73F6DF0FF8}" presName="sibTrans" presStyleCnt="0"/>
      <dgm:spPr/>
    </dgm:pt>
    <dgm:pt modelId="{904A04DE-CBBA-431F-BF9E-DA72197F2F24}" type="pres">
      <dgm:prSet presAssocID="{11ACC23F-2291-4FFD-B191-415D7A175EB1}" presName="compNode" presStyleCnt="0"/>
      <dgm:spPr/>
    </dgm:pt>
    <dgm:pt modelId="{FFDA6A54-BC9F-49F1-B203-FEC795CD37F8}" type="pres">
      <dgm:prSet presAssocID="{11ACC23F-2291-4FFD-B191-415D7A175EB1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drživost"/>
        </a:ext>
      </dgm:extLst>
    </dgm:pt>
    <dgm:pt modelId="{15A7E018-5443-4760-AC11-2F0A96389FB9}" type="pres">
      <dgm:prSet presAssocID="{11ACC23F-2291-4FFD-B191-415D7A175EB1}" presName="iconSpace" presStyleCnt="0"/>
      <dgm:spPr/>
    </dgm:pt>
    <dgm:pt modelId="{595FC79D-D7C0-4972-AF60-9E07B764724B}" type="pres">
      <dgm:prSet presAssocID="{11ACC23F-2291-4FFD-B191-415D7A175EB1}" presName="parTx" presStyleLbl="revTx" presStyleIdx="10" presStyleCnt="14">
        <dgm:presLayoutVars>
          <dgm:chMax val="0"/>
          <dgm:chPref val="0"/>
        </dgm:presLayoutVars>
      </dgm:prSet>
      <dgm:spPr/>
    </dgm:pt>
    <dgm:pt modelId="{7DA98443-99E6-4A2A-A88C-188BF0AF7723}" type="pres">
      <dgm:prSet presAssocID="{11ACC23F-2291-4FFD-B191-415D7A175EB1}" presName="txSpace" presStyleCnt="0"/>
      <dgm:spPr/>
    </dgm:pt>
    <dgm:pt modelId="{16DFFFB2-7FC3-421D-BB50-4815752275C5}" type="pres">
      <dgm:prSet presAssocID="{11ACC23F-2291-4FFD-B191-415D7A175EB1}" presName="desTx" presStyleLbl="revTx" presStyleIdx="11" presStyleCnt="14">
        <dgm:presLayoutVars/>
      </dgm:prSet>
      <dgm:spPr/>
    </dgm:pt>
    <dgm:pt modelId="{F8BB777F-6619-4467-A4AD-CEA28312E46B}" type="pres">
      <dgm:prSet presAssocID="{796D5F12-8AA7-4C14-B6B9-F2FFFA670D48}" presName="sibTrans" presStyleCnt="0"/>
      <dgm:spPr/>
    </dgm:pt>
    <dgm:pt modelId="{1AE7A50F-8B4A-4AF3-90DF-B367B3904778}" type="pres">
      <dgm:prSet presAssocID="{F0824CE2-1715-45EA-82A5-D443D0C9CCCA}" presName="compNode" presStyleCnt="0"/>
      <dgm:spPr/>
    </dgm:pt>
    <dgm:pt modelId="{E4FADA4E-A8E7-4531-9F95-ABDEFB32CF2F}" type="pres">
      <dgm:prSet presAssocID="{F0824CE2-1715-45EA-82A5-D443D0C9CCCA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čionica"/>
        </a:ext>
      </dgm:extLst>
    </dgm:pt>
    <dgm:pt modelId="{0B136B4C-A128-4A0C-9BCF-8699A3EF7934}" type="pres">
      <dgm:prSet presAssocID="{F0824CE2-1715-45EA-82A5-D443D0C9CCCA}" presName="iconSpace" presStyleCnt="0"/>
      <dgm:spPr/>
    </dgm:pt>
    <dgm:pt modelId="{20857A95-E59E-4C3B-B331-7016A2001F24}" type="pres">
      <dgm:prSet presAssocID="{F0824CE2-1715-45EA-82A5-D443D0C9CCCA}" presName="parTx" presStyleLbl="revTx" presStyleIdx="12" presStyleCnt="14">
        <dgm:presLayoutVars>
          <dgm:chMax val="0"/>
          <dgm:chPref val="0"/>
        </dgm:presLayoutVars>
      </dgm:prSet>
      <dgm:spPr/>
    </dgm:pt>
    <dgm:pt modelId="{CB6511F5-6156-4179-97E4-9121A2484669}" type="pres">
      <dgm:prSet presAssocID="{F0824CE2-1715-45EA-82A5-D443D0C9CCCA}" presName="txSpace" presStyleCnt="0"/>
      <dgm:spPr/>
    </dgm:pt>
    <dgm:pt modelId="{464F0B35-C7A2-4556-8372-E708E4E88FCD}" type="pres">
      <dgm:prSet presAssocID="{F0824CE2-1715-45EA-82A5-D443D0C9CCCA}" presName="desTx" presStyleLbl="revTx" presStyleIdx="13" presStyleCnt="14">
        <dgm:presLayoutVars/>
      </dgm:prSet>
      <dgm:spPr/>
    </dgm:pt>
  </dgm:ptLst>
  <dgm:cxnLst>
    <dgm:cxn modelId="{57A41803-E6B7-4A83-9FCC-DBA03B5C7867}" type="presOf" srcId="{F9C78708-FCEB-4BBD-A2D9-7CC93A023FE1}" destId="{464F0B35-C7A2-4556-8372-E708E4E88FCD}" srcOrd="0" destOrd="0" presId="urn:microsoft.com/office/officeart/2018/2/layout/IconLabelDescriptionList"/>
    <dgm:cxn modelId="{51079204-97EE-4EA1-99AE-A1B3326CDCD5}" type="presOf" srcId="{11ACC23F-2291-4FFD-B191-415D7A175EB1}" destId="{595FC79D-D7C0-4972-AF60-9E07B764724B}" srcOrd="0" destOrd="0" presId="urn:microsoft.com/office/officeart/2018/2/layout/IconLabelDescriptionList"/>
    <dgm:cxn modelId="{77527712-C2BA-4537-810C-5C88084274CB}" srcId="{F0824CE2-1715-45EA-82A5-D443D0C9CCCA}" destId="{5DA565F8-AD54-4FC5-A21D-2E89E172667B}" srcOrd="1" destOrd="0" parTransId="{6763E92D-04BD-4B14-9C93-F3D9FE5783C9}" sibTransId="{8FA7C3E8-8F2C-425C-90B4-23EB04A7B2EE}"/>
    <dgm:cxn modelId="{7E913616-0901-461F-A754-2B70C47323D4}" srcId="{BD536D96-B24C-4DD8-8A15-A9061A3754FB}" destId="{11ACC23F-2291-4FFD-B191-415D7A175EB1}" srcOrd="5" destOrd="0" parTransId="{88E374B8-1431-4608-916C-C708F78C2A87}" sibTransId="{796D5F12-8AA7-4C14-B6B9-F2FFFA670D48}"/>
    <dgm:cxn modelId="{30E1621B-5EFA-481C-A6EC-200769FA2B3C}" type="presOf" srcId="{0F35D8F6-74FE-4B2C-A9E3-044F02E38D51}" destId="{B0D41D9F-4BF5-4BCD-8944-1E5065C55721}" srcOrd="0" destOrd="0" presId="urn:microsoft.com/office/officeart/2018/2/layout/IconLabelDescriptionList"/>
    <dgm:cxn modelId="{F3E2EA28-723E-47F0-BDCA-5C911A979929}" srcId="{6FB4F59A-D22F-4282-8FAA-ED7E92DA3597}" destId="{226215B5-F3A4-40EE-B6BF-FACD7F6BD925}" srcOrd="1" destOrd="0" parTransId="{DB5AB9DB-F492-4D97-A2B3-7790FEFA631B}" sibTransId="{5D4392FC-059E-47FD-BBD3-5886F13D90F0}"/>
    <dgm:cxn modelId="{5DE2F82A-B8FF-4100-B9E6-80D8F6FC6421}" type="presOf" srcId="{0BEBC43C-5B84-4312-84D3-D77E9579C78D}" destId="{1CE566E5-DB30-4EF5-983E-99E88B88C0DB}" srcOrd="0" destOrd="0" presId="urn:microsoft.com/office/officeart/2018/2/layout/IconLabelDescriptionList"/>
    <dgm:cxn modelId="{CBFAFA2F-517E-4ECD-B930-E62C14BFA2A2}" type="presOf" srcId="{226215B5-F3A4-40EE-B6BF-FACD7F6BD925}" destId="{54C9395C-681E-43AF-B2CE-39C9F74FFF74}" srcOrd="0" destOrd="1" presId="urn:microsoft.com/office/officeart/2018/2/layout/IconLabelDescriptionList"/>
    <dgm:cxn modelId="{2C221C34-046D-4EA0-8965-308E396B0FF5}" srcId="{00EFABF2-525A-4CF3-A7E1-23A1A28E8DFD}" destId="{0A848260-9570-4F40-9DD5-17643EAD4DC4}" srcOrd="0" destOrd="0" parTransId="{F6E273B4-29EE-4D9B-BB3E-BD86F6EFE309}" sibTransId="{BC41A01F-3F72-4CB3-8D9A-6A79463B90EA}"/>
    <dgm:cxn modelId="{97458E35-ED84-451C-BD18-0CFDCAA198A6}" type="presOf" srcId="{D4BE0103-22E6-494F-91E5-AB0D7D118556}" destId="{B0D41D9F-4BF5-4BCD-8944-1E5065C55721}" srcOrd="0" destOrd="1" presId="urn:microsoft.com/office/officeart/2018/2/layout/IconLabelDescriptionList"/>
    <dgm:cxn modelId="{F6A8C536-2723-47E3-A663-8E865A6103A7}" type="presOf" srcId="{53920DB1-D7B8-4984-9A9F-668B5B192B94}" destId="{7CB1B5F6-4ECF-463D-83F1-B0EC8311E508}" srcOrd="0" destOrd="1" presId="urn:microsoft.com/office/officeart/2018/2/layout/IconLabelDescriptionList"/>
    <dgm:cxn modelId="{62E47A39-0669-4C14-A388-DDF6AE963B93}" srcId="{36A49976-5621-4A58-BF53-C3F71BFAF746}" destId="{D4BE0103-22E6-494F-91E5-AB0D7D118556}" srcOrd="1" destOrd="0" parTransId="{1FA0B6EA-2BAA-4BF4-98B1-7D54B2C64A62}" sibTransId="{885884FD-A662-484E-A1E5-A74387C30E97}"/>
    <dgm:cxn modelId="{2CF0EE5E-D5A4-4B40-BEAE-DA78F0290557}" type="presOf" srcId="{0A9FE9A4-55F7-4ADE-9B47-A4E5D2379C44}" destId="{25A1AA1D-35E3-45BB-A4C0-590E17C60C97}" srcOrd="0" destOrd="1" presId="urn:microsoft.com/office/officeart/2018/2/layout/IconLabelDescriptionList"/>
    <dgm:cxn modelId="{D3EB7C41-0A71-42B6-97A6-D229B9C4D492}" type="presOf" srcId="{C03E4901-509A-4CAF-95E8-57CCC7B943F4}" destId="{E078A757-1173-4192-93B8-F18C347B79A8}" srcOrd="0" destOrd="0" presId="urn:microsoft.com/office/officeart/2018/2/layout/IconLabelDescriptionList"/>
    <dgm:cxn modelId="{B91B1148-9215-4C5F-A7EE-E3C7363AD79A}" srcId="{BD536D96-B24C-4DD8-8A15-A9061A3754FB}" destId="{6FB4F59A-D22F-4282-8FAA-ED7E92DA3597}" srcOrd="1" destOrd="0" parTransId="{E3F18778-3B2F-4D57-98B6-CEB81F64D4B6}" sibTransId="{E2C64360-745A-47B5-90A6-ED405639D4BC}"/>
    <dgm:cxn modelId="{D6929B68-AED8-4AB8-A575-C32863E0BB19}" srcId="{769BCADB-505A-4591-BF37-AB330CF6356B}" destId="{1DC21277-C8B6-4FBA-8171-2E07510A8B1C}" srcOrd="1" destOrd="0" parTransId="{2AA0C21C-9FAA-49E8-8EA9-7BB4D1F80DF4}" sibTransId="{FE8D1359-2F93-4185-86D8-5C5CFA674E72}"/>
    <dgm:cxn modelId="{4B39744C-9DAD-4B37-8D80-A82620E270ED}" srcId="{769BCADB-505A-4591-BF37-AB330CF6356B}" destId="{C03E4901-509A-4CAF-95E8-57CCC7B943F4}" srcOrd="0" destOrd="0" parTransId="{EAF78B6A-28F7-4FF9-835B-4263D671A5EF}" sibTransId="{3832338A-F776-472B-BFAC-B8A8877623B0}"/>
    <dgm:cxn modelId="{9F53DD4C-DBAD-475A-9AD4-CD0B3F21A3B6}" srcId="{BD536D96-B24C-4DD8-8A15-A9061A3754FB}" destId="{F0824CE2-1715-45EA-82A5-D443D0C9CCCA}" srcOrd="6" destOrd="0" parTransId="{A7D6A335-7873-47BA-BF91-70622004B010}" sibTransId="{7722272D-134F-4EA0-9AB4-51A37E6FB892}"/>
    <dgm:cxn modelId="{D50DA37C-CFD8-4913-B0C2-55216B33D16D}" srcId="{BD536D96-B24C-4DD8-8A15-A9061A3754FB}" destId="{769BCADB-505A-4591-BF37-AB330CF6356B}" srcOrd="3" destOrd="0" parTransId="{703AE6A8-E9CC-4F99-A9A2-1B1F6ABFB723}" sibTransId="{A2CCAFC8-832E-4879-BB2E-94C65BD0C8E0}"/>
    <dgm:cxn modelId="{68630A81-2937-436A-BA50-C9A18E1DDB52}" srcId="{6FB4F59A-D22F-4282-8FAA-ED7E92DA3597}" destId="{E9CC5F7D-8709-4736-8175-90F99F9A1E77}" srcOrd="0" destOrd="0" parTransId="{DB6C362D-8992-4638-A812-7067E70094CA}" sibTransId="{072FC285-B289-4C04-ABD1-BCC7040525ED}"/>
    <dgm:cxn modelId="{5AD51E81-4CEE-40E3-AF78-7DB48E4C76DA}" srcId="{BD536D96-B24C-4DD8-8A15-A9061A3754FB}" destId="{00EFABF2-525A-4CF3-A7E1-23A1A28E8DFD}" srcOrd="4" destOrd="0" parTransId="{40E09B9C-F58A-465D-A331-4D6E3ACA3B68}" sibTransId="{AE028686-6E0D-4C73-893E-BF73F6DF0FF8}"/>
    <dgm:cxn modelId="{485DE985-6742-4463-93A9-68171F92B61C}" type="presOf" srcId="{E9CC5F7D-8709-4736-8175-90F99F9A1E77}" destId="{54C9395C-681E-43AF-B2CE-39C9F74FFF74}" srcOrd="0" destOrd="0" presId="urn:microsoft.com/office/officeart/2018/2/layout/IconLabelDescriptionList"/>
    <dgm:cxn modelId="{3D3C2096-5C26-4B2C-ADD0-686624C4D386}" srcId="{11ACC23F-2291-4FFD-B191-415D7A175EB1}" destId="{1CA992B6-64C6-46E9-BF33-A28F1796B266}" srcOrd="0" destOrd="0" parTransId="{EF2B2CD1-8BB3-4900-B3C0-DFF57F1AFBAF}" sibTransId="{990DE606-D417-42EF-A308-F3B6231661DE}"/>
    <dgm:cxn modelId="{E71423A5-2F49-4534-9002-970531FDD24A}" srcId="{00EFABF2-525A-4CF3-A7E1-23A1A28E8DFD}" destId="{53920DB1-D7B8-4984-9A9F-668B5B192B94}" srcOrd="1" destOrd="0" parTransId="{D0DCCC2F-7CA2-4CA9-9A40-EAF6241D1479}" sibTransId="{668A60AC-1010-4195-AF14-F4760EEB3CA2}"/>
    <dgm:cxn modelId="{723D48A6-7E43-4615-B520-F5536585BF57}" type="presOf" srcId="{BD536D96-B24C-4DD8-8A15-A9061A3754FB}" destId="{179DF5D0-0459-408B-8DB5-6874E4E3B13F}" srcOrd="0" destOrd="0" presId="urn:microsoft.com/office/officeart/2018/2/layout/IconLabelDescriptionList"/>
    <dgm:cxn modelId="{5B038EA7-C06E-45A3-9BAA-60094F57449C}" srcId="{36A49976-5621-4A58-BF53-C3F71BFAF746}" destId="{0F35D8F6-74FE-4B2C-A9E3-044F02E38D51}" srcOrd="0" destOrd="0" parTransId="{703B8D0F-F21C-4849-8729-B3437FB0FEDA}" sibTransId="{CF41BD94-C3C5-4750-9463-0AF79B3ED603}"/>
    <dgm:cxn modelId="{3CC9B9A8-024A-4017-BEDD-42512D53032D}" type="presOf" srcId="{F0824CE2-1715-45EA-82A5-D443D0C9CCCA}" destId="{20857A95-E59E-4C3B-B331-7016A2001F24}" srcOrd="0" destOrd="0" presId="urn:microsoft.com/office/officeart/2018/2/layout/IconLabelDescriptionList"/>
    <dgm:cxn modelId="{A58F31AC-3DB8-41B0-8340-CDB1D8E6ACFA}" srcId="{BD536D96-B24C-4DD8-8A15-A9061A3754FB}" destId="{0BEBC43C-5B84-4312-84D3-D77E9579C78D}" srcOrd="2" destOrd="0" parTransId="{67D30B96-F9CF-4C87-9E0A-AA6AC6D15FF0}" sibTransId="{26892DCB-056B-469A-AFAE-F98BD6FB2FF5}"/>
    <dgm:cxn modelId="{B8C581AD-4F20-4B24-BC37-74A3B66298B2}" srcId="{0BEBC43C-5B84-4312-84D3-D77E9579C78D}" destId="{0A9FE9A4-55F7-4ADE-9B47-A4E5D2379C44}" srcOrd="1" destOrd="0" parTransId="{71320FC6-4350-49DA-9415-ED21A720CE3D}" sibTransId="{485C1953-EB13-4E89-A4BC-1F50A47B45BD}"/>
    <dgm:cxn modelId="{E3B801AE-2E71-4963-A6D5-AF416C5F5037}" srcId="{BD536D96-B24C-4DD8-8A15-A9061A3754FB}" destId="{36A49976-5621-4A58-BF53-C3F71BFAF746}" srcOrd="0" destOrd="0" parTransId="{DAFF4A4F-5A98-42A1-BEEB-C0438224D966}" sibTransId="{CA555463-FA04-4F65-AA4B-89652C84AED9}"/>
    <dgm:cxn modelId="{B75460B0-DE18-45B8-9334-DEFEC4FA8CCF}" type="presOf" srcId="{1CA992B6-64C6-46E9-BF33-A28F1796B266}" destId="{16DFFFB2-7FC3-421D-BB50-4815752275C5}" srcOrd="0" destOrd="0" presId="urn:microsoft.com/office/officeart/2018/2/layout/IconLabelDescriptionList"/>
    <dgm:cxn modelId="{6F4790B3-6863-4ECD-9CE8-27034BAE7171}" type="presOf" srcId="{5DA565F8-AD54-4FC5-A21D-2E89E172667B}" destId="{464F0B35-C7A2-4556-8372-E708E4E88FCD}" srcOrd="0" destOrd="1" presId="urn:microsoft.com/office/officeart/2018/2/layout/IconLabelDescriptionList"/>
    <dgm:cxn modelId="{4DEE23BA-4636-43D2-8375-7309EB172239}" type="presOf" srcId="{769BCADB-505A-4591-BF37-AB330CF6356B}" destId="{A815F7FB-5AE9-423C-846B-8B61403DFA05}" srcOrd="0" destOrd="0" presId="urn:microsoft.com/office/officeart/2018/2/layout/IconLabelDescriptionList"/>
    <dgm:cxn modelId="{33305FD1-2DA7-4E7F-82AB-4E43FA22BA69}" srcId="{0BEBC43C-5B84-4312-84D3-D77E9579C78D}" destId="{E158F9C4-D227-4FD8-9A73-B7E00C8EC617}" srcOrd="0" destOrd="0" parTransId="{9BF10B2A-EFBC-447D-9CD5-138224018243}" sibTransId="{72C6B497-12A3-4E62-83A1-89E3BBBB15BA}"/>
    <dgm:cxn modelId="{BDF766D4-3581-4904-A58B-2FF5F306812D}" type="presOf" srcId="{0A848260-9570-4F40-9DD5-17643EAD4DC4}" destId="{7CB1B5F6-4ECF-463D-83F1-B0EC8311E508}" srcOrd="0" destOrd="0" presId="urn:microsoft.com/office/officeart/2018/2/layout/IconLabelDescriptionList"/>
    <dgm:cxn modelId="{29E5CBD9-D037-4CFD-BEB6-2FAAC5CEA6D2}" type="presOf" srcId="{6FB4F59A-D22F-4282-8FAA-ED7E92DA3597}" destId="{E5E2CDA4-F423-46C5-A73D-58D0BE449AA6}" srcOrd="0" destOrd="0" presId="urn:microsoft.com/office/officeart/2018/2/layout/IconLabelDescriptionList"/>
    <dgm:cxn modelId="{0AA1CFE4-5C45-4DB4-8DFA-6515443869A5}" srcId="{F0824CE2-1715-45EA-82A5-D443D0C9CCCA}" destId="{F9C78708-FCEB-4BBD-A2D9-7CC93A023FE1}" srcOrd="0" destOrd="0" parTransId="{3BD8380E-B81A-4BAF-B561-CC7BE5A904BB}" sibTransId="{E4DD5FFA-F0DF-49BD-AF18-3AC50A207156}"/>
    <dgm:cxn modelId="{F3F915EB-E8DD-41AD-B6F4-19C721474668}" type="presOf" srcId="{E158F9C4-D227-4FD8-9A73-B7E00C8EC617}" destId="{25A1AA1D-35E3-45BB-A4C0-590E17C60C97}" srcOrd="0" destOrd="0" presId="urn:microsoft.com/office/officeart/2018/2/layout/IconLabelDescriptionList"/>
    <dgm:cxn modelId="{5ABAB8F9-A6E4-4AEA-9A23-C1B84966996B}" type="presOf" srcId="{1DC21277-C8B6-4FBA-8171-2E07510A8B1C}" destId="{E078A757-1173-4192-93B8-F18C347B79A8}" srcOrd="0" destOrd="1" presId="urn:microsoft.com/office/officeart/2018/2/layout/IconLabelDescriptionList"/>
    <dgm:cxn modelId="{AD75A8FC-225B-40EC-AA2A-AC9A4EE19F80}" type="presOf" srcId="{00EFABF2-525A-4CF3-A7E1-23A1A28E8DFD}" destId="{B6BB2E79-D2BD-4C7E-9E65-6D4EE129977F}" srcOrd="0" destOrd="0" presId="urn:microsoft.com/office/officeart/2018/2/layout/IconLabelDescriptionList"/>
    <dgm:cxn modelId="{E47328FE-C1BE-4124-A1AD-F0E6360D40BD}" type="presOf" srcId="{36A49976-5621-4A58-BF53-C3F71BFAF746}" destId="{8A97C827-16ED-4AF4-8A49-C7C633B3C25A}" srcOrd="0" destOrd="0" presId="urn:microsoft.com/office/officeart/2018/2/layout/IconLabelDescriptionList"/>
    <dgm:cxn modelId="{65A739BB-547D-4CED-97C2-84FBCA6CD52C}" type="presParOf" srcId="{179DF5D0-0459-408B-8DB5-6874E4E3B13F}" destId="{AD264E42-E3D5-4576-B995-21581E56699B}" srcOrd="0" destOrd="0" presId="urn:microsoft.com/office/officeart/2018/2/layout/IconLabelDescriptionList"/>
    <dgm:cxn modelId="{99233B85-8F5E-4AEF-9384-2EC8D0BA8C3D}" type="presParOf" srcId="{AD264E42-E3D5-4576-B995-21581E56699B}" destId="{1207245A-B6B3-45E4-BB84-AC0502AD48CC}" srcOrd="0" destOrd="0" presId="urn:microsoft.com/office/officeart/2018/2/layout/IconLabelDescriptionList"/>
    <dgm:cxn modelId="{7EE8869B-C4E7-48E8-B279-4809089CEB75}" type="presParOf" srcId="{AD264E42-E3D5-4576-B995-21581E56699B}" destId="{FE4031C9-0C65-4066-B88F-422DA89FDBC5}" srcOrd="1" destOrd="0" presId="urn:microsoft.com/office/officeart/2018/2/layout/IconLabelDescriptionList"/>
    <dgm:cxn modelId="{67A6DE2A-8A6F-4890-AD49-B171C6B227CC}" type="presParOf" srcId="{AD264E42-E3D5-4576-B995-21581E56699B}" destId="{8A97C827-16ED-4AF4-8A49-C7C633B3C25A}" srcOrd="2" destOrd="0" presId="urn:microsoft.com/office/officeart/2018/2/layout/IconLabelDescriptionList"/>
    <dgm:cxn modelId="{5E3FA7A8-DDC5-4F86-B170-BF7FF21BA98E}" type="presParOf" srcId="{AD264E42-E3D5-4576-B995-21581E56699B}" destId="{D4542B14-EC5A-4C6F-86EC-DF965B35BAFF}" srcOrd="3" destOrd="0" presId="urn:microsoft.com/office/officeart/2018/2/layout/IconLabelDescriptionList"/>
    <dgm:cxn modelId="{58AF68E3-0003-4D7F-929C-DE0055273220}" type="presParOf" srcId="{AD264E42-E3D5-4576-B995-21581E56699B}" destId="{B0D41D9F-4BF5-4BCD-8944-1E5065C55721}" srcOrd="4" destOrd="0" presId="urn:microsoft.com/office/officeart/2018/2/layout/IconLabelDescriptionList"/>
    <dgm:cxn modelId="{D6B00F7D-5977-4A94-AE1D-EAE797A2A6F3}" type="presParOf" srcId="{179DF5D0-0459-408B-8DB5-6874E4E3B13F}" destId="{3419DCDC-2D19-46D3-AE2D-3FAC32733B07}" srcOrd="1" destOrd="0" presId="urn:microsoft.com/office/officeart/2018/2/layout/IconLabelDescriptionList"/>
    <dgm:cxn modelId="{B7C5DD66-965B-492C-8B2D-2F7E6F1A97D9}" type="presParOf" srcId="{179DF5D0-0459-408B-8DB5-6874E4E3B13F}" destId="{5F78F013-A18A-4C63-AB3B-6420AB1B6EA7}" srcOrd="2" destOrd="0" presId="urn:microsoft.com/office/officeart/2018/2/layout/IconLabelDescriptionList"/>
    <dgm:cxn modelId="{393017C9-3840-4CCA-AAB4-DB755149BA7C}" type="presParOf" srcId="{5F78F013-A18A-4C63-AB3B-6420AB1B6EA7}" destId="{27A38549-0AD1-43D8-A39B-EECCC64686D7}" srcOrd="0" destOrd="0" presId="urn:microsoft.com/office/officeart/2018/2/layout/IconLabelDescriptionList"/>
    <dgm:cxn modelId="{CDA66FB7-A9A9-4C78-B389-12ACD57AD4BC}" type="presParOf" srcId="{5F78F013-A18A-4C63-AB3B-6420AB1B6EA7}" destId="{42268D2C-39D6-4E75-A523-3169BDE2593F}" srcOrd="1" destOrd="0" presId="urn:microsoft.com/office/officeart/2018/2/layout/IconLabelDescriptionList"/>
    <dgm:cxn modelId="{755A2594-3090-4F0F-B6EC-A1C3A90102AE}" type="presParOf" srcId="{5F78F013-A18A-4C63-AB3B-6420AB1B6EA7}" destId="{E5E2CDA4-F423-46C5-A73D-58D0BE449AA6}" srcOrd="2" destOrd="0" presId="urn:microsoft.com/office/officeart/2018/2/layout/IconLabelDescriptionList"/>
    <dgm:cxn modelId="{1D5E9503-164B-4396-A161-3553B6801788}" type="presParOf" srcId="{5F78F013-A18A-4C63-AB3B-6420AB1B6EA7}" destId="{366E59C7-9681-4BBD-BB68-1DE21363CE11}" srcOrd="3" destOrd="0" presId="urn:microsoft.com/office/officeart/2018/2/layout/IconLabelDescriptionList"/>
    <dgm:cxn modelId="{0DD3F096-F141-48D7-BAA5-AB595EF35D86}" type="presParOf" srcId="{5F78F013-A18A-4C63-AB3B-6420AB1B6EA7}" destId="{54C9395C-681E-43AF-B2CE-39C9F74FFF74}" srcOrd="4" destOrd="0" presId="urn:microsoft.com/office/officeart/2018/2/layout/IconLabelDescriptionList"/>
    <dgm:cxn modelId="{06C104B3-4AB5-41A2-BC93-77BA4746D6A2}" type="presParOf" srcId="{179DF5D0-0459-408B-8DB5-6874E4E3B13F}" destId="{29A7B9EA-94DA-465B-8C9C-7A71B4552341}" srcOrd="3" destOrd="0" presId="urn:microsoft.com/office/officeart/2018/2/layout/IconLabelDescriptionList"/>
    <dgm:cxn modelId="{82D1CC59-8D7B-4963-8323-AE9ABA4C88DD}" type="presParOf" srcId="{179DF5D0-0459-408B-8DB5-6874E4E3B13F}" destId="{B1B4B467-CD17-464E-97A9-14B865F9735D}" srcOrd="4" destOrd="0" presId="urn:microsoft.com/office/officeart/2018/2/layout/IconLabelDescriptionList"/>
    <dgm:cxn modelId="{224DC2DE-07AC-4F26-BD34-DF27E67680D5}" type="presParOf" srcId="{B1B4B467-CD17-464E-97A9-14B865F9735D}" destId="{C6D45064-B955-472D-B999-A61ABF7FB32B}" srcOrd="0" destOrd="0" presId="urn:microsoft.com/office/officeart/2018/2/layout/IconLabelDescriptionList"/>
    <dgm:cxn modelId="{0F49E00F-B883-40B9-8E39-C858769818FB}" type="presParOf" srcId="{B1B4B467-CD17-464E-97A9-14B865F9735D}" destId="{CAD1CA2E-8AE1-47DC-BCC8-858494DB9123}" srcOrd="1" destOrd="0" presId="urn:microsoft.com/office/officeart/2018/2/layout/IconLabelDescriptionList"/>
    <dgm:cxn modelId="{CB7606EA-6159-41A7-B4D3-E46722A04883}" type="presParOf" srcId="{B1B4B467-CD17-464E-97A9-14B865F9735D}" destId="{1CE566E5-DB30-4EF5-983E-99E88B88C0DB}" srcOrd="2" destOrd="0" presId="urn:microsoft.com/office/officeart/2018/2/layout/IconLabelDescriptionList"/>
    <dgm:cxn modelId="{AA9683D7-B530-4CB0-9BE5-3728199DF747}" type="presParOf" srcId="{B1B4B467-CD17-464E-97A9-14B865F9735D}" destId="{4DCEC17C-02D4-4188-8AE2-3BF7E13F9F57}" srcOrd="3" destOrd="0" presId="urn:microsoft.com/office/officeart/2018/2/layout/IconLabelDescriptionList"/>
    <dgm:cxn modelId="{2C5EB5DB-9C0C-497E-8A21-4FE2A9B7BFEA}" type="presParOf" srcId="{B1B4B467-CD17-464E-97A9-14B865F9735D}" destId="{25A1AA1D-35E3-45BB-A4C0-590E17C60C97}" srcOrd="4" destOrd="0" presId="urn:microsoft.com/office/officeart/2018/2/layout/IconLabelDescriptionList"/>
    <dgm:cxn modelId="{5422E4A3-BAC7-45AE-8D30-AF756F89FFCB}" type="presParOf" srcId="{179DF5D0-0459-408B-8DB5-6874E4E3B13F}" destId="{C21B2CC3-043C-459A-9761-41D3082DC97B}" srcOrd="5" destOrd="0" presId="urn:microsoft.com/office/officeart/2018/2/layout/IconLabelDescriptionList"/>
    <dgm:cxn modelId="{65F91657-E328-400F-81CB-A849D3B0F1EE}" type="presParOf" srcId="{179DF5D0-0459-408B-8DB5-6874E4E3B13F}" destId="{013052B2-6E0F-427B-B1B7-70B6FCC1FB33}" srcOrd="6" destOrd="0" presId="urn:microsoft.com/office/officeart/2018/2/layout/IconLabelDescriptionList"/>
    <dgm:cxn modelId="{465A7D3F-B062-4BBD-B735-3EDDA214400B}" type="presParOf" srcId="{013052B2-6E0F-427B-B1B7-70B6FCC1FB33}" destId="{E2535633-EAAE-4718-A933-C5146A0BA05C}" srcOrd="0" destOrd="0" presId="urn:microsoft.com/office/officeart/2018/2/layout/IconLabelDescriptionList"/>
    <dgm:cxn modelId="{14AE83D7-60C7-4D8E-8CEB-3FA509A7DB41}" type="presParOf" srcId="{013052B2-6E0F-427B-B1B7-70B6FCC1FB33}" destId="{81F3399D-C8D8-4865-9142-4A85835E13F1}" srcOrd="1" destOrd="0" presId="urn:microsoft.com/office/officeart/2018/2/layout/IconLabelDescriptionList"/>
    <dgm:cxn modelId="{C5A5B18B-D2DF-4AD7-ADB3-EA7D7D2F0FEB}" type="presParOf" srcId="{013052B2-6E0F-427B-B1B7-70B6FCC1FB33}" destId="{A815F7FB-5AE9-423C-846B-8B61403DFA05}" srcOrd="2" destOrd="0" presId="urn:microsoft.com/office/officeart/2018/2/layout/IconLabelDescriptionList"/>
    <dgm:cxn modelId="{1282F148-2188-47EB-9619-EE66C05E82E1}" type="presParOf" srcId="{013052B2-6E0F-427B-B1B7-70B6FCC1FB33}" destId="{D27A5D44-DC71-49BF-A50E-259F2758074B}" srcOrd="3" destOrd="0" presId="urn:microsoft.com/office/officeart/2018/2/layout/IconLabelDescriptionList"/>
    <dgm:cxn modelId="{75024597-82C5-4906-BF52-AE4EB7860BDE}" type="presParOf" srcId="{013052B2-6E0F-427B-B1B7-70B6FCC1FB33}" destId="{E078A757-1173-4192-93B8-F18C347B79A8}" srcOrd="4" destOrd="0" presId="urn:microsoft.com/office/officeart/2018/2/layout/IconLabelDescriptionList"/>
    <dgm:cxn modelId="{56C29939-E5A5-4486-BF95-EF7A77264F98}" type="presParOf" srcId="{179DF5D0-0459-408B-8DB5-6874E4E3B13F}" destId="{069E4EC5-7C04-4AC7-92E7-0E1662ED710C}" srcOrd="7" destOrd="0" presId="urn:microsoft.com/office/officeart/2018/2/layout/IconLabelDescriptionList"/>
    <dgm:cxn modelId="{F6AC6306-85B8-4B9D-A65C-64D88EC22347}" type="presParOf" srcId="{179DF5D0-0459-408B-8DB5-6874E4E3B13F}" destId="{8A1DE6E7-A3C3-4892-8297-6FA671F0853A}" srcOrd="8" destOrd="0" presId="urn:microsoft.com/office/officeart/2018/2/layout/IconLabelDescriptionList"/>
    <dgm:cxn modelId="{BD0FAA18-2524-42A7-9460-CF1106ACB994}" type="presParOf" srcId="{8A1DE6E7-A3C3-4892-8297-6FA671F0853A}" destId="{506B3A72-E22B-4A1E-8809-78977994EFCA}" srcOrd="0" destOrd="0" presId="urn:microsoft.com/office/officeart/2018/2/layout/IconLabelDescriptionList"/>
    <dgm:cxn modelId="{20E7CD74-7499-4781-975A-99E3BAA5B211}" type="presParOf" srcId="{8A1DE6E7-A3C3-4892-8297-6FA671F0853A}" destId="{0B5F12CB-50B1-4F06-9B91-5A945971D132}" srcOrd="1" destOrd="0" presId="urn:microsoft.com/office/officeart/2018/2/layout/IconLabelDescriptionList"/>
    <dgm:cxn modelId="{49A05A7E-0F4F-4C57-BC4A-B30D663D7F79}" type="presParOf" srcId="{8A1DE6E7-A3C3-4892-8297-6FA671F0853A}" destId="{B6BB2E79-D2BD-4C7E-9E65-6D4EE129977F}" srcOrd="2" destOrd="0" presId="urn:microsoft.com/office/officeart/2018/2/layout/IconLabelDescriptionList"/>
    <dgm:cxn modelId="{0A9B6D9C-E15C-43CF-A1EC-714652685F21}" type="presParOf" srcId="{8A1DE6E7-A3C3-4892-8297-6FA671F0853A}" destId="{7A853A29-25C5-4FEE-9C2A-5880FBA1586A}" srcOrd="3" destOrd="0" presId="urn:microsoft.com/office/officeart/2018/2/layout/IconLabelDescriptionList"/>
    <dgm:cxn modelId="{CE43A0B8-42CD-4AD0-8289-DD2408F02EDC}" type="presParOf" srcId="{8A1DE6E7-A3C3-4892-8297-6FA671F0853A}" destId="{7CB1B5F6-4ECF-463D-83F1-B0EC8311E508}" srcOrd="4" destOrd="0" presId="urn:microsoft.com/office/officeart/2018/2/layout/IconLabelDescriptionList"/>
    <dgm:cxn modelId="{9A8783BE-CBD8-439C-91A4-53ED052F10BF}" type="presParOf" srcId="{179DF5D0-0459-408B-8DB5-6874E4E3B13F}" destId="{2BE193ED-D6B3-443C-9EFA-0C4AF0AEF812}" srcOrd="9" destOrd="0" presId="urn:microsoft.com/office/officeart/2018/2/layout/IconLabelDescriptionList"/>
    <dgm:cxn modelId="{2FE207B5-5E8A-442F-A5AE-B9359F1DDB91}" type="presParOf" srcId="{179DF5D0-0459-408B-8DB5-6874E4E3B13F}" destId="{904A04DE-CBBA-431F-BF9E-DA72197F2F24}" srcOrd="10" destOrd="0" presId="urn:microsoft.com/office/officeart/2018/2/layout/IconLabelDescriptionList"/>
    <dgm:cxn modelId="{E890B897-1683-4A7F-BA56-FE4FA4DAC0C7}" type="presParOf" srcId="{904A04DE-CBBA-431F-BF9E-DA72197F2F24}" destId="{FFDA6A54-BC9F-49F1-B203-FEC795CD37F8}" srcOrd="0" destOrd="0" presId="urn:microsoft.com/office/officeart/2018/2/layout/IconLabelDescriptionList"/>
    <dgm:cxn modelId="{0D3420D2-5FB8-4EBD-AD05-1E2B158D3C4E}" type="presParOf" srcId="{904A04DE-CBBA-431F-BF9E-DA72197F2F24}" destId="{15A7E018-5443-4760-AC11-2F0A96389FB9}" srcOrd="1" destOrd="0" presId="urn:microsoft.com/office/officeart/2018/2/layout/IconLabelDescriptionList"/>
    <dgm:cxn modelId="{6EDDC99B-07DE-45A6-8AA5-AE51A730981C}" type="presParOf" srcId="{904A04DE-CBBA-431F-BF9E-DA72197F2F24}" destId="{595FC79D-D7C0-4972-AF60-9E07B764724B}" srcOrd="2" destOrd="0" presId="urn:microsoft.com/office/officeart/2018/2/layout/IconLabelDescriptionList"/>
    <dgm:cxn modelId="{98B2E207-3CEF-4FA0-9808-48A007DF2372}" type="presParOf" srcId="{904A04DE-CBBA-431F-BF9E-DA72197F2F24}" destId="{7DA98443-99E6-4A2A-A88C-188BF0AF7723}" srcOrd="3" destOrd="0" presId="urn:microsoft.com/office/officeart/2018/2/layout/IconLabelDescriptionList"/>
    <dgm:cxn modelId="{4C15EF55-97A9-4324-86CC-6752DF37938D}" type="presParOf" srcId="{904A04DE-CBBA-431F-BF9E-DA72197F2F24}" destId="{16DFFFB2-7FC3-421D-BB50-4815752275C5}" srcOrd="4" destOrd="0" presId="urn:microsoft.com/office/officeart/2018/2/layout/IconLabelDescriptionList"/>
    <dgm:cxn modelId="{3394B598-E754-44A5-9B8D-40CE38EA389A}" type="presParOf" srcId="{179DF5D0-0459-408B-8DB5-6874E4E3B13F}" destId="{F8BB777F-6619-4467-A4AD-CEA28312E46B}" srcOrd="11" destOrd="0" presId="urn:microsoft.com/office/officeart/2018/2/layout/IconLabelDescriptionList"/>
    <dgm:cxn modelId="{D1881BEB-28F5-4B4F-AE2F-4254189C5B72}" type="presParOf" srcId="{179DF5D0-0459-408B-8DB5-6874E4E3B13F}" destId="{1AE7A50F-8B4A-4AF3-90DF-B367B3904778}" srcOrd="12" destOrd="0" presId="urn:microsoft.com/office/officeart/2018/2/layout/IconLabelDescriptionList"/>
    <dgm:cxn modelId="{87C4C52C-9684-423B-9441-DC71F16DCD9F}" type="presParOf" srcId="{1AE7A50F-8B4A-4AF3-90DF-B367B3904778}" destId="{E4FADA4E-A8E7-4531-9F95-ABDEFB32CF2F}" srcOrd="0" destOrd="0" presId="urn:microsoft.com/office/officeart/2018/2/layout/IconLabelDescriptionList"/>
    <dgm:cxn modelId="{BBD62C33-6179-471E-9C9E-202A46BA57B9}" type="presParOf" srcId="{1AE7A50F-8B4A-4AF3-90DF-B367B3904778}" destId="{0B136B4C-A128-4A0C-9BCF-8699A3EF7934}" srcOrd="1" destOrd="0" presId="urn:microsoft.com/office/officeart/2018/2/layout/IconLabelDescriptionList"/>
    <dgm:cxn modelId="{6E2067EA-7E5B-4F70-A647-BF0D93F1A75B}" type="presParOf" srcId="{1AE7A50F-8B4A-4AF3-90DF-B367B3904778}" destId="{20857A95-E59E-4C3B-B331-7016A2001F24}" srcOrd="2" destOrd="0" presId="urn:microsoft.com/office/officeart/2018/2/layout/IconLabelDescriptionList"/>
    <dgm:cxn modelId="{1E452341-0159-4025-A7E5-4AE7AC0EF79A}" type="presParOf" srcId="{1AE7A50F-8B4A-4AF3-90DF-B367B3904778}" destId="{CB6511F5-6156-4179-97E4-9121A2484669}" srcOrd="3" destOrd="0" presId="urn:microsoft.com/office/officeart/2018/2/layout/IconLabelDescriptionList"/>
    <dgm:cxn modelId="{8164E5EA-3D49-4F38-91CF-EB0FB0A5556E}" type="presParOf" srcId="{1AE7A50F-8B4A-4AF3-90DF-B367B3904778}" destId="{464F0B35-C7A2-4556-8372-E708E4E88FCD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1DAB47-E573-4D39-8CC8-AB7A17264508}">
      <dsp:nvSpPr>
        <dsp:cNvPr id="0" name=""/>
        <dsp:cNvSpPr/>
      </dsp:nvSpPr>
      <dsp:spPr>
        <a:xfrm>
          <a:off x="718664" y="453902"/>
          <a:ext cx="1955812" cy="1955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4AAC2E-AE57-484E-80BB-BB61CF51E057}">
      <dsp:nvSpPr>
        <dsp:cNvPr id="0" name=""/>
        <dsp:cNvSpPr/>
      </dsp:nvSpPr>
      <dsp:spPr>
        <a:xfrm>
          <a:off x="1135476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C2A01F8-9BFE-4332-A680-C1623A9C446F}">
      <dsp:nvSpPr>
        <dsp:cNvPr id="0" name=""/>
        <dsp:cNvSpPr/>
      </dsp:nvSpPr>
      <dsp:spPr>
        <a:xfrm>
          <a:off x="93445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b="1" kern="1200"/>
            <a:t>Scope 1</a:t>
          </a:r>
          <a:r>
            <a:rPr lang="en-US" sz="1200" kern="1200"/>
            <a:t>: Direct emissions from owned or controlled sources (e.g., on-campus heating).</a:t>
          </a:r>
        </a:p>
      </dsp:txBody>
      <dsp:txXfrm>
        <a:off x="93445" y="3018902"/>
        <a:ext cx="3206250" cy="720000"/>
      </dsp:txXfrm>
    </dsp:sp>
    <dsp:sp modelId="{AC71F06D-14C2-41FD-84AD-24A59BF6D8EA}">
      <dsp:nvSpPr>
        <dsp:cNvPr id="0" name=""/>
        <dsp:cNvSpPr/>
      </dsp:nvSpPr>
      <dsp:spPr>
        <a:xfrm>
          <a:off x="4486008" y="453902"/>
          <a:ext cx="1955812" cy="1955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5F7B3D-B950-456C-A782-D3FB092CE563}">
      <dsp:nvSpPr>
        <dsp:cNvPr id="0" name=""/>
        <dsp:cNvSpPr/>
      </dsp:nvSpPr>
      <dsp:spPr>
        <a:xfrm>
          <a:off x="4902820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AC4DEA-CE0A-4953-A25F-1C4B6F116891}">
      <dsp:nvSpPr>
        <dsp:cNvPr id="0" name=""/>
        <dsp:cNvSpPr/>
      </dsp:nvSpPr>
      <dsp:spPr>
        <a:xfrm>
          <a:off x="3860789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b="1" kern="1200"/>
            <a:t>Scope 2</a:t>
          </a:r>
          <a:r>
            <a:rPr lang="en-US" sz="1200" kern="1200"/>
            <a:t>: Indirect emissions from the generation of purchased electricity, steam, heating, and cooling.</a:t>
          </a:r>
        </a:p>
      </dsp:txBody>
      <dsp:txXfrm>
        <a:off x="3860789" y="3018902"/>
        <a:ext cx="3206250" cy="720000"/>
      </dsp:txXfrm>
    </dsp:sp>
    <dsp:sp modelId="{D2B54E6A-144E-498D-8BF4-744D8C511B2E}">
      <dsp:nvSpPr>
        <dsp:cNvPr id="0" name=""/>
        <dsp:cNvSpPr/>
      </dsp:nvSpPr>
      <dsp:spPr>
        <a:xfrm>
          <a:off x="8253352" y="453902"/>
          <a:ext cx="1955812" cy="1955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5FD561-3027-4193-ABBE-B74B5FCB0B1B}">
      <dsp:nvSpPr>
        <dsp:cNvPr id="0" name=""/>
        <dsp:cNvSpPr/>
      </dsp:nvSpPr>
      <dsp:spPr>
        <a:xfrm>
          <a:off x="8670164" y="870714"/>
          <a:ext cx="1122187" cy="1122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615425-5969-451C-926F-99F015C0B2F4}">
      <dsp:nvSpPr>
        <dsp:cNvPr id="0" name=""/>
        <dsp:cNvSpPr/>
      </dsp:nvSpPr>
      <dsp:spPr>
        <a:xfrm>
          <a:off x="7628133" y="3018902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200" b="1" kern="1200"/>
            <a:t>Scope 3</a:t>
          </a:r>
          <a:r>
            <a:rPr lang="en-US" sz="1200" kern="1200"/>
            <a:t>: Other indirect emissions that occur in the value chain (e.g., employee commuting, waste disposal, and business travel).</a:t>
          </a:r>
        </a:p>
      </dsp:txBody>
      <dsp:txXfrm>
        <a:off x="7628133" y="3018902"/>
        <a:ext cx="32062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F9954DA-7468-46FF-AA0B-49877CC21AE2}">
      <dsp:nvSpPr>
        <dsp:cNvPr id="0" name=""/>
        <dsp:cNvSpPr/>
      </dsp:nvSpPr>
      <dsp:spPr>
        <a:xfrm>
          <a:off x="282221" y="368029"/>
          <a:ext cx="1371985" cy="137198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BCFC22-228A-4BA5-8DCF-77CFDDD94EF0}">
      <dsp:nvSpPr>
        <dsp:cNvPr id="0" name=""/>
        <dsp:cNvSpPr/>
      </dsp:nvSpPr>
      <dsp:spPr>
        <a:xfrm>
          <a:off x="570337" y="656145"/>
          <a:ext cx="795751" cy="79575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245E60-8D46-4F62-8E44-8A0A3C20D665}">
      <dsp:nvSpPr>
        <dsp:cNvPr id="0" name=""/>
        <dsp:cNvSpPr/>
      </dsp:nvSpPr>
      <dsp:spPr>
        <a:xfrm>
          <a:off x="1948202" y="368029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Energy Use</a:t>
          </a:r>
          <a:r>
            <a:rPr lang="en-US" sz="1900" kern="1200"/>
            <a:t>: Gather data on electricity and fuel consumption, including heating, cooling, and equipment usage.</a:t>
          </a:r>
        </a:p>
      </dsp:txBody>
      <dsp:txXfrm>
        <a:off x="1948202" y="368029"/>
        <a:ext cx="3233964" cy="1371985"/>
      </dsp:txXfrm>
    </dsp:sp>
    <dsp:sp modelId="{2531FE49-9C34-4CB7-BD6B-12B01A9294D0}">
      <dsp:nvSpPr>
        <dsp:cNvPr id="0" name=""/>
        <dsp:cNvSpPr/>
      </dsp:nvSpPr>
      <dsp:spPr>
        <a:xfrm>
          <a:off x="5745661" y="368029"/>
          <a:ext cx="1371985" cy="137198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F928B1-AA3E-404B-8777-8C8B9E81FF0B}">
      <dsp:nvSpPr>
        <dsp:cNvPr id="0" name=""/>
        <dsp:cNvSpPr/>
      </dsp:nvSpPr>
      <dsp:spPr>
        <a:xfrm>
          <a:off x="6033778" y="656145"/>
          <a:ext cx="795751" cy="79575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EC2790-4972-4D13-8777-41284BA123CD}">
      <dsp:nvSpPr>
        <dsp:cNvPr id="0" name=""/>
        <dsp:cNvSpPr/>
      </dsp:nvSpPr>
      <dsp:spPr>
        <a:xfrm>
          <a:off x="7411643" y="368029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Transportation</a:t>
          </a:r>
          <a:r>
            <a:rPr lang="en-US" sz="1900" kern="1200"/>
            <a:t>: Collect information on vehicle miles traveled, fuel consumption, and modes of transportation used by employees and students.</a:t>
          </a:r>
        </a:p>
      </dsp:txBody>
      <dsp:txXfrm>
        <a:off x="7411643" y="368029"/>
        <a:ext cx="3233964" cy="1371985"/>
      </dsp:txXfrm>
    </dsp:sp>
    <dsp:sp modelId="{9AF2D769-66D7-47B9-9422-E5226941D284}">
      <dsp:nvSpPr>
        <dsp:cNvPr id="0" name=""/>
        <dsp:cNvSpPr/>
      </dsp:nvSpPr>
      <dsp:spPr>
        <a:xfrm>
          <a:off x="282221" y="2452790"/>
          <a:ext cx="1371985" cy="137198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8E4A7D-78D0-420F-9C70-3F20119EC98A}">
      <dsp:nvSpPr>
        <dsp:cNvPr id="0" name=""/>
        <dsp:cNvSpPr/>
      </dsp:nvSpPr>
      <dsp:spPr>
        <a:xfrm>
          <a:off x="570337" y="2740907"/>
          <a:ext cx="795751" cy="79575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F5453D-9662-4F71-A46B-9B6979B96ADC}">
      <dsp:nvSpPr>
        <dsp:cNvPr id="0" name=""/>
        <dsp:cNvSpPr/>
      </dsp:nvSpPr>
      <dsp:spPr>
        <a:xfrm>
          <a:off x="1948202" y="2452790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Waste Management</a:t>
          </a:r>
          <a:r>
            <a:rPr lang="en-US" sz="1900" kern="1200"/>
            <a:t>: Track the amount and type of waste produced, and the methods used for disposal and recycling.</a:t>
          </a:r>
        </a:p>
      </dsp:txBody>
      <dsp:txXfrm>
        <a:off x="1948202" y="2452790"/>
        <a:ext cx="3233964" cy="1371985"/>
      </dsp:txXfrm>
    </dsp:sp>
    <dsp:sp modelId="{1777D0F7-D3D7-4961-A0CD-FA8AC32D9A9F}">
      <dsp:nvSpPr>
        <dsp:cNvPr id="0" name=""/>
        <dsp:cNvSpPr/>
      </dsp:nvSpPr>
      <dsp:spPr>
        <a:xfrm>
          <a:off x="5745661" y="2452790"/>
          <a:ext cx="1371985" cy="137198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0AAB54-FFE9-44C9-A5D9-76B560AE4E66}">
      <dsp:nvSpPr>
        <dsp:cNvPr id="0" name=""/>
        <dsp:cNvSpPr/>
      </dsp:nvSpPr>
      <dsp:spPr>
        <a:xfrm>
          <a:off x="6033778" y="2740907"/>
          <a:ext cx="795751" cy="79575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4D4A5C-9D7A-4044-8499-D8E400543658}">
      <dsp:nvSpPr>
        <dsp:cNvPr id="0" name=""/>
        <dsp:cNvSpPr/>
      </dsp:nvSpPr>
      <dsp:spPr>
        <a:xfrm>
          <a:off x="7411643" y="2452790"/>
          <a:ext cx="3233964" cy="13719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b="1" kern="1200"/>
            <a:t>Water Consumption</a:t>
          </a:r>
          <a:r>
            <a:rPr lang="en-US" sz="1900" kern="1200"/>
            <a:t>: Measure the amount of water used and the energy required for treatment and distribution.</a:t>
          </a:r>
        </a:p>
      </dsp:txBody>
      <dsp:txXfrm>
        <a:off x="7411643" y="2452790"/>
        <a:ext cx="3233964" cy="137198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784F60-7331-487A-BD27-273A14D3DD1C}">
      <dsp:nvSpPr>
        <dsp:cNvPr id="0" name=""/>
        <dsp:cNvSpPr/>
      </dsp:nvSpPr>
      <dsp:spPr>
        <a:xfrm>
          <a:off x="0" y="477"/>
          <a:ext cx="6245265" cy="65745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C6E65E-AEF5-4A21-BBCB-940D7DB4BFA7}">
      <dsp:nvSpPr>
        <dsp:cNvPr id="0" name=""/>
        <dsp:cNvSpPr/>
      </dsp:nvSpPr>
      <dsp:spPr>
        <a:xfrm>
          <a:off x="198881" y="148405"/>
          <a:ext cx="361601" cy="36160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A274D-34ED-40C1-A3CE-CFEFBCC9849A}">
      <dsp:nvSpPr>
        <dsp:cNvPr id="0" name=""/>
        <dsp:cNvSpPr/>
      </dsp:nvSpPr>
      <dsp:spPr>
        <a:xfrm>
          <a:off x="759363" y="477"/>
          <a:ext cx="5485901" cy="657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81" tIns="69581" rIns="69581" bIns="69581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1. Energy Consumption</a:t>
          </a:r>
          <a:endParaRPr lang="en-US" sz="1600" kern="1200" dirty="0"/>
        </a:p>
      </dsp:txBody>
      <dsp:txXfrm>
        <a:off x="759363" y="477"/>
        <a:ext cx="5485901" cy="657457"/>
      </dsp:txXfrm>
    </dsp:sp>
    <dsp:sp modelId="{66B28247-3390-46AA-8806-835B8A8D725E}">
      <dsp:nvSpPr>
        <dsp:cNvPr id="0" name=""/>
        <dsp:cNvSpPr/>
      </dsp:nvSpPr>
      <dsp:spPr>
        <a:xfrm>
          <a:off x="0" y="822299"/>
          <a:ext cx="6245265" cy="65745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15FC91-3B92-4170-B3AD-2ABB8EE2B320}">
      <dsp:nvSpPr>
        <dsp:cNvPr id="0" name=""/>
        <dsp:cNvSpPr/>
      </dsp:nvSpPr>
      <dsp:spPr>
        <a:xfrm>
          <a:off x="198881" y="970227"/>
          <a:ext cx="361601" cy="36160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990240-6B8D-4E26-B01D-6D51F383B606}">
      <dsp:nvSpPr>
        <dsp:cNvPr id="0" name=""/>
        <dsp:cNvSpPr/>
      </dsp:nvSpPr>
      <dsp:spPr>
        <a:xfrm>
          <a:off x="759363" y="822299"/>
          <a:ext cx="5485901" cy="657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81" tIns="69581" rIns="69581" bIns="69581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2. Transportation</a:t>
          </a:r>
          <a:endParaRPr lang="en-US" sz="1600" kern="1200"/>
        </a:p>
      </dsp:txBody>
      <dsp:txXfrm>
        <a:off x="759363" y="822299"/>
        <a:ext cx="5485901" cy="657457"/>
      </dsp:txXfrm>
    </dsp:sp>
    <dsp:sp modelId="{FF593625-F22C-4815-A793-EBB4690BA3B3}">
      <dsp:nvSpPr>
        <dsp:cNvPr id="0" name=""/>
        <dsp:cNvSpPr/>
      </dsp:nvSpPr>
      <dsp:spPr>
        <a:xfrm>
          <a:off x="0" y="1644122"/>
          <a:ext cx="6245265" cy="65745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829AFC-BB8C-46FE-9FA9-264E6B5FA089}">
      <dsp:nvSpPr>
        <dsp:cNvPr id="0" name=""/>
        <dsp:cNvSpPr/>
      </dsp:nvSpPr>
      <dsp:spPr>
        <a:xfrm>
          <a:off x="198881" y="1792050"/>
          <a:ext cx="361601" cy="36160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ECE7B6-EE9D-487F-8B6D-A5E046EB26A7}">
      <dsp:nvSpPr>
        <dsp:cNvPr id="0" name=""/>
        <dsp:cNvSpPr/>
      </dsp:nvSpPr>
      <dsp:spPr>
        <a:xfrm>
          <a:off x="759363" y="1644122"/>
          <a:ext cx="5485901" cy="657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81" tIns="69581" rIns="69581" bIns="69581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3. Waste Management</a:t>
          </a:r>
          <a:endParaRPr lang="en-US" sz="1600" kern="1200"/>
        </a:p>
      </dsp:txBody>
      <dsp:txXfrm>
        <a:off x="759363" y="1644122"/>
        <a:ext cx="5485901" cy="657457"/>
      </dsp:txXfrm>
    </dsp:sp>
    <dsp:sp modelId="{97ACDE99-4660-4CA9-8143-86779E3CDE45}">
      <dsp:nvSpPr>
        <dsp:cNvPr id="0" name=""/>
        <dsp:cNvSpPr/>
      </dsp:nvSpPr>
      <dsp:spPr>
        <a:xfrm>
          <a:off x="0" y="2465944"/>
          <a:ext cx="6245265" cy="65745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83044A-10E7-49C4-89A8-7F953B2127C8}">
      <dsp:nvSpPr>
        <dsp:cNvPr id="0" name=""/>
        <dsp:cNvSpPr/>
      </dsp:nvSpPr>
      <dsp:spPr>
        <a:xfrm>
          <a:off x="198881" y="2613872"/>
          <a:ext cx="361601" cy="36160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272F25-17C6-47E4-BCEF-D076D9EDDD6C}">
      <dsp:nvSpPr>
        <dsp:cNvPr id="0" name=""/>
        <dsp:cNvSpPr/>
      </dsp:nvSpPr>
      <dsp:spPr>
        <a:xfrm>
          <a:off x="759363" y="2465944"/>
          <a:ext cx="5485901" cy="657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81" tIns="69581" rIns="69581" bIns="69581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4. Water Use</a:t>
          </a:r>
          <a:endParaRPr lang="en-US" sz="1600" kern="1200"/>
        </a:p>
      </dsp:txBody>
      <dsp:txXfrm>
        <a:off x="759363" y="2465944"/>
        <a:ext cx="5485901" cy="657457"/>
      </dsp:txXfrm>
    </dsp:sp>
    <dsp:sp modelId="{A58929A3-AEBB-4243-82E7-5CC0B3B62147}">
      <dsp:nvSpPr>
        <dsp:cNvPr id="0" name=""/>
        <dsp:cNvSpPr/>
      </dsp:nvSpPr>
      <dsp:spPr>
        <a:xfrm>
          <a:off x="0" y="3287766"/>
          <a:ext cx="6245265" cy="65745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613174-C9CB-4592-B37C-90F98BC0200B}">
      <dsp:nvSpPr>
        <dsp:cNvPr id="0" name=""/>
        <dsp:cNvSpPr/>
      </dsp:nvSpPr>
      <dsp:spPr>
        <a:xfrm>
          <a:off x="198881" y="3435694"/>
          <a:ext cx="361601" cy="36160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E18E64-3C08-44E2-82D7-A32BBF8068A1}">
      <dsp:nvSpPr>
        <dsp:cNvPr id="0" name=""/>
        <dsp:cNvSpPr/>
      </dsp:nvSpPr>
      <dsp:spPr>
        <a:xfrm>
          <a:off x="759363" y="3287766"/>
          <a:ext cx="5485901" cy="657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81" tIns="69581" rIns="69581" bIns="69581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5. Agriculture</a:t>
          </a:r>
          <a:endParaRPr lang="en-US" sz="1600" kern="1200"/>
        </a:p>
      </dsp:txBody>
      <dsp:txXfrm>
        <a:off x="759363" y="3287766"/>
        <a:ext cx="5485901" cy="657457"/>
      </dsp:txXfrm>
    </dsp:sp>
    <dsp:sp modelId="{BDCDC3E7-A9B8-4622-9A9C-9D61E2E8BF33}">
      <dsp:nvSpPr>
        <dsp:cNvPr id="0" name=""/>
        <dsp:cNvSpPr/>
      </dsp:nvSpPr>
      <dsp:spPr>
        <a:xfrm>
          <a:off x="0" y="4109589"/>
          <a:ext cx="6245265" cy="65745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B80B7F-6ED8-4BEF-8782-B114AB27CAD1}">
      <dsp:nvSpPr>
        <dsp:cNvPr id="0" name=""/>
        <dsp:cNvSpPr/>
      </dsp:nvSpPr>
      <dsp:spPr>
        <a:xfrm>
          <a:off x="198881" y="4257517"/>
          <a:ext cx="361601" cy="36160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C96FD7-228D-45CF-BF53-2498F17363B4}">
      <dsp:nvSpPr>
        <dsp:cNvPr id="0" name=""/>
        <dsp:cNvSpPr/>
      </dsp:nvSpPr>
      <dsp:spPr>
        <a:xfrm>
          <a:off x="759363" y="4109589"/>
          <a:ext cx="5485901" cy="657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81" tIns="69581" rIns="69581" bIns="69581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6. Building Materials</a:t>
          </a:r>
          <a:endParaRPr lang="en-US" sz="1600" kern="1200"/>
        </a:p>
      </dsp:txBody>
      <dsp:txXfrm>
        <a:off x="759363" y="4109589"/>
        <a:ext cx="5485901" cy="657457"/>
      </dsp:txXfrm>
    </dsp:sp>
    <dsp:sp modelId="{91317D5C-17D8-4C83-B0D7-C1CF72D2A28D}">
      <dsp:nvSpPr>
        <dsp:cNvPr id="0" name=""/>
        <dsp:cNvSpPr/>
      </dsp:nvSpPr>
      <dsp:spPr>
        <a:xfrm>
          <a:off x="0" y="4931411"/>
          <a:ext cx="6245265" cy="65745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9A6D61-65FE-4C2C-BF6C-455FF4807A3C}">
      <dsp:nvSpPr>
        <dsp:cNvPr id="0" name=""/>
        <dsp:cNvSpPr/>
      </dsp:nvSpPr>
      <dsp:spPr>
        <a:xfrm>
          <a:off x="198881" y="5079339"/>
          <a:ext cx="361601" cy="361601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10A8AA-83AF-4B5D-8297-56F36F9E0EA5}">
      <dsp:nvSpPr>
        <dsp:cNvPr id="0" name=""/>
        <dsp:cNvSpPr/>
      </dsp:nvSpPr>
      <dsp:spPr>
        <a:xfrm>
          <a:off x="759363" y="4931411"/>
          <a:ext cx="5485901" cy="657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581" tIns="69581" rIns="69581" bIns="69581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7. Food Consumption</a:t>
          </a:r>
          <a:endParaRPr lang="en-US" sz="1600" kern="1200"/>
        </a:p>
      </dsp:txBody>
      <dsp:txXfrm>
        <a:off x="759363" y="4931411"/>
        <a:ext cx="5485901" cy="65745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7FA981-D3EC-4234-8A38-650CC645B7D9}">
      <dsp:nvSpPr>
        <dsp:cNvPr id="0" name=""/>
        <dsp:cNvSpPr/>
      </dsp:nvSpPr>
      <dsp:spPr>
        <a:xfrm>
          <a:off x="947201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DE84D1-7CE7-41C5-A1F5-70DCDA6A8160}">
      <dsp:nvSpPr>
        <dsp:cNvPr id="0" name=""/>
        <dsp:cNvSpPr/>
      </dsp:nvSpPr>
      <dsp:spPr>
        <a:xfrm>
          <a:off x="59990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Landfilling</a:t>
          </a:r>
          <a:r>
            <a:rPr lang="en-US" sz="1600" kern="1200"/>
            <a:t>: About </a:t>
          </a:r>
          <a:r>
            <a:rPr lang="en-US" sz="1600" b="1" kern="1200"/>
            <a:t>0.6 kg CO2e per kg of waste</a:t>
          </a:r>
          <a:r>
            <a:rPr lang="en-US" sz="1600" kern="1200"/>
            <a:t> sent to landfill.</a:t>
          </a:r>
        </a:p>
      </dsp:txBody>
      <dsp:txXfrm>
        <a:off x="59990" y="2654049"/>
        <a:ext cx="3226223" cy="720000"/>
      </dsp:txXfrm>
    </dsp:sp>
    <dsp:sp modelId="{032871A4-EB61-4375-AFD0-4CE2F01E9EC9}">
      <dsp:nvSpPr>
        <dsp:cNvPr id="0" name=""/>
        <dsp:cNvSpPr/>
      </dsp:nvSpPr>
      <dsp:spPr>
        <a:xfrm>
          <a:off x="4738014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5EEC2C-04F9-48EF-A039-DA42ABB0FB04}">
      <dsp:nvSpPr>
        <dsp:cNvPr id="0" name=""/>
        <dsp:cNvSpPr/>
      </dsp:nvSpPr>
      <dsp:spPr>
        <a:xfrm>
          <a:off x="3850802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Incineration</a:t>
          </a:r>
          <a:r>
            <a:rPr lang="en-US" sz="1600" kern="1200"/>
            <a:t>: Around </a:t>
          </a:r>
          <a:r>
            <a:rPr lang="en-US" sz="1600" b="1" kern="1200"/>
            <a:t>0.9 kg CO2e per kg of waste</a:t>
          </a:r>
          <a:r>
            <a:rPr lang="en-US" sz="1600" kern="1200"/>
            <a:t>.</a:t>
          </a:r>
        </a:p>
      </dsp:txBody>
      <dsp:txXfrm>
        <a:off x="3850802" y="2654049"/>
        <a:ext cx="3226223" cy="720000"/>
      </dsp:txXfrm>
    </dsp:sp>
    <dsp:sp modelId="{7EE17795-C359-4BA8-A46F-13D40E1CB254}">
      <dsp:nvSpPr>
        <dsp:cNvPr id="0" name=""/>
        <dsp:cNvSpPr/>
      </dsp:nvSpPr>
      <dsp:spPr>
        <a:xfrm>
          <a:off x="8528826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02AF0E-5484-4849-9415-6250C9A2CFE1}">
      <dsp:nvSpPr>
        <dsp:cNvPr id="0" name=""/>
        <dsp:cNvSpPr/>
      </dsp:nvSpPr>
      <dsp:spPr>
        <a:xfrm>
          <a:off x="7641615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/>
            <a:t>Recycling</a:t>
          </a:r>
          <a:r>
            <a:rPr lang="en-US" sz="1600" kern="1200"/>
            <a:t>: Emission reductions vary by material but are generally negative (i.e., they reduce emissions).</a:t>
          </a:r>
        </a:p>
      </dsp:txBody>
      <dsp:txXfrm>
        <a:off x="7641615" y="2654049"/>
        <a:ext cx="3226223" cy="7200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06D807-0967-41A6-B4E4-14F97B0E9DCC}">
      <dsp:nvSpPr>
        <dsp:cNvPr id="0" name=""/>
        <dsp:cNvSpPr/>
      </dsp:nvSpPr>
      <dsp:spPr>
        <a:xfrm>
          <a:off x="2250914" y="296402"/>
          <a:ext cx="2196000" cy="2196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8BEC61-C395-4773-9D4C-22E69C2834DB}">
      <dsp:nvSpPr>
        <dsp:cNvPr id="0" name=""/>
        <dsp:cNvSpPr/>
      </dsp:nvSpPr>
      <dsp:spPr>
        <a:xfrm>
          <a:off x="2718914" y="764402"/>
          <a:ext cx="1260000" cy="126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BF45CB-DE07-493D-A384-B5E36BD5D171}">
      <dsp:nvSpPr>
        <dsp:cNvPr id="0" name=""/>
        <dsp:cNvSpPr/>
      </dsp:nvSpPr>
      <dsp:spPr>
        <a:xfrm>
          <a:off x="1548914" y="31764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b="1" kern="1200"/>
            <a:t>Water Treatment and Distribution</a:t>
          </a:r>
          <a:r>
            <a:rPr lang="en-US" sz="1700" kern="1200"/>
            <a:t>:</a:t>
          </a:r>
        </a:p>
      </dsp:txBody>
      <dsp:txXfrm>
        <a:off x="1548914" y="3176402"/>
        <a:ext cx="3600000" cy="720000"/>
      </dsp:txXfrm>
    </dsp:sp>
    <dsp:sp modelId="{10B768EE-94CF-44B5-ADB9-7FA825C2AEB8}">
      <dsp:nvSpPr>
        <dsp:cNvPr id="0" name=""/>
        <dsp:cNvSpPr/>
      </dsp:nvSpPr>
      <dsp:spPr>
        <a:xfrm>
          <a:off x="6480914" y="296402"/>
          <a:ext cx="2196000" cy="2196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97FD63-FFFC-4065-A0CB-A2B1DA0AF8DF}">
      <dsp:nvSpPr>
        <dsp:cNvPr id="0" name=""/>
        <dsp:cNvSpPr/>
      </dsp:nvSpPr>
      <dsp:spPr>
        <a:xfrm>
          <a:off x="6948914" y="764402"/>
          <a:ext cx="1260000" cy="126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C18EB9-8D73-4B25-B98A-00FC5D29F00B}">
      <dsp:nvSpPr>
        <dsp:cNvPr id="0" name=""/>
        <dsp:cNvSpPr/>
      </dsp:nvSpPr>
      <dsp:spPr>
        <a:xfrm>
          <a:off x="5778914" y="3176402"/>
          <a:ext cx="36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700" kern="1200"/>
            <a:t>Approximately </a:t>
          </a:r>
          <a:r>
            <a:rPr lang="en-US" sz="1700" b="1" kern="1200"/>
            <a:t>0.001 kg CO2e per liter of water</a:t>
          </a:r>
          <a:r>
            <a:rPr lang="en-US" sz="1700" kern="1200"/>
            <a:t> treated and distributed.</a:t>
          </a:r>
        </a:p>
      </dsp:txBody>
      <dsp:txXfrm>
        <a:off x="5778914" y="3176402"/>
        <a:ext cx="3600000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458720-964E-4984-8FA8-569B087F0857}">
      <dsp:nvSpPr>
        <dsp:cNvPr id="0" name=""/>
        <dsp:cNvSpPr/>
      </dsp:nvSpPr>
      <dsp:spPr>
        <a:xfrm>
          <a:off x="947201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FA6EDC-DC1B-41A8-86E6-ADE14A8B001A}">
      <dsp:nvSpPr>
        <dsp:cNvPr id="0" name=""/>
        <dsp:cNvSpPr/>
      </dsp:nvSpPr>
      <dsp:spPr>
        <a:xfrm>
          <a:off x="59990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Enteric Fermentation (Livestock)</a:t>
          </a:r>
          <a:r>
            <a:rPr lang="en-US" sz="1300" kern="1200"/>
            <a:t>: Emission factors can vary widely, but for beef cattle, it is around </a:t>
          </a:r>
          <a:r>
            <a:rPr lang="en-US" sz="1300" b="1" kern="1200"/>
            <a:t>70 kg CO2e per kg of beef produced</a:t>
          </a:r>
          <a:r>
            <a:rPr lang="en-US" sz="1300" kern="1200"/>
            <a:t>.</a:t>
          </a:r>
        </a:p>
      </dsp:txBody>
      <dsp:txXfrm>
        <a:off x="59990" y="2654049"/>
        <a:ext cx="3226223" cy="720000"/>
      </dsp:txXfrm>
    </dsp:sp>
    <dsp:sp modelId="{707F899E-3442-45AC-A5F4-274F49613DF8}">
      <dsp:nvSpPr>
        <dsp:cNvPr id="0" name=""/>
        <dsp:cNvSpPr/>
      </dsp:nvSpPr>
      <dsp:spPr>
        <a:xfrm>
          <a:off x="4738014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EC92EC-92A8-455B-B4CA-8B1DA105D167}">
      <dsp:nvSpPr>
        <dsp:cNvPr id="0" name=""/>
        <dsp:cNvSpPr/>
      </dsp:nvSpPr>
      <dsp:spPr>
        <a:xfrm>
          <a:off x="3850802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Manure Management</a:t>
          </a:r>
          <a:r>
            <a:rPr lang="en-US" sz="1300" kern="1200"/>
            <a:t>: About </a:t>
          </a:r>
          <a:r>
            <a:rPr lang="en-US" sz="1300" b="1" kern="1200"/>
            <a:t>0.02 kg CO2e per kg of manure</a:t>
          </a:r>
          <a:r>
            <a:rPr lang="en-US" sz="1300" kern="1200"/>
            <a:t>.</a:t>
          </a:r>
        </a:p>
      </dsp:txBody>
      <dsp:txXfrm>
        <a:off x="3850802" y="2654049"/>
        <a:ext cx="3226223" cy="720000"/>
      </dsp:txXfrm>
    </dsp:sp>
    <dsp:sp modelId="{9416AA69-931D-41F2-9ACA-6B00B1C54D9A}">
      <dsp:nvSpPr>
        <dsp:cNvPr id="0" name=""/>
        <dsp:cNvSpPr/>
      </dsp:nvSpPr>
      <dsp:spPr>
        <a:xfrm>
          <a:off x="8528826" y="818755"/>
          <a:ext cx="1451800" cy="14518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B38F5E-956D-4DB6-B73A-1A0EB8C3D727}">
      <dsp:nvSpPr>
        <dsp:cNvPr id="0" name=""/>
        <dsp:cNvSpPr/>
      </dsp:nvSpPr>
      <dsp:spPr>
        <a:xfrm>
          <a:off x="7641615" y="2654049"/>
          <a:ext cx="3226223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/>
            <a:t>Fertilizer Application</a:t>
          </a:r>
          <a:r>
            <a:rPr lang="en-US" sz="1300" kern="1200"/>
            <a:t>: Approximately </a:t>
          </a:r>
          <a:r>
            <a:rPr lang="en-US" sz="1300" b="1" kern="1200"/>
            <a:t>0.003 kg CO2e per kg of fertilizer</a:t>
          </a:r>
          <a:r>
            <a:rPr lang="en-US" sz="1300" kern="1200"/>
            <a:t> applied.</a:t>
          </a:r>
        </a:p>
      </dsp:txBody>
      <dsp:txXfrm>
        <a:off x="7641615" y="2654049"/>
        <a:ext cx="3226223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A0DA61-F864-4209-BC48-5066509E415D}">
      <dsp:nvSpPr>
        <dsp:cNvPr id="0" name=""/>
        <dsp:cNvSpPr/>
      </dsp:nvSpPr>
      <dsp:spPr>
        <a:xfrm>
          <a:off x="853" y="21822"/>
          <a:ext cx="3457633" cy="414916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537" tIns="0" rIns="341537" bIns="33020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Cement</a:t>
          </a:r>
          <a:r>
            <a:rPr lang="en-US" sz="2200" kern="1200"/>
            <a:t>: Roughly </a:t>
          </a:r>
          <a:r>
            <a:rPr lang="en-US" sz="2200" b="1" kern="1200"/>
            <a:t>0.8 kg CO2e per kg of cement produced</a:t>
          </a:r>
          <a:r>
            <a:rPr lang="en-US" sz="2200" kern="1200"/>
            <a:t>.</a:t>
          </a:r>
        </a:p>
      </dsp:txBody>
      <dsp:txXfrm>
        <a:off x="853" y="1681486"/>
        <a:ext cx="3457633" cy="2489496"/>
      </dsp:txXfrm>
    </dsp:sp>
    <dsp:sp modelId="{9D034906-CEAF-4010-BF0A-5D2F647BD426}">
      <dsp:nvSpPr>
        <dsp:cNvPr id="0" name=""/>
        <dsp:cNvSpPr/>
      </dsp:nvSpPr>
      <dsp:spPr>
        <a:xfrm>
          <a:off x="853" y="21822"/>
          <a:ext cx="3457633" cy="16596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537" tIns="165100" rIns="341537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01</a:t>
          </a:r>
        </a:p>
      </dsp:txBody>
      <dsp:txXfrm>
        <a:off x="853" y="21822"/>
        <a:ext cx="3457633" cy="1659664"/>
      </dsp:txXfrm>
    </dsp:sp>
    <dsp:sp modelId="{9CD6389B-A6DC-4DFB-9FCB-4845AED23BAB}">
      <dsp:nvSpPr>
        <dsp:cNvPr id="0" name=""/>
        <dsp:cNvSpPr/>
      </dsp:nvSpPr>
      <dsp:spPr>
        <a:xfrm>
          <a:off x="3735097" y="21822"/>
          <a:ext cx="3457633" cy="4149160"/>
        </a:xfrm>
        <a:prstGeom prst="rect">
          <a:avLst/>
        </a:prstGeom>
        <a:solidFill>
          <a:schemeClr val="accent2">
            <a:hueOff val="3183231"/>
            <a:satOff val="5400"/>
            <a:lumOff val="-196"/>
            <a:alphaOff val="0"/>
          </a:schemeClr>
        </a:solidFill>
        <a:ln w="12700" cap="flat" cmpd="sng" algn="ctr">
          <a:solidFill>
            <a:schemeClr val="accent2">
              <a:hueOff val="3183231"/>
              <a:satOff val="5400"/>
              <a:lumOff val="-19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537" tIns="0" rIns="341537" bIns="33020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Steel</a:t>
          </a:r>
          <a:r>
            <a:rPr lang="en-US" sz="2200" kern="1200"/>
            <a:t>: Approximately </a:t>
          </a:r>
          <a:r>
            <a:rPr lang="en-US" sz="2200" b="1" kern="1200"/>
            <a:t>1.8 kg CO2e per kg of steel produced</a:t>
          </a:r>
          <a:r>
            <a:rPr lang="en-US" sz="2200" kern="1200"/>
            <a:t>.</a:t>
          </a:r>
        </a:p>
      </dsp:txBody>
      <dsp:txXfrm>
        <a:off x="3735097" y="1681486"/>
        <a:ext cx="3457633" cy="2489496"/>
      </dsp:txXfrm>
    </dsp:sp>
    <dsp:sp modelId="{53E7038A-0B35-44E9-A1BF-8BD1623D3380}">
      <dsp:nvSpPr>
        <dsp:cNvPr id="0" name=""/>
        <dsp:cNvSpPr/>
      </dsp:nvSpPr>
      <dsp:spPr>
        <a:xfrm>
          <a:off x="3735097" y="21822"/>
          <a:ext cx="3457633" cy="16596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537" tIns="165100" rIns="341537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02</a:t>
          </a:r>
        </a:p>
      </dsp:txBody>
      <dsp:txXfrm>
        <a:off x="3735097" y="21822"/>
        <a:ext cx="3457633" cy="1659664"/>
      </dsp:txXfrm>
    </dsp:sp>
    <dsp:sp modelId="{C8AD1E0C-FB20-4430-A229-28D7F685134F}">
      <dsp:nvSpPr>
        <dsp:cNvPr id="0" name=""/>
        <dsp:cNvSpPr/>
      </dsp:nvSpPr>
      <dsp:spPr>
        <a:xfrm>
          <a:off x="7469341" y="21822"/>
          <a:ext cx="3457633" cy="4149160"/>
        </a:xfrm>
        <a:prstGeom prst="rect">
          <a:avLst/>
        </a:prstGeom>
        <a:solidFill>
          <a:schemeClr val="accent2">
            <a:hueOff val="6366461"/>
            <a:satOff val="10800"/>
            <a:lumOff val="-392"/>
            <a:alphaOff val="0"/>
          </a:schemeClr>
        </a:solidFill>
        <a:ln w="12700" cap="flat" cmpd="sng" algn="ctr">
          <a:solidFill>
            <a:schemeClr val="accent2">
              <a:hueOff val="6366461"/>
              <a:satOff val="10800"/>
              <a:lumOff val="-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537" tIns="0" rIns="341537" bIns="33020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/>
            <a:t>Wood</a:t>
          </a:r>
          <a:r>
            <a:rPr lang="en-US" sz="2200" kern="1200"/>
            <a:t>: Can vary, but a rough estimate is </a:t>
          </a:r>
          <a:r>
            <a:rPr lang="en-US" sz="2200" b="1" kern="1200"/>
            <a:t>0.1 kg CO2e per kg of wood used</a:t>
          </a:r>
          <a:r>
            <a:rPr lang="en-US" sz="2200" kern="1200"/>
            <a:t> (considering transportation and processing).</a:t>
          </a:r>
        </a:p>
      </dsp:txBody>
      <dsp:txXfrm>
        <a:off x="7469341" y="1681486"/>
        <a:ext cx="3457633" cy="2489496"/>
      </dsp:txXfrm>
    </dsp:sp>
    <dsp:sp modelId="{CE497169-EC8F-4CDA-B583-4A999B5A3DFD}">
      <dsp:nvSpPr>
        <dsp:cNvPr id="0" name=""/>
        <dsp:cNvSpPr/>
      </dsp:nvSpPr>
      <dsp:spPr>
        <a:xfrm>
          <a:off x="7469341" y="21822"/>
          <a:ext cx="3457633" cy="165966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1537" tIns="165100" rIns="341537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03</a:t>
          </a:r>
        </a:p>
      </dsp:txBody>
      <dsp:txXfrm>
        <a:off x="7469341" y="21822"/>
        <a:ext cx="3457633" cy="165966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FA9F9A-553C-4136-94FD-8ACCA8991C4B}">
      <dsp:nvSpPr>
        <dsp:cNvPr id="0" name=""/>
        <dsp:cNvSpPr/>
      </dsp:nvSpPr>
      <dsp:spPr>
        <a:xfrm>
          <a:off x="0" y="707092"/>
          <a:ext cx="10515600" cy="130540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58CCB7-CBAF-45E6-9EA7-416A2CD4E4A3}">
      <dsp:nvSpPr>
        <dsp:cNvPr id="0" name=""/>
        <dsp:cNvSpPr/>
      </dsp:nvSpPr>
      <dsp:spPr>
        <a:xfrm>
          <a:off x="394883" y="1000807"/>
          <a:ext cx="717970" cy="71797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9FCDE5-6E76-4B4C-ACEB-081B6AA9AC80}">
      <dsp:nvSpPr>
        <dsp:cNvPr id="0" name=""/>
        <dsp:cNvSpPr/>
      </dsp:nvSpPr>
      <dsp:spPr>
        <a:xfrm>
          <a:off x="1507738" y="707092"/>
          <a:ext cx="4732020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Square Meters (m²) of Facility Space</a:t>
          </a:r>
          <a:endParaRPr lang="en-US" sz="2500" kern="1200"/>
        </a:p>
      </dsp:txBody>
      <dsp:txXfrm>
        <a:off x="1507738" y="707092"/>
        <a:ext cx="4732020" cy="1305401"/>
      </dsp:txXfrm>
    </dsp:sp>
    <dsp:sp modelId="{EFA1E3DF-D8DD-42D3-9FE9-703ECAC471CE}">
      <dsp:nvSpPr>
        <dsp:cNvPr id="0" name=""/>
        <dsp:cNvSpPr/>
      </dsp:nvSpPr>
      <dsp:spPr>
        <a:xfrm>
          <a:off x="6239758" y="707092"/>
          <a:ext cx="427584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The size of the building affects energy consumption, as larger spaces typically require more energy for heating, cooling, and lighting.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Emissions from the facility can be estimated based on the energy usage per square meter, which varies depending on the type of building and its energy efficiency.</a:t>
          </a:r>
        </a:p>
      </dsp:txBody>
      <dsp:txXfrm>
        <a:off x="6239758" y="707092"/>
        <a:ext cx="4275841" cy="1305401"/>
      </dsp:txXfrm>
    </dsp:sp>
    <dsp:sp modelId="{B37648E9-17AD-428B-88A6-D2DB4E0B9219}">
      <dsp:nvSpPr>
        <dsp:cNvPr id="0" name=""/>
        <dsp:cNvSpPr/>
      </dsp:nvSpPr>
      <dsp:spPr>
        <a:xfrm>
          <a:off x="0" y="2338844"/>
          <a:ext cx="10515600" cy="1305401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CA15F0-7891-4363-BC83-A25A53F6876F}">
      <dsp:nvSpPr>
        <dsp:cNvPr id="0" name=""/>
        <dsp:cNvSpPr/>
      </dsp:nvSpPr>
      <dsp:spPr>
        <a:xfrm>
          <a:off x="394883" y="2632559"/>
          <a:ext cx="717970" cy="71797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7D9E05-E9E4-42B0-9E4D-D1A90EC9668C}">
      <dsp:nvSpPr>
        <dsp:cNvPr id="0" name=""/>
        <dsp:cNvSpPr/>
      </dsp:nvSpPr>
      <dsp:spPr>
        <a:xfrm>
          <a:off x="1507738" y="2338844"/>
          <a:ext cx="4732020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1" kern="1200"/>
            <a:t>Number of Employees</a:t>
          </a:r>
          <a:endParaRPr lang="en-US" sz="2500" kern="1200"/>
        </a:p>
      </dsp:txBody>
      <dsp:txXfrm>
        <a:off x="1507738" y="2338844"/>
        <a:ext cx="4732020" cy="1305401"/>
      </dsp:txXfrm>
    </dsp:sp>
    <dsp:sp modelId="{27FF8072-25DB-436B-8676-7ABA95B02EA5}">
      <dsp:nvSpPr>
        <dsp:cNvPr id="0" name=""/>
        <dsp:cNvSpPr/>
      </dsp:nvSpPr>
      <dsp:spPr>
        <a:xfrm>
          <a:off x="6239758" y="2338844"/>
          <a:ext cx="4275841" cy="13054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155" tIns="138155" rIns="138155" bIns="138155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The number of employees can impact the carbon footprint through commuting, office supplies, and general resource consumption.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More employees typically lead to higher emissions from transportation and increased resource usage in the workplace (e.g., paper, electricity).</a:t>
          </a:r>
        </a:p>
      </dsp:txBody>
      <dsp:txXfrm>
        <a:off x="6239758" y="2338844"/>
        <a:ext cx="4275841" cy="130540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07245A-B6B3-45E4-BB84-AC0502AD48CC}">
      <dsp:nvSpPr>
        <dsp:cNvPr id="0" name=""/>
        <dsp:cNvSpPr/>
      </dsp:nvSpPr>
      <dsp:spPr>
        <a:xfrm>
          <a:off x="4693" y="523247"/>
          <a:ext cx="474714" cy="4747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A97C827-16ED-4AF4-8A49-C7C633B3C25A}">
      <dsp:nvSpPr>
        <dsp:cNvPr id="0" name=""/>
        <dsp:cNvSpPr/>
      </dsp:nvSpPr>
      <dsp:spPr>
        <a:xfrm>
          <a:off x="4693" y="1133254"/>
          <a:ext cx="1356328" cy="39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Energy Efficiency</a:t>
          </a:r>
          <a:r>
            <a:rPr lang="en-US" sz="1400" kern="1200"/>
            <a:t>:</a:t>
          </a:r>
        </a:p>
      </dsp:txBody>
      <dsp:txXfrm>
        <a:off x="4693" y="1133254"/>
        <a:ext cx="1356328" cy="394182"/>
      </dsp:txXfrm>
    </dsp:sp>
    <dsp:sp modelId="{B0D41D9F-4BF5-4BCD-8944-1E5065C55721}">
      <dsp:nvSpPr>
        <dsp:cNvPr id="0" name=""/>
        <dsp:cNvSpPr/>
      </dsp:nvSpPr>
      <dsp:spPr>
        <a:xfrm>
          <a:off x="4693" y="1590363"/>
          <a:ext cx="1356328" cy="2079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Upgrade Infrastructure</a:t>
          </a:r>
          <a:r>
            <a:rPr lang="en-US" sz="1100" kern="1200"/>
            <a:t>: Invest in energy-efficient lighting, HVAC systems, and appliances.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Conduct Energy Audits</a:t>
          </a:r>
          <a:r>
            <a:rPr lang="en-US" sz="1100" kern="1200"/>
            <a:t>: Regularly assess energy use and implement recommendations to reduce consumption.</a:t>
          </a:r>
        </a:p>
      </dsp:txBody>
      <dsp:txXfrm>
        <a:off x="4693" y="1590363"/>
        <a:ext cx="1356328" cy="2079193"/>
      </dsp:txXfrm>
    </dsp:sp>
    <dsp:sp modelId="{27A38549-0AD1-43D8-A39B-EECCC64686D7}">
      <dsp:nvSpPr>
        <dsp:cNvPr id="0" name=""/>
        <dsp:cNvSpPr/>
      </dsp:nvSpPr>
      <dsp:spPr>
        <a:xfrm>
          <a:off x="1598379" y="523247"/>
          <a:ext cx="474714" cy="4747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E2CDA4-F423-46C5-A73D-58D0BE449AA6}">
      <dsp:nvSpPr>
        <dsp:cNvPr id="0" name=""/>
        <dsp:cNvSpPr/>
      </dsp:nvSpPr>
      <dsp:spPr>
        <a:xfrm>
          <a:off x="1598379" y="1133254"/>
          <a:ext cx="1356328" cy="39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Renewable Energy</a:t>
          </a:r>
          <a:r>
            <a:rPr lang="en-US" sz="1400" kern="1200"/>
            <a:t>:</a:t>
          </a:r>
        </a:p>
      </dsp:txBody>
      <dsp:txXfrm>
        <a:off x="1598379" y="1133254"/>
        <a:ext cx="1356328" cy="394182"/>
      </dsp:txXfrm>
    </dsp:sp>
    <dsp:sp modelId="{54C9395C-681E-43AF-B2CE-39C9F74FFF74}">
      <dsp:nvSpPr>
        <dsp:cNvPr id="0" name=""/>
        <dsp:cNvSpPr/>
      </dsp:nvSpPr>
      <dsp:spPr>
        <a:xfrm>
          <a:off x="1598379" y="1590363"/>
          <a:ext cx="1356328" cy="2079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Invest in Renewable Sources</a:t>
          </a:r>
          <a:r>
            <a:rPr lang="en-US" sz="1100" kern="1200"/>
            <a:t>: Utilize solar panels, wind turbines, or geothermal systems to power the institution.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Purchase Green Energy</a:t>
          </a:r>
          <a:r>
            <a:rPr lang="en-US" sz="1100" kern="1200"/>
            <a:t>: Buy renewable energy certificates (RECs) or engage in power purchase agreements (PPAs) with green energy suppliers.</a:t>
          </a:r>
        </a:p>
      </dsp:txBody>
      <dsp:txXfrm>
        <a:off x="1598379" y="1590363"/>
        <a:ext cx="1356328" cy="2079193"/>
      </dsp:txXfrm>
    </dsp:sp>
    <dsp:sp modelId="{C6D45064-B955-472D-B999-A61ABF7FB32B}">
      <dsp:nvSpPr>
        <dsp:cNvPr id="0" name=""/>
        <dsp:cNvSpPr/>
      </dsp:nvSpPr>
      <dsp:spPr>
        <a:xfrm>
          <a:off x="3192064" y="523247"/>
          <a:ext cx="474714" cy="4747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E566E5-DB30-4EF5-983E-99E88B88C0DB}">
      <dsp:nvSpPr>
        <dsp:cNvPr id="0" name=""/>
        <dsp:cNvSpPr/>
      </dsp:nvSpPr>
      <dsp:spPr>
        <a:xfrm>
          <a:off x="3192064" y="1133254"/>
          <a:ext cx="1356328" cy="39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Sustainable Transportation</a:t>
          </a:r>
          <a:r>
            <a:rPr lang="en-US" sz="1400" kern="1200"/>
            <a:t>:</a:t>
          </a:r>
        </a:p>
      </dsp:txBody>
      <dsp:txXfrm>
        <a:off x="3192064" y="1133254"/>
        <a:ext cx="1356328" cy="394182"/>
      </dsp:txXfrm>
    </dsp:sp>
    <dsp:sp modelId="{25A1AA1D-35E3-45BB-A4C0-590E17C60C97}">
      <dsp:nvSpPr>
        <dsp:cNvPr id="0" name=""/>
        <dsp:cNvSpPr/>
      </dsp:nvSpPr>
      <dsp:spPr>
        <a:xfrm>
          <a:off x="3192064" y="1590363"/>
          <a:ext cx="1356328" cy="2079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Promote Public Transport</a:t>
          </a:r>
          <a:r>
            <a:rPr lang="en-US" sz="1100" kern="1200"/>
            <a:t>: Encourage the use of public transport, carpooling, or biking among students and staff.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Provide Incentives</a:t>
          </a:r>
          <a:r>
            <a:rPr lang="en-US" sz="1100" kern="1200"/>
            <a:t>: Offer incentives for using electric vehicles, such as charging stations and subsidies.</a:t>
          </a:r>
        </a:p>
      </dsp:txBody>
      <dsp:txXfrm>
        <a:off x="3192064" y="1590363"/>
        <a:ext cx="1356328" cy="2079193"/>
      </dsp:txXfrm>
    </dsp:sp>
    <dsp:sp modelId="{E2535633-EAAE-4718-A933-C5146A0BA05C}">
      <dsp:nvSpPr>
        <dsp:cNvPr id="0" name=""/>
        <dsp:cNvSpPr/>
      </dsp:nvSpPr>
      <dsp:spPr>
        <a:xfrm>
          <a:off x="4785750" y="523247"/>
          <a:ext cx="474714" cy="47471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15F7FB-5AE9-423C-846B-8B61403DFA05}">
      <dsp:nvSpPr>
        <dsp:cNvPr id="0" name=""/>
        <dsp:cNvSpPr/>
      </dsp:nvSpPr>
      <dsp:spPr>
        <a:xfrm>
          <a:off x="4785750" y="1133254"/>
          <a:ext cx="1356328" cy="39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Waste Reduction and Management</a:t>
          </a:r>
          <a:r>
            <a:rPr lang="en-US" sz="1400" kern="1200"/>
            <a:t>:</a:t>
          </a:r>
        </a:p>
      </dsp:txBody>
      <dsp:txXfrm>
        <a:off x="4785750" y="1133254"/>
        <a:ext cx="1356328" cy="394182"/>
      </dsp:txXfrm>
    </dsp:sp>
    <dsp:sp modelId="{E078A757-1173-4192-93B8-F18C347B79A8}">
      <dsp:nvSpPr>
        <dsp:cNvPr id="0" name=""/>
        <dsp:cNvSpPr/>
      </dsp:nvSpPr>
      <dsp:spPr>
        <a:xfrm>
          <a:off x="4785750" y="1590363"/>
          <a:ext cx="1356328" cy="2079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Implement Recycling Programs</a:t>
          </a:r>
          <a:r>
            <a:rPr lang="en-US" sz="1100" kern="1200"/>
            <a:t>: Establish comprehensive recycling and composting initiatives to reduce waste sent to landfills.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Reduce Single-Use Plastics</a:t>
          </a:r>
          <a:r>
            <a:rPr lang="en-US" sz="1100" kern="1200"/>
            <a:t>: Encourage reusable containers and utensils on campus.</a:t>
          </a:r>
        </a:p>
      </dsp:txBody>
      <dsp:txXfrm>
        <a:off x="4785750" y="1590363"/>
        <a:ext cx="1356328" cy="2079193"/>
      </dsp:txXfrm>
    </dsp:sp>
    <dsp:sp modelId="{506B3A72-E22B-4A1E-8809-78977994EFCA}">
      <dsp:nvSpPr>
        <dsp:cNvPr id="0" name=""/>
        <dsp:cNvSpPr/>
      </dsp:nvSpPr>
      <dsp:spPr>
        <a:xfrm>
          <a:off x="6379435" y="523247"/>
          <a:ext cx="474714" cy="47471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BB2E79-D2BD-4C7E-9E65-6D4EE129977F}">
      <dsp:nvSpPr>
        <dsp:cNvPr id="0" name=""/>
        <dsp:cNvSpPr/>
      </dsp:nvSpPr>
      <dsp:spPr>
        <a:xfrm>
          <a:off x="6379435" y="1133254"/>
          <a:ext cx="1356328" cy="39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Water Conservation</a:t>
          </a:r>
          <a:r>
            <a:rPr lang="en-US" sz="1400" kern="1200"/>
            <a:t>:</a:t>
          </a:r>
        </a:p>
      </dsp:txBody>
      <dsp:txXfrm>
        <a:off x="6379435" y="1133254"/>
        <a:ext cx="1356328" cy="394182"/>
      </dsp:txXfrm>
    </dsp:sp>
    <dsp:sp modelId="{7CB1B5F6-4ECF-463D-83F1-B0EC8311E508}">
      <dsp:nvSpPr>
        <dsp:cNvPr id="0" name=""/>
        <dsp:cNvSpPr/>
      </dsp:nvSpPr>
      <dsp:spPr>
        <a:xfrm>
          <a:off x="6379435" y="1590363"/>
          <a:ext cx="1356328" cy="2079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Install Water-Saving Fixtures</a:t>
          </a:r>
          <a:r>
            <a:rPr lang="en-US" sz="1100" kern="1200"/>
            <a:t>: Use low-flow faucets, toilets, and irrigation systems to reduce water consumption.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Educate on Water Use</a:t>
          </a:r>
          <a:r>
            <a:rPr lang="en-US" sz="1100" kern="1200"/>
            <a:t>: Raise awareness about water conservation practices among students and staff.</a:t>
          </a:r>
        </a:p>
      </dsp:txBody>
      <dsp:txXfrm>
        <a:off x="6379435" y="1590363"/>
        <a:ext cx="1356328" cy="2079193"/>
      </dsp:txXfrm>
    </dsp:sp>
    <dsp:sp modelId="{FFDA6A54-BC9F-49F1-B203-FEC795CD37F8}">
      <dsp:nvSpPr>
        <dsp:cNvPr id="0" name=""/>
        <dsp:cNvSpPr/>
      </dsp:nvSpPr>
      <dsp:spPr>
        <a:xfrm>
          <a:off x="7973121" y="523247"/>
          <a:ext cx="474714" cy="474714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5FC79D-D7C0-4972-AF60-9E07B764724B}">
      <dsp:nvSpPr>
        <dsp:cNvPr id="0" name=""/>
        <dsp:cNvSpPr/>
      </dsp:nvSpPr>
      <dsp:spPr>
        <a:xfrm>
          <a:off x="7973121" y="1133254"/>
          <a:ext cx="1356328" cy="39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Carbon Offsetting</a:t>
          </a:r>
          <a:r>
            <a:rPr lang="en-US" sz="1400" kern="1200"/>
            <a:t>:</a:t>
          </a:r>
        </a:p>
      </dsp:txBody>
      <dsp:txXfrm>
        <a:off x="7973121" y="1133254"/>
        <a:ext cx="1356328" cy="394182"/>
      </dsp:txXfrm>
    </dsp:sp>
    <dsp:sp modelId="{16DFFFB2-7FC3-421D-BB50-4815752275C5}">
      <dsp:nvSpPr>
        <dsp:cNvPr id="0" name=""/>
        <dsp:cNvSpPr/>
      </dsp:nvSpPr>
      <dsp:spPr>
        <a:xfrm>
          <a:off x="7973121" y="1590363"/>
          <a:ext cx="1356328" cy="2079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Support Carbon Offset Projects</a:t>
          </a:r>
          <a:r>
            <a:rPr lang="en-US" sz="1100" kern="1200"/>
            <a:t>: Invest in reforestation, renewable energy projects, or community-based initiatives that offset emissions.</a:t>
          </a:r>
        </a:p>
      </dsp:txBody>
      <dsp:txXfrm>
        <a:off x="7973121" y="1590363"/>
        <a:ext cx="1356328" cy="2079193"/>
      </dsp:txXfrm>
    </dsp:sp>
    <dsp:sp modelId="{E4FADA4E-A8E7-4531-9F95-ABDEFB32CF2F}">
      <dsp:nvSpPr>
        <dsp:cNvPr id="0" name=""/>
        <dsp:cNvSpPr/>
      </dsp:nvSpPr>
      <dsp:spPr>
        <a:xfrm>
          <a:off x="9566807" y="523247"/>
          <a:ext cx="474714" cy="474714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857A95-E59E-4C3B-B331-7016A2001F24}">
      <dsp:nvSpPr>
        <dsp:cNvPr id="0" name=""/>
        <dsp:cNvSpPr/>
      </dsp:nvSpPr>
      <dsp:spPr>
        <a:xfrm>
          <a:off x="9566807" y="1133254"/>
          <a:ext cx="1356328" cy="394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/>
            <a:t>Engagement and Education</a:t>
          </a:r>
          <a:r>
            <a:rPr lang="en-US" sz="1400" kern="1200"/>
            <a:t>:</a:t>
          </a:r>
        </a:p>
      </dsp:txBody>
      <dsp:txXfrm>
        <a:off x="9566807" y="1133254"/>
        <a:ext cx="1356328" cy="394182"/>
      </dsp:txXfrm>
    </dsp:sp>
    <dsp:sp modelId="{464F0B35-C7A2-4556-8372-E708E4E88FCD}">
      <dsp:nvSpPr>
        <dsp:cNvPr id="0" name=""/>
        <dsp:cNvSpPr/>
      </dsp:nvSpPr>
      <dsp:spPr>
        <a:xfrm>
          <a:off x="9566807" y="1590363"/>
          <a:ext cx="1356328" cy="20791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Raise Awareness</a:t>
          </a:r>
          <a:r>
            <a:rPr lang="en-US" sz="1100" kern="1200"/>
            <a:t>: Conduct workshops and seminars on sustainability practices and their importance.</a:t>
          </a:r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/>
            <a:t>Involve the Community</a:t>
          </a:r>
          <a:r>
            <a:rPr lang="en-US" sz="1100" kern="1200"/>
            <a:t>: Engage students, faculty, and staff in sustainability initiatives and encourage feedback on potential improvements.</a:t>
          </a:r>
        </a:p>
      </dsp:txBody>
      <dsp:txXfrm>
        <a:off x="9566807" y="1590363"/>
        <a:ext cx="1356328" cy="2079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7990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 slaj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r-Latn-RS"/>
              <a:t>Kliknite da biste uredili stil podnaslova mastera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0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27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442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132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71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91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6275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98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62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892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nat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r-Latn-RS"/>
              <a:t>Kliknite na ikonu da dodate sliku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r-Latn-RS"/>
              <a:t>Kliknite da biste uredili stilove teksta mastera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41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r-Latn-RS"/>
              <a:t>Kliknite i uredite naslov mastera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r-Latn-RS"/>
              <a:t>Kliknite da biste uredili stilove teksta mastera</a:t>
            </a:r>
          </a:p>
          <a:p>
            <a:pPr lvl="1"/>
            <a:r>
              <a:rPr lang="sr-Latn-RS"/>
              <a:t>Drugi nivo</a:t>
            </a:r>
          </a:p>
          <a:p>
            <a:pPr lvl="2"/>
            <a:r>
              <a:rPr lang="sr-Latn-RS"/>
              <a:t>Treći nivo</a:t>
            </a:r>
          </a:p>
          <a:p>
            <a:pPr lvl="3"/>
            <a:r>
              <a:rPr lang="sr-Latn-RS"/>
              <a:t>Četvrti nivo</a:t>
            </a:r>
          </a:p>
          <a:p>
            <a:pPr lvl="4"/>
            <a:r>
              <a:rPr lang="sr-Latn-RS"/>
              <a:t>Peti nivo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12/3/2024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3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462" y="0"/>
            <a:ext cx="9371075" cy="68580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5783837" y="1882541"/>
            <a:ext cx="5963285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sr-Latn-RS" sz="2400" b="1" spc="-5">
                <a:solidFill>
                  <a:srgbClr val="6C6D70"/>
                </a:solidFill>
                <a:cs typeface="Calibri"/>
              </a:rPr>
              <a:t>CARBON FOOT PRINT</a:t>
            </a:r>
            <a:endParaRPr lang="en-US" sz="2400" b="1" spc="-5" dirty="0">
              <a:solidFill>
                <a:srgbClr val="6C6D70"/>
              </a:solidFill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US" sz="2400" b="1" spc="-5" dirty="0">
                <a:solidFill>
                  <a:srgbClr val="6C6D70"/>
                </a:solidFill>
                <a:latin typeface="Calibri"/>
                <a:cs typeface="Calibri"/>
              </a:rPr>
              <a:t>Training </a:t>
            </a:r>
            <a:r>
              <a:rPr lang="sr-Latn-RS" sz="2400" b="1" spc="-5" dirty="0">
                <a:solidFill>
                  <a:srgbClr val="6C6D70"/>
                </a:solidFill>
                <a:latin typeface="Calibri"/>
                <a:cs typeface="Calibri"/>
              </a:rPr>
              <a:t>4</a:t>
            </a:r>
            <a:endParaRPr sz="2400" dirty="0">
              <a:latin typeface="Calibri"/>
              <a:cs typeface="Calibri"/>
            </a:endParaRPr>
          </a:p>
        </p:txBody>
      </p:sp>
      <p:pic>
        <p:nvPicPr>
          <p:cNvPr id="5" name="Grafika 4">
            <a:extLst>
              <a:ext uri="{FF2B5EF4-FFF2-40B4-BE49-F238E27FC236}">
                <a16:creationId xmlns:a16="http://schemas.microsoft.com/office/drawing/2014/main" id="{31AA6323-B12C-7F39-C1AB-7EDEB92128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2288" y="158629"/>
            <a:ext cx="2481416" cy="643701"/>
          </a:xfrm>
          <a:prstGeom prst="rect">
            <a:avLst/>
          </a:prstGeom>
        </p:spPr>
      </p:pic>
      <p:sp>
        <p:nvSpPr>
          <p:cNvPr id="9" name="Okvir za tekst 8">
            <a:extLst>
              <a:ext uri="{FF2B5EF4-FFF2-40B4-BE49-F238E27FC236}">
                <a16:creationId xmlns:a16="http://schemas.microsoft.com/office/drawing/2014/main" id="{FA183388-3B08-07B0-C903-B4CADD2D1FF4}"/>
              </a:ext>
            </a:extLst>
          </p:cNvPr>
          <p:cNvSpPr txBox="1"/>
          <p:nvPr/>
        </p:nvSpPr>
        <p:spPr>
          <a:xfrm>
            <a:off x="365760" y="5758422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Development of green energy competences for energy stability</a:t>
            </a:r>
            <a:endParaRPr lang="sr-Latn-RS" dirty="0"/>
          </a:p>
        </p:txBody>
      </p:sp>
      <p:sp>
        <p:nvSpPr>
          <p:cNvPr id="11" name="Okvir za tekst 10">
            <a:extLst>
              <a:ext uri="{FF2B5EF4-FFF2-40B4-BE49-F238E27FC236}">
                <a16:creationId xmlns:a16="http://schemas.microsoft.com/office/drawing/2014/main" id="{406D054B-E98E-6743-9F28-6D11372159CF}"/>
              </a:ext>
            </a:extLst>
          </p:cNvPr>
          <p:cNvSpPr txBox="1"/>
          <p:nvPr/>
        </p:nvSpPr>
        <p:spPr>
          <a:xfrm>
            <a:off x="365760" y="612354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Latn-RS" dirty="0"/>
              <a:t>ID KA220-HED-E683AE00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99DD86A-3082-E6DA-4A6D-B355C2FBF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760" y="312555"/>
            <a:ext cx="3154998" cy="904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bject 4">
            <a:extLst>
              <a:ext uri="{FF2B5EF4-FFF2-40B4-BE49-F238E27FC236}">
                <a16:creationId xmlns:a16="http://schemas.microsoft.com/office/drawing/2014/main" id="{1B68A7CC-7E3B-A234-0D6E-3C10B1E24C57}"/>
              </a:ext>
            </a:extLst>
          </p:cNvPr>
          <p:cNvSpPr txBox="1"/>
          <p:nvPr/>
        </p:nvSpPr>
        <p:spPr>
          <a:xfrm>
            <a:off x="5783836" y="3765082"/>
            <a:ext cx="5963285" cy="17235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en-US" sz="1600" b="1" spc="-5" dirty="0">
                <a:solidFill>
                  <a:srgbClr val="6C6D70"/>
                </a:solidFill>
                <a:cs typeface="Calibri"/>
              </a:rPr>
              <a:t>Authors: </a:t>
            </a:r>
            <a:endParaRPr lang="sr-Latn-RS" sz="1600" b="1" spc="-5" dirty="0">
              <a:solidFill>
                <a:srgbClr val="6C6D70"/>
              </a:solidFill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lang="en-US" sz="1600" b="1" spc="-5" dirty="0">
                <a:solidFill>
                  <a:srgbClr val="6C6D70"/>
                </a:solidFill>
                <a:cs typeface="Calibri"/>
              </a:rPr>
              <a:t>Dejan Blagojevic, Aleksandra </a:t>
            </a: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Boričić, Boban </a:t>
            </a:r>
            <a:r>
              <a:rPr lang="sr-Latn-RS" sz="1600" b="1" spc="-5" dirty="0" err="1">
                <a:solidFill>
                  <a:srgbClr val="6C6D70"/>
                </a:solidFill>
                <a:cs typeface="Calibri"/>
              </a:rPr>
              <a:t>Cvetanovic</a:t>
            </a: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- AATPS, </a:t>
            </a:r>
          </a:p>
          <a:p>
            <a:pPr marL="12700">
              <a:lnSpc>
                <a:spcPct val="100000"/>
              </a:lnSpc>
            </a:pP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Filip </a:t>
            </a:r>
            <a:r>
              <a:rPr lang="sr-Latn-RS" sz="1600" b="1" spc="-5" dirty="0" err="1">
                <a:solidFill>
                  <a:srgbClr val="6C6D70"/>
                </a:solidFill>
                <a:cs typeface="Calibri"/>
              </a:rPr>
              <a:t>Kokalj</a:t>
            </a: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, Niko </a:t>
            </a:r>
            <a:r>
              <a:rPr lang="sr-Latn-RS" sz="1600" b="1" spc="-5" dirty="0" err="1">
                <a:solidFill>
                  <a:srgbClr val="6C6D70"/>
                </a:solidFill>
                <a:cs typeface="Calibri"/>
              </a:rPr>
              <a:t>Samec</a:t>
            </a: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 UNI Maribor, </a:t>
            </a:r>
          </a:p>
          <a:p>
            <a:pPr marL="12700">
              <a:lnSpc>
                <a:spcPct val="100000"/>
              </a:lnSpc>
            </a:pPr>
            <a:r>
              <a:rPr lang="sr-Latn-RS" sz="1600" b="1" spc="-5" dirty="0" err="1">
                <a:solidFill>
                  <a:srgbClr val="6C6D70"/>
                </a:solidFill>
                <a:cs typeface="Calibri"/>
              </a:rPr>
              <a:t>Mitko</a:t>
            </a: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 </a:t>
            </a:r>
            <a:r>
              <a:rPr lang="sr-Latn-RS" sz="1600" b="1" spc="-5" dirty="0" err="1">
                <a:solidFill>
                  <a:srgbClr val="6C6D70"/>
                </a:solidFill>
                <a:cs typeface="Calibri"/>
              </a:rPr>
              <a:t>Kostov</a:t>
            </a: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, Gordana Janevska, </a:t>
            </a:r>
            <a:r>
              <a:rPr lang="sr-Latn-RS" sz="1600" b="1" spc="-5" dirty="0" err="1">
                <a:solidFill>
                  <a:srgbClr val="6C6D70"/>
                </a:solidFill>
                <a:cs typeface="Calibri"/>
              </a:rPr>
              <a:t>Stojanče</a:t>
            </a: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 </a:t>
            </a:r>
            <a:r>
              <a:rPr lang="sr-Latn-RS" sz="1600" b="1" spc="-5" dirty="0" err="1">
                <a:solidFill>
                  <a:srgbClr val="6C6D70"/>
                </a:solidFill>
                <a:cs typeface="Calibri"/>
              </a:rPr>
              <a:t>Nusev</a:t>
            </a: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, UKLO</a:t>
            </a:r>
          </a:p>
          <a:p>
            <a:pPr marL="12700">
              <a:lnSpc>
                <a:spcPct val="100000"/>
              </a:lnSpc>
            </a:pP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Ljiljana Kostić Despotović </a:t>
            </a:r>
            <a:r>
              <a:rPr lang="sr-Latn-RS" sz="1600" b="1" spc="-5" dirty="0" err="1">
                <a:solidFill>
                  <a:srgbClr val="6C6D70"/>
                </a:solidFill>
                <a:cs typeface="Calibri"/>
              </a:rPr>
              <a:t>JugoImpex</a:t>
            </a: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, </a:t>
            </a:r>
          </a:p>
          <a:p>
            <a:pPr marL="12700">
              <a:lnSpc>
                <a:spcPct val="100000"/>
              </a:lnSpc>
            </a:pP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Angelina </a:t>
            </a:r>
            <a:r>
              <a:rPr lang="sr-Latn-RS" sz="1600" b="1" spc="-5" dirty="0" err="1">
                <a:solidFill>
                  <a:srgbClr val="6C6D70"/>
                </a:solidFill>
                <a:cs typeface="Calibri"/>
              </a:rPr>
              <a:t>Petrevska</a:t>
            </a:r>
            <a:r>
              <a:rPr lang="sr-Latn-RS" sz="1600" b="1" spc="-5" dirty="0">
                <a:solidFill>
                  <a:srgbClr val="6C6D70"/>
                </a:solidFill>
                <a:cs typeface="Calibri"/>
              </a:rPr>
              <a:t>- MZT</a:t>
            </a:r>
          </a:p>
          <a:p>
            <a:pPr marL="12700">
              <a:lnSpc>
                <a:spcPct val="100000"/>
              </a:lnSpc>
            </a:pPr>
            <a:endParaRPr sz="1600" b="1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5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17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19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1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68EEBC0B-A037-D6D7-3CC4-6E8DD9B71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2800" b="1">
                <a:solidFill>
                  <a:srgbClr val="FFFFFF"/>
                </a:solidFill>
              </a:rPr>
              <a:t>Waste Management</a:t>
            </a:r>
            <a:br>
              <a:rPr lang="en-US" sz="2800" b="1">
                <a:solidFill>
                  <a:srgbClr val="FFFFFF"/>
                </a:solidFill>
              </a:rPr>
            </a:br>
            <a:endParaRPr lang="sr-Latn-RS" sz="2800">
              <a:solidFill>
                <a:srgbClr val="FFFFFF"/>
              </a:solidFill>
            </a:endParaRPr>
          </a:p>
        </p:txBody>
      </p:sp>
      <p:graphicFrame>
        <p:nvGraphicFramePr>
          <p:cNvPr id="30" name="Čuvar mesta za sadržaj 2">
            <a:extLst>
              <a:ext uri="{FF2B5EF4-FFF2-40B4-BE49-F238E27FC236}">
                <a16:creationId xmlns:a16="http://schemas.microsoft.com/office/drawing/2014/main" id="{353D98DC-EC0E-9CB9-3CF2-1DB76D2978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9912184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17430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4D6E569B-A8A9-D064-38FC-BC93853EB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2800" b="1">
                <a:solidFill>
                  <a:srgbClr val="FFFFFF"/>
                </a:solidFill>
              </a:rPr>
              <a:t>Water Use</a:t>
            </a:r>
            <a:br>
              <a:rPr lang="en-US" sz="2800" b="1">
                <a:solidFill>
                  <a:srgbClr val="FFFFFF"/>
                </a:solidFill>
              </a:rPr>
            </a:br>
            <a:endParaRPr lang="sr-Latn-RS" sz="2800">
              <a:solidFill>
                <a:srgbClr val="FFFFFF"/>
              </a:solidFill>
            </a:endParaRPr>
          </a:p>
        </p:txBody>
      </p:sp>
      <p:graphicFrame>
        <p:nvGraphicFramePr>
          <p:cNvPr id="7" name="Čuvar mesta za sadržaj 2">
            <a:extLst>
              <a:ext uri="{FF2B5EF4-FFF2-40B4-BE49-F238E27FC236}">
                <a16:creationId xmlns:a16="http://schemas.microsoft.com/office/drawing/2014/main" id="{1F309683-465F-0A42-0579-59C21791A77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6150186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7099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1728FF12-28BC-721C-7502-FC316DBD1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Agriculture</a:t>
            </a:r>
            <a:br>
              <a:rPr lang="en-US" sz="2800" b="1" dirty="0">
                <a:solidFill>
                  <a:srgbClr val="FFFFFF"/>
                </a:solidFill>
              </a:rPr>
            </a:br>
            <a:endParaRPr lang="sr-Latn-RS" sz="2800" dirty="0">
              <a:solidFill>
                <a:srgbClr val="FFFFFF"/>
              </a:solidFill>
            </a:endParaRPr>
          </a:p>
        </p:txBody>
      </p:sp>
      <p:graphicFrame>
        <p:nvGraphicFramePr>
          <p:cNvPr id="7" name="Čuvar mesta za sadržaj 4">
            <a:extLst>
              <a:ext uri="{FF2B5EF4-FFF2-40B4-BE49-F238E27FC236}">
                <a16:creationId xmlns:a16="http://schemas.microsoft.com/office/drawing/2014/main" id="{A4542C3D-15D5-68E3-7F09-5C412C9EBF0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2235573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5042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E2588FDA-C782-E8B6-9CB6-13B8649B7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2800" b="1">
                <a:solidFill>
                  <a:srgbClr val="FFFFFF"/>
                </a:solidFill>
              </a:rPr>
              <a:t>Building Materials</a:t>
            </a:r>
            <a:br>
              <a:rPr lang="en-US" sz="2800" b="1">
                <a:solidFill>
                  <a:srgbClr val="FFFFFF"/>
                </a:solidFill>
              </a:rPr>
            </a:br>
            <a:endParaRPr lang="sr-Latn-RS" sz="2800">
              <a:solidFill>
                <a:srgbClr val="FFFFFF"/>
              </a:solidFill>
            </a:endParaRPr>
          </a:p>
        </p:txBody>
      </p:sp>
      <p:graphicFrame>
        <p:nvGraphicFramePr>
          <p:cNvPr id="5" name="Čuvar mesta za sadržaj 2">
            <a:extLst>
              <a:ext uri="{FF2B5EF4-FFF2-40B4-BE49-F238E27FC236}">
                <a16:creationId xmlns:a16="http://schemas.microsoft.com/office/drawing/2014/main" id="{05714A8C-1A51-01D4-0BC0-170E343F80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9141769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373902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238097E2-9D13-7EA8-B51C-627FBED7F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Factors Influencing Carbon Footprint</a:t>
            </a:r>
            <a:br>
              <a:rPr lang="en-US" b="1" dirty="0"/>
            </a:br>
            <a:endParaRPr lang="sr-Latn-RS" dirty="0"/>
          </a:p>
        </p:txBody>
      </p:sp>
      <p:graphicFrame>
        <p:nvGraphicFramePr>
          <p:cNvPr id="7" name="Čuvar mesta za sadržaj 2">
            <a:extLst>
              <a:ext uri="{FF2B5EF4-FFF2-40B4-BE49-F238E27FC236}">
                <a16:creationId xmlns:a16="http://schemas.microsoft.com/office/drawing/2014/main" id="{E176AB6E-3377-5169-68C6-CC0BDE3EDC3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56362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75D6C10-B5A7-4715-803E-0501C9C2CC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A0CAA2E6-6AF5-8D1D-20A5-2EF35C6C64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52289"/>
            <a:ext cx="3976496" cy="390032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2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GREENES CALCULATOR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5D9AFBA6-CC93-B13C-DF5E-E77AE19A8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557" y="694990"/>
            <a:ext cx="6164194" cy="530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041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45352925-4751-4F5E-B434-C1C0CE9171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28B0C87-106B-4BC6-B780-21399D3813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Slika 6" descr="Slika na kojoj se nalazi tekst, dijagram, snimak ekrana, Plot&#10;&#10;Opis je automatski generisan">
            <a:extLst>
              <a:ext uri="{FF2B5EF4-FFF2-40B4-BE49-F238E27FC236}">
                <a16:creationId xmlns:a16="http://schemas.microsoft.com/office/drawing/2014/main" id="{9418F983-B376-22FB-8241-1E61434B3EC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75000"/>
          </a:blip>
          <a:srcRect l="9541" r="10236" b="-1"/>
          <a:stretch/>
        </p:blipFill>
        <p:spPr>
          <a:xfrm>
            <a:off x="20" y="10"/>
            <a:ext cx="6095980" cy="6857990"/>
          </a:xfrm>
          <a:prstGeom prst="rect">
            <a:avLst/>
          </a:prstGeom>
        </p:spPr>
      </p:pic>
      <p:pic>
        <p:nvPicPr>
          <p:cNvPr id="5" name="Slika 4" descr="Slika na kojoj se nalazi tekst, snimak ekrana, Font, dizajn&#10;&#10;Opis je automatski generisan">
            <a:extLst>
              <a:ext uri="{FF2B5EF4-FFF2-40B4-BE49-F238E27FC236}">
                <a16:creationId xmlns:a16="http://schemas.microsoft.com/office/drawing/2014/main" id="{469A69A5-6020-A0CE-8084-2126E0BF9BF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5000"/>
          </a:blip>
          <a:srcRect r="46223" b="1"/>
          <a:stretch/>
        </p:blipFill>
        <p:spPr>
          <a:xfrm>
            <a:off x="6094180" y="10"/>
            <a:ext cx="6096000" cy="6857990"/>
          </a:xfrm>
          <a:prstGeom prst="rect">
            <a:avLst/>
          </a:prstGeom>
        </p:spPr>
      </p:pic>
      <p:sp>
        <p:nvSpPr>
          <p:cNvPr id="2" name="Naslov 1">
            <a:extLst>
              <a:ext uri="{FF2B5EF4-FFF2-40B4-BE49-F238E27FC236}">
                <a16:creationId xmlns:a16="http://schemas.microsoft.com/office/drawing/2014/main" id="{58A17724-06B6-FBB3-810B-F3942C18A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3689"/>
            <a:ext cx="10515600" cy="557189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2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report</a:t>
            </a:r>
          </a:p>
        </p:txBody>
      </p:sp>
    </p:spTree>
    <p:extLst>
      <p:ext uri="{BB962C8B-B14F-4D97-AF65-F5344CB8AC3E}">
        <p14:creationId xmlns:p14="http://schemas.microsoft.com/office/powerpoint/2010/main" val="125030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A0443832-3D61-8C88-F1B3-5D859D1CC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2800" b="1">
                <a:solidFill>
                  <a:srgbClr val="FFFFFF"/>
                </a:solidFill>
              </a:rPr>
              <a:t>Strategies for Reducing Carbon Footprint</a:t>
            </a:r>
            <a:br>
              <a:rPr lang="en-US" sz="2800" b="1">
                <a:solidFill>
                  <a:srgbClr val="FFFFFF"/>
                </a:solidFill>
              </a:rPr>
            </a:br>
            <a:endParaRPr lang="sr-Latn-RS" sz="2800">
              <a:solidFill>
                <a:srgbClr val="FFFFFF"/>
              </a:solidFill>
            </a:endParaRPr>
          </a:p>
        </p:txBody>
      </p:sp>
      <p:graphicFrame>
        <p:nvGraphicFramePr>
          <p:cNvPr id="5" name="Čuvar mesta za sadržaj 2">
            <a:extLst>
              <a:ext uri="{FF2B5EF4-FFF2-40B4-BE49-F238E27FC236}">
                <a16:creationId xmlns:a16="http://schemas.microsoft.com/office/drawing/2014/main" id="{E6BD5456-C22A-2D23-0955-8329EF6057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712011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6631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a 1">
            <a:extLst>
              <a:ext uri="{FF2B5EF4-FFF2-40B4-BE49-F238E27FC236}">
                <a16:creationId xmlns:a16="http://schemas.microsoft.com/office/drawing/2014/main" id="{76B97BBD-0F99-E122-3869-445FB58CD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50847" y="2374657"/>
            <a:ext cx="4064410" cy="1054343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6CDA1EA3-D245-0D63-FBAE-9D0A0A18D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590" y="271638"/>
            <a:ext cx="3456406" cy="990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kvir za tekst 5">
            <a:extLst>
              <a:ext uri="{FF2B5EF4-FFF2-40B4-BE49-F238E27FC236}">
                <a16:creationId xmlns:a16="http://schemas.microsoft.com/office/drawing/2014/main" id="{A34B863E-9901-FFD2-CACB-BBE853EF4CA8}"/>
              </a:ext>
            </a:extLst>
          </p:cNvPr>
          <p:cNvSpPr txBox="1"/>
          <p:nvPr/>
        </p:nvSpPr>
        <p:spPr>
          <a:xfrm>
            <a:off x="4361180" y="4514334"/>
            <a:ext cx="40644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Latn-RS" dirty="0"/>
              <a:t>https://greenes.akademijanis.edu.rs/en</a:t>
            </a:r>
          </a:p>
        </p:txBody>
      </p:sp>
    </p:spTree>
    <p:extLst>
      <p:ext uri="{BB962C8B-B14F-4D97-AF65-F5344CB8AC3E}">
        <p14:creationId xmlns:p14="http://schemas.microsoft.com/office/powerpoint/2010/main" val="2186582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8">
            <a:extLst>
              <a:ext uri="{FF2B5EF4-FFF2-40B4-BE49-F238E27FC236}">
                <a16:creationId xmlns:a16="http://schemas.microsoft.com/office/drawing/2014/main" id="{327D73B4-9F5C-4A64-A179-51B9500CB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1F06963-6374-4B48-844F-071A9BAAAE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9528" y="554152"/>
            <a:ext cx="5742189" cy="574218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62C7D627-E6A7-EBC7-1015-B4A6F21E94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072" y="1289765"/>
            <a:ext cx="3651101" cy="4270963"/>
          </a:xfrm>
        </p:spPr>
        <p:txBody>
          <a:bodyPr anchor="ctr">
            <a:normAutofit/>
          </a:bodyPr>
          <a:lstStyle/>
          <a:p>
            <a:pPr algn="ctr"/>
            <a:r>
              <a:rPr lang="en-US" sz="5600">
                <a:solidFill>
                  <a:srgbClr val="FFFFFF"/>
                </a:solidFill>
              </a:rPr>
              <a:t>What is a Carbon Footprint?</a:t>
            </a:r>
            <a:endParaRPr lang="sr-Latn-RS" sz="5600">
              <a:solidFill>
                <a:srgbClr val="FFFFFF"/>
              </a:solidFill>
            </a:endParaRPr>
          </a:p>
        </p:txBody>
      </p:sp>
      <p:sp>
        <p:nvSpPr>
          <p:cNvPr id="13" name="Graphic 11">
            <a:extLst>
              <a:ext uri="{FF2B5EF4-FFF2-40B4-BE49-F238E27FC236}">
                <a16:creationId xmlns:a16="http://schemas.microsoft.com/office/drawing/2014/main" id="{6CB927A4-E432-4310-9CD5-E89FF5063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3493" y="374394"/>
            <a:ext cx="171515" cy="171515"/>
          </a:xfrm>
          <a:custGeom>
            <a:avLst/>
            <a:gdLst>
              <a:gd name="connsiteX0" fmla="*/ 159874 w 171515"/>
              <a:gd name="connsiteY0" fmla="*/ 74116 h 171515"/>
              <a:gd name="connsiteX1" fmla="*/ 97399 w 171515"/>
              <a:gd name="connsiteY1" fmla="*/ 74116 h 171515"/>
              <a:gd name="connsiteX2" fmla="*/ 97399 w 171515"/>
              <a:gd name="connsiteY2" fmla="*/ 11641 h 171515"/>
              <a:gd name="connsiteX3" fmla="*/ 85758 w 171515"/>
              <a:gd name="connsiteY3" fmla="*/ 0 h 171515"/>
              <a:gd name="connsiteX4" fmla="*/ 74116 w 171515"/>
              <a:gd name="connsiteY4" fmla="*/ 11641 h 171515"/>
              <a:gd name="connsiteX5" fmla="*/ 74116 w 171515"/>
              <a:gd name="connsiteY5" fmla="*/ 74116 h 171515"/>
              <a:gd name="connsiteX6" fmla="*/ 11641 w 171515"/>
              <a:gd name="connsiteY6" fmla="*/ 74116 h 171515"/>
              <a:gd name="connsiteX7" fmla="*/ 0 w 171515"/>
              <a:gd name="connsiteY7" fmla="*/ 85758 h 171515"/>
              <a:gd name="connsiteX8" fmla="*/ 11641 w 171515"/>
              <a:gd name="connsiteY8" fmla="*/ 97399 h 171515"/>
              <a:gd name="connsiteX9" fmla="*/ 74116 w 171515"/>
              <a:gd name="connsiteY9" fmla="*/ 97399 h 171515"/>
              <a:gd name="connsiteX10" fmla="*/ 74116 w 171515"/>
              <a:gd name="connsiteY10" fmla="*/ 159874 h 171515"/>
              <a:gd name="connsiteX11" fmla="*/ 85758 w 171515"/>
              <a:gd name="connsiteY11" fmla="*/ 171515 h 171515"/>
              <a:gd name="connsiteX12" fmla="*/ 97399 w 171515"/>
              <a:gd name="connsiteY12" fmla="*/ 159874 h 171515"/>
              <a:gd name="connsiteX13" fmla="*/ 97399 w 171515"/>
              <a:gd name="connsiteY13" fmla="*/ 97399 h 171515"/>
              <a:gd name="connsiteX14" fmla="*/ 159874 w 171515"/>
              <a:gd name="connsiteY14" fmla="*/ 97399 h 171515"/>
              <a:gd name="connsiteX15" fmla="*/ 171515 w 171515"/>
              <a:gd name="connsiteY15" fmla="*/ 85758 h 171515"/>
              <a:gd name="connsiteX16" fmla="*/ 159874 w 171515"/>
              <a:gd name="connsiteY16" fmla="*/ 74116 h 1715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71515" h="171515">
                <a:moveTo>
                  <a:pt x="159874" y="74116"/>
                </a:moveTo>
                <a:lnTo>
                  <a:pt x="97399" y="74116"/>
                </a:lnTo>
                <a:lnTo>
                  <a:pt x="97399" y="11641"/>
                </a:lnTo>
                <a:cubicBezTo>
                  <a:pt x="97399" y="5212"/>
                  <a:pt x="92187" y="0"/>
                  <a:pt x="85758" y="0"/>
                </a:cubicBezTo>
                <a:cubicBezTo>
                  <a:pt x="79328" y="0"/>
                  <a:pt x="74116" y="5212"/>
                  <a:pt x="74116" y="11641"/>
                </a:cubicBezTo>
                <a:lnTo>
                  <a:pt x="74116" y="74116"/>
                </a:lnTo>
                <a:lnTo>
                  <a:pt x="11641" y="74116"/>
                </a:lnTo>
                <a:cubicBezTo>
                  <a:pt x="5212" y="74116"/>
                  <a:pt x="0" y="79328"/>
                  <a:pt x="0" y="85758"/>
                </a:cubicBezTo>
                <a:cubicBezTo>
                  <a:pt x="0" y="92187"/>
                  <a:pt x="5212" y="97399"/>
                  <a:pt x="11641" y="97399"/>
                </a:cubicBezTo>
                <a:lnTo>
                  <a:pt x="74116" y="97399"/>
                </a:lnTo>
                <a:lnTo>
                  <a:pt x="74116" y="159874"/>
                </a:lnTo>
                <a:cubicBezTo>
                  <a:pt x="74116" y="166303"/>
                  <a:pt x="79328" y="171515"/>
                  <a:pt x="85758" y="171515"/>
                </a:cubicBezTo>
                <a:cubicBezTo>
                  <a:pt x="92187" y="171515"/>
                  <a:pt x="97399" y="166303"/>
                  <a:pt x="97399" y="159874"/>
                </a:cubicBezTo>
                <a:lnTo>
                  <a:pt x="97399" y="97399"/>
                </a:lnTo>
                <a:lnTo>
                  <a:pt x="159874" y="97399"/>
                </a:lnTo>
                <a:cubicBezTo>
                  <a:pt x="166303" y="97399"/>
                  <a:pt x="171515" y="92187"/>
                  <a:pt x="171515" y="85758"/>
                </a:cubicBezTo>
                <a:cubicBezTo>
                  <a:pt x="171515" y="79328"/>
                  <a:pt x="166303" y="74116"/>
                  <a:pt x="159874" y="74116"/>
                </a:cubicBezTo>
                <a:close/>
              </a:path>
            </a:pathLst>
          </a:custGeom>
          <a:solidFill>
            <a:schemeClr val="accent2"/>
          </a:solidFill>
          <a:ln w="77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12">
            <a:extLst>
              <a:ext uri="{FF2B5EF4-FFF2-40B4-BE49-F238E27FC236}">
                <a16:creationId xmlns:a16="http://schemas.microsoft.com/office/drawing/2014/main" id="{1453BF6C-B012-48B7-B4E8-6D7AC7C27D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109" y="1084507"/>
            <a:ext cx="157545" cy="157545"/>
          </a:xfrm>
          <a:custGeom>
            <a:avLst/>
            <a:gdLst>
              <a:gd name="connsiteX0" fmla="*/ 78773 w 157545"/>
              <a:gd name="connsiteY0" fmla="*/ 23283 h 157545"/>
              <a:gd name="connsiteX1" fmla="*/ 134262 w 157545"/>
              <a:gd name="connsiteY1" fmla="*/ 78773 h 157545"/>
              <a:gd name="connsiteX2" fmla="*/ 78773 w 157545"/>
              <a:gd name="connsiteY2" fmla="*/ 134262 h 157545"/>
              <a:gd name="connsiteX3" fmla="*/ 23283 w 157545"/>
              <a:gd name="connsiteY3" fmla="*/ 78773 h 157545"/>
              <a:gd name="connsiteX4" fmla="*/ 78773 w 157545"/>
              <a:gd name="connsiteY4" fmla="*/ 23283 h 157545"/>
              <a:gd name="connsiteX5" fmla="*/ 78773 w 157545"/>
              <a:gd name="connsiteY5" fmla="*/ 0 h 157545"/>
              <a:gd name="connsiteX6" fmla="*/ 0 w 157545"/>
              <a:gd name="connsiteY6" fmla="*/ 78773 h 157545"/>
              <a:gd name="connsiteX7" fmla="*/ 78773 w 157545"/>
              <a:gd name="connsiteY7" fmla="*/ 157545 h 157545"/>
              <a:gd name="connsiteX8" fmla="*/ 157545 w 157545"/>
              <a:gd name="connsiteY8" fmla="*/ 78773 h 157545"/>
              <a:gd name="connsiteX9" fmla="*/ 78773 w 157545"/>
              <a:gd name="connsiteY9" fmla="*/ 0 h 157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7545" h="157545">
                <a:moveTo>
                  <a:pt x="78773" y="23283"/>
                </a:moveTo>
                <a:cubicBezTo>
                  <a:pt x="109419" y="23283"/>
                  <a:pt x="134262" y="48126"/>
                  <a:pt x="134262" y="78773"/>
                </a:cubicBezTo>
                <a:cubicBezTo>
                  <a:pt x="134262" y="109419"/>
                  <a:pt x="109419" y="134262"/>
                  <a:pt x="78773" y="134262"/>
                </a:cubicBezTo>
                <a:cubicBezTo>
                  <a:pt x="48126" y="134262"/>
                  <a:pt x="23283" y="109419"/>
                  <a:pt x="23283" y="78773"/>
                </a:cubicBezTo>
                <a:cubicBezTo>
                  <a:pt x="23312" y="48139"/>
                  <a:pt x="48139" y="23312"/>
                  <a:pt x="78773" y="23283"/>
                </a:cubicBezTo>
                <a:moveTo>
                  <a:pt x="78773" y="0"/>
                </a:moveTo>
                <a:cubicBezTo>
                  <a:pt x="35268" y="0"/>
                  <a:pt x="0" y="35268"/>
                  <a:pt x="0" y="78773"/>
                </a:cubicBezTo>
                <a:cubicBezTo>
                  <a:pt x="0" y="122277"/>
                  <a:pt x="35268" y="157545"/>
                  <a:pt x="78773" y="157545"/>
                </a:cubicBezTo>
                <a:cubicBezTo>
                  <a:pt x="122277" y="157545"/>
                  <a:pt x="157545" y="122277"/>
                  <a:pt x="157545" y="78773"/>
                </a:cubicBezTo>
                <a:cubicBezTo>
                  <a:pt x="157545" y="35268"/>
                  <a:pt x="122277" y="0"/>
                  <a:pt x="78773" y="0"/>
                </a:cubicBezTo>
                <a:close/>
              </a:path>
            </a:pathLst>
          </a:custGeom>
          <a:solidFill>
            <a:schemeClr val="accent2"/>
          </a:solidFill>
          <a:ln w="75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84111AE4-5F7B-C887-6916-505C1D29F9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7233" y="518400"/>
            <a:ext cx="4771607" cy="5837949"/>
          </a:xfrm>
        </p:spPr>
        <p:txBody>
          <a:bodyPr anchor="ctr">
            <a:normAutofit/>
          </a:bodyPr>
          <a:lstStyle/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n-US" sz="2000" dirty="0">
                <a:solidFill>
                  <a:schemeClr val="tx1">
                    <a:alpha val="80000"/>
                  </a:schemeClr>
                </a:solidFill>
              </a:rPr>
              <a:t>A carbon footprint is the total amount of greenhouse gases (GHGs) emitted directly and indirectly by an organization, activity, or individual, typically expressed in equivalent tons of carbon dioxide (CO2e).</a:t>
            </a:r>
            <a:r>
              <a:rPr kumimoji="0" lang="sr-Latn-RS" altLang="sr-Latn-RS" sz="2000" b="1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en-US" altLang="sr-Latn-RS" sz="2000" b="1" i="0" u="none" strike="noStrike" cap="none" normalizeH="0" baseline="0" dirty="0">
              <a:ln>
                <a:noFill/>
              </a:ln>
              <a:solidFill>
                <a:schemeClr val="tx1">
                  <a:alpha val="80000"/>
                </a:schemeClr>
              </a:solidFill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n-US" altLang="sr-Latn-RS" sz="2000" b="1" dirty="0">
              <a:solidFill>
                <a:schemeClr val="tx1">
                  <a:alpha val="80000"/>
                </a:schemeClr>
              </a:solidFill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r-Latn-RS" altLang="sr-Latn-RS" sz="2000" b="1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Energy</a:t>
            </a:r>
            <a:r>
              <a:rPr kumimoji="0" lang="sr-Latn-RS" altLang="sr-Latn-RS" sz="2000" b="1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1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Consumption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: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Emissions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resulting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from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the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use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of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electricity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heating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and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cooling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systems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r-Latn-RS" altLang="sr-Latn-RS" sz="2000" b="1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Transportation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: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Emissions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from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vehicles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used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for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commuting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transportation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of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goods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and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travel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r-Latn-RS" altLang="sr-Latn-RS" sz="2000" b="1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Waste</a:t>
            </a:r>
            <a:r>
              <a:rPr kumimoji="0" lang="sr-Latn-RS" altLang="sr-Latn-RS" sz="2000" b="1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1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Production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: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Emissions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associated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with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waste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generation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disposal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,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and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treatment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processes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.</a:t>
            </a: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sr-Latn-RS" altLang="sr-Latn-RS" sz="2000" b="1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Water</a:t>
            </a:r>
            <a:r>
              <a:rPr kumimoji="0" lang="sr-Latn-RS" altLang="sr-Latn-RS" sz="2000" b="1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1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Use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: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Emissions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from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the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treatment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and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distribution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of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r-Latn-RS" altLang="sr-Latn-RS" sz="2000" b="0" i="0" u="none" strike="noStrike" cap="none" normalizeH="0" baseline="0" dirty="0" err="1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water</a:t>
            </a:r>
            <a:r>
              <a:rPr kumimoji="0" lang="sr-Latn-RS" altLang="sr-Latn-RS" sz="2000" b="0" i="0" u="none" strike="noStrike" cap="none" normalizeH="0" baseline="0" dirty="0">
                <a:ln>
                  <a:noFill/>
                </a:ln>
                <a:solidFill>
                  <a:schemeClr val="tx1">
                    <a:alpha val="80000"/>
                  </a:schemeClr>
                </a:solidFill>
                <a:effectLst/>
                <a:latin typeface="Arial" panose="020B0604020202020204" pitchFamily="34" charset="0"/>
              </a:rPr>
              <a:t>. </a:t>
            </a:r>
          </a:p>
          <a:p>
            <a:r>
              <a:rPr lang="en-US" sz="2000" dirty="0">
                <a:solidFill>
                  <a:schemeClr val="tx1">
                    <a:alpha val="80000"/>
                  </a:schemeClr>
                </a:solidFill>
              </a:rPr>
              <a:t> </a:t>
            </a:r>
          </a:p>
          <a:p>
            <a:pPr marL="0" indent="0">
              <a:buNone/>
            </a:pPr>
            <a:endParaRPr lang="en-US" sz="2000" dirty="0">
              <a:solidFill>
                <a:schemeClr val="tx1">
                  <a:alpha val="80000"/>
                </a:schemeClr>
              </a:solidFill>
            </a:endParaRPr>
          </a:p>
        </p:txBody>
      </p:sp>
      <p:sp>
        <p:nvSpPr>
          <p:cNvPr id="17" name="Graphic 10">
            <a:extLst>
              <a:ext uri="{FF2B5EF4-FFF2-40B4-BE49-F238E27FC236}">
                <a16:creationId xmlns:a16="http://schemas.microsoft.com/office/drawing/2014/main" id="{E3020543-B24B-4EC4-8FFC-8DD88EEA9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36547" y="5751820"/>
            <a:ext cx="112426" cy="112426"/>
          </a:xfrm>
          <a:custGeom>
            <a:avLst/>
            <a:gdLst>
              <a:gd name="connsiteX0" fmla="*/ 112426 w 112426"/>
              <a:gd name="connsiteY0" fmla="*/ 56213 h 112426"/>
              <a:gd name="connsiteX1" fmla="*/ 56213 w 112426"/>
              <a:gd name="connsiteY1" fmla="*/ 112426 h 112426"/>
              <a:gd name="connsiteX2" fmla="*/ 0 w 112426"/>
              <a:gd name="connsiteY2" fmla="*/ 56213 h 112426"/>
              <a:gd name="connsiteX3" fmla="*/ 56213 w 112426"/>
              <a:gd name="connsiteY3" fmla="*/ 0 h 112426"/>
              <a:gd name="connsiteX4" fmla="*/ 112426 w 112426"/>
              <a:gd name="connsiteY4" fmla="*/ 56213 h 112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426" h="112426">
                <a:moveTo>
                  <a:pt x="112426" y="56213"/>
                </a:moveTo>
                <a:cubicBezTo>
                  <a:pt x="112426" y="87259"/>
                  <a:pt x="87259" y="112426"/>
                  <a:pt x="56213" y="112426"/>
                </a:cubicBezTo>
                <a:cubicBezTo>
                  <a:pt x="25167" y="112426"/>
                  <a:pt x="0" y="87259"/>
                  <a:pt x="0" y="56213"/>
                </a:cubicBezTo>
                <a:cubicBezTo>
                  <a:pt x="0" y="25167"/>
                  <a:pt x="25167" y="0"/>
                  <a:pt x="56213" y="0"/>
                </a:cubicBezTo>
                <a:cubicBezTo>
                  <a:pt x="87259" y="0"/>
                  <a:pt x="112426" y="25167"/>
                  <a:pt x="112426" y="56213"/>
                </a:cubicBezTo>
                <a:close/>
              </a:path>
            </a:pathLst>
          </a:custGeom>
          <a:solidFill>
            <a:schemeClr val="accent2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49DA8F6-BCC1-4447-B54C-57856834B9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586162" y="3610394"/>
            <a:ext cx="0" cy="3238728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28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203DE33-2CD4-4CA8-9AF3-37C3B6513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685799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F57B88-1D4C-41FA-A761-EC1DD10C35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7539" y="1417538"/>
            <a:ext cx="6875818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2548F45-5164-4ABB-8212-7F293FDED8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404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Close up of ruler">
            <a:extLst>
              <a:ext uri="{FF2B5EF4-FFF2-40B4-BE49-F238E27FC236}">
                <a16:creationId xmlns:a16="http://schemas.microsoft.com/office/drawing/2014/main" id="{67202AA6-7923-8B8D-D42F-97B8E7AA34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97" r="13086"/>
          <a:stretch/>
        </p:blipFill>
        <p:spPr>
          <a:xfrm>
            <a:off x="4038599" y="10"/>
            <a:ext cx="8160026" cy="6875809"/>
          </a:xfrm>
          <a:prstGeom prst="rect">
            <a:avLst/>
          </a:prstGeom>
        </p:spPr>
      </p:pic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E81CCFB-7BEF-4186-86FB-D09450B4D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6097846">
            <a:off x="-747355" y="1201312"/>
            <a:ext cx="4808302" cy="4088666"/>
          </a:xfrm>
          <a:custGeom>
            <a:avLst/>
            <a:gdLst>
              <a:gd name="connsiteX0" fmla="*/ 48844 w 4808302"/>
              <a:gd name="connsiteY0" fmla="*/ 2888671 h 4088666"/>
              <a:gd name="connsiteX1" fmla="*/ 0 w 4808302"/>
              <a:gd name="connsiteY1" fmla="*/ 2404151 h 4088666"/>
              <a:gd name="connsiteX2" fmla="*/ 2404151 w 4808302"/>
              <a:gd name="connsiteY2" fmla="*/ 0 h 4088666"/>
              <a:gd name="connsiteX3" fmla="*/ 4808302 w 4808302"/>
              <a:gd name="connsiteY3" fmla="*/ 2404151 h 4088666"/>
              <a:gd name="connsiteX4" fmla="*/ 4700216 w 4808302"/>
              <a:gd name="connsiteY4" fmla="*/ 3119072 h 4088666"/>
              <a:gd name="connsiteX5" fmla="*/ 4643143 w 4808302"/>
              <a:gd name="connsiteY5" fmla="*/ 3275009 h 4088666"/>
              <a:gd name="connsiteX6" fmla="*/ 690093 w 4808302"/>
              <a:gd name="connsiteY6" fmla="*/ 4088666 h 4088666"/>
              <a:gd name="connsiteX7" fmla="*/ 548991 w 4808302"/>
              <a:gd name="connsiteY7" fmla="*/ 3933414 h 4088666"/>
              <a:gd name="connsiteX8" fmla="*/ 48844 w 4808302"/>
              <a:gd name="connsiteY8" fmla="*/ 2888671 h 4088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808302" h="4088666">
                <a:moveTo>
                  <a:pt x="48844" y="2888671"/>
                </a:moveTo>
                <a:cubicBezTo>
                  <a:pt x="16818" y="2732167"/>
                  <a:pt x="0" y="2570123"/>
                  <a:pt x="0" y="2404151"/>
                </a:cubicBezTo>
                <a:cubicBezTo>
                  <a:pt x="0" y="1076375"/>
                  <a:pt x="1076375" y="0"/>
                  <a:pt x="2404151" y="0"/>
                </a:cubicBezTo>
                <a:cubicBezTo>
                  <a:pt x="3731927" y="0"/>
                  <a:pt x="4808302" y="1076375"/>
                  <a:pt x="4808302" y="2404151"/>
                </a:cubicBezTo>
                <a:cubicBezTo>
                  <a:pt x="4808302" y="2653109"/>
                  <a:pt x="4770461" y="2893229"/>
                  <a:pt x="4700216" y="3119072"/>
                </a:cubicBezTo>
                <a:lnTo>
                  <a:pt x="4643143" y="3275009"/>
                </a:lnTo>
                <a:lnTo>
                  <a:pt x="690093" y="4088666"/>
                </a:lnTo>
                <a:lnTo>
                  <a:pt x="548991" y="3933414"/>
                </a:lnTo>
                <a:cubicBezTo>
                  <a:pt x="304015" y="3636572"/>
                  <a:pt x="128908" y="3279932"/>
                  <a:pt x="48844" y="2888671"/>
                </a:cubicBezTo>
                <a:close/>
              </a:path>
            </a:pathLst>
          </a:custGeom>
          <a:gradFill>
            <a:gsLst>
              <a:gs pos="39000">
                <a:schemeClr val="accent1">
                  <a:lumMod val="60000"/>
                  <a:lumOff val="40000"/>
                  <a:alpha val="0"/>
                </a:schemeClr>
              </a:gs>
              <a:gs pos="100000">
                <a:schemeClr val="accent1">
                  <a:lumMod val="75000"/>
                  <a:alpha val="26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7F8063B2-4246-6123-854F-D954738D3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473" y="2950387"/>
            <a:ext cx="3052293" cy="3531403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4000">
                <a:solidFill>
                  <a:srgbClr val="FFFFFF"/>
                </a:solidFill>
              </a:rPr>
              <a:t>Measuring the Carbon Footprint of an Institution</a:t>
            </a:r>
          </a:p>
        </p:txBody>
      </p:sp>
    </p:spTree>
    <p:extLst>
      <p:ext uri="{BB962C8B-B14F-4D97-AF65-F5344CB8AC3E}">
        <p14:creationId xmlns:p14="http://schemas.microsoft.com/office/powerpoint/2010/main" val="148497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Čuvar mesta za sadržaj 4">
            <a:extLst>
              <a:ext uri="{FF2B5EF4-FFF2-40B4-BE49-F238E27FC236}">
                <a16:creationId xmlns:a16="http://schemas.microsoft.com/office/drawing/2014/main" id="{D1BFBCD9-FB38-DDA5-395B-AB6D14FB30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8871" y="643466"/>
            <a:ext cx="10234257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02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C46F9C78-2331-62D5-20B8-CD6287F4A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056" y="974534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Define the Scope</a:t>
            </a:r>
            <a:br>
              <a:rPr lang="en-US" sz="2800" dirty="0">
                <a:solidFill>
                  <a:srgbClr val="FFFFFF"/>
                </a:solidFill>
              </a:rPr>
            </a:br>
            <a:endParaRPr lang="sr-Latn-RS" sz="2800" dirty="0">
              <a:solidFill>
                <a:srgbClr val="FFFFFF"/>
              </a:solidFill>
            </a:endParaRPr>
          </a:p>
        </p:txBody>
      </p:sp>
      <p:graphicFrame>
        <p:nvGraphicFramePr>
          <p:cNvPr id="21" name="Čuvar mesta za sadržaj 2">
            <a:extLst>
              <a:ext uri="{FF2B5EF4-FFF2-40B4-BE49-F238E27FC236}">
                <a16:creationId xmlns:a16="http://schemas.microsoft.com/office/drawing/2014/main" id="{4AF68314-33E2-E15C-975A-C0F0BF4F82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7343212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Grafika 2">
            <a:extLst>
              <a:ext uri="{FF2B5EF4-FFF2-40B4-BE49-F238E27FC236}">
                <a16:creationId xmlns:a16="http://schemas.microsoft.com/office/drawing/2014/main" id="{94781C25-0501-B824-7E9B-56A686A871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32288" y="158629"/>
            <a:ext cx="2481416" cy="64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019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42A86CA1-F6F9-542D-591E-84AB61CB4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4056" y="966292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2800" b="1" dirty="0">
                <a:solidFill>
                  <a:srgbClr val="FFFFFF"/>
                </a:solidFill>
              </a:rPr>
              <a:t>Data Collection</a:t>
            </a:r>
            <a:r>
              <a:rPr lang="en-US" sz="2800" dirty="0">
                <a:solidFill>
                  <a:srgbClr val="FFFFFF"/>
                </a:solidFill>
              </a:rPr>
              <a:t>:</a:t>
            </a:r>
            <a:br>
              <a:rPr lang="en-US" sz="2800" dirty="0">
                <a:solidFill>
                  <a:srgbClr val="FFFFFF"/>
                </a:solidFill>
              </a:rPr>
            </a:br>
            <a:endParaRPr lang="sr-Latn-RS" sz="2800" dirty="0">
              <a:solidFill>
                <a:srgbClr val="FFFFFF"/>
              </a:solidFill>
            </a:endParaRPr>
          </a:p>
        </p:txBody>
      </p:sp>
      <p:graphicFrame>
        <p:nvGraphicFramePr>
          <p:cNvPr id="5" name="Čuvar mesta za sadržaj 2">
            <a:extLst>
              <a:ext uri="{FF2B5EF4-FFF2-40B4-BE49-F238E27FC236}">
                <a16:creationId xmlns:a16="http://schemas.microsoft.com/office/drawing/2014/main" id="{965D088F-35F1-4A3A-CF0F-813F63CAAD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2666100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Grafika 2">
            <a:extLst>
              <a:ext uri="{FF2B5EF4-FFF2-40B4-BE49-F238E27FC236}">
                <a16:creationId xmlns:a16="http://schemas.microsoft.com/office/drawing/2014/main" id="{C8E72A9C-2B59-D0E6-01C9-3032A32477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48779" y="-496"/>
            <a:ext cx="2481416" cy="643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27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313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4530B1D0-30C4-0266-ED65-9BB8F528F3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94" y="1070800"/>
            <a:ext cx="3939688" cy="5583126"/>
          </a:xfrm>
        </p:spPr>
        <p:txBody>
          <a:bodyPr>
            <a:normAutofit/>
          </a:bodyPr>
          <a:lstStyle/>
          <a:p>
            <a:pPr algn="r"/>
            <a:r>
              <a:rPr lang="en-US" sz="6800"/>
              <a:t>Elements for calculation</a:t>
            </a:r>
            <a:endParaRPr lang="sr-Latn-RS" sz="680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8053" y="1132114"/>
            <a:ext cx="0" cy="5717573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Čuvar mesta za sadržaj 2">
            <a:extLst>
              <a:ext uri="{FF2B5EF4-FFF2-40B4-BE49-F238E27FC236}">
                <a16:creationId xmlns:a16="http://schemas.microsoft.com/office/drawing/2014/main" id="{A585F6BD-840B-8062-484D-B7B8215BA99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3285252"/>
              </p:ext>
            </p:extLst>
          </p:nvPr>
        </p:nvGraphicFramePr>
        <p:xfrm>
          <a:off x="5108535" y="1070800"/>
          <a:ext cx="6245265" cy="55893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19227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0" name="Rectangle 89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FAC644A6-C335-334D-8318-05245ADF7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3400" b="1">
                <a:solidFill>
                  <a:srgbClr val="FFFFFF"/>
                </a:solidFill>
              </a:rPr>
              <a:t>1. Energy Consumption</a:t>
            </a:r>
            <a:br>
              <a:rPr lang="en-US" sz="3400">
                <a:solidFill>
                  <a:srgbClr val="FFFFFF"/>
                </a:solidFill>
              </a:rPr>
            </a:br>
            <a:endParaRPr lang="sr-Latn-RS" sz="3400">
              <a:solidFill>
                <a:srgbClr val="FFFFFF"/>
              </a:solidFill>
            </a:endParaRPr>
          </a:p>
        </p:txBody>
      </p:sp>
      <p:sp>
        <p:nvSpPr>
          <p:cNvPr id="46" name="Čuvar mesta za sadržaj 2">
            <a:extLst>
              <a:ext uri="{FF2B5EF4-FFF2-40B4-BE49-F238E27FC236}">
                <a16:creationId xmlns:a16="http://schemas.microsoft.com/office/drawing/2014/main" id="{719DDD1E-D2DE-8AF0-C338-13EA2D0585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000" b="1"/>
              <a:t>Electricity</a:t>
            </a:r>
            <a:r>
              <a:rPr lang="en-US" sz="2000"/>
              <a:t>: The emission factor varies significantly by region and energy source. On average, in the U.S., the emission factor for electricity is approximately </a:t>
            </a:r>
            <a:r>
              <a:rPr lang="en-US" sz="2000" b="1"/>
              <a:t>0.4 kg CO2e per kWh</a:t>
            </a:r>
            <a:r>
              <a:rPr lang="en-US" sz="2000"/>
              <a:t>. However, this can be lower in areas with high renewable energy penetration and higher in regions reliant on fossil fuels.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/>
              <a:t>Natural Gas</a:t>
            </a:r>
            <a:r>
              <a:rPr lang="en-US" sz="2000"/>
              <a:t>: About </a:t>
            </a:r>
            <a:r>
              <a:rPr lang="en-US" sz="2000" b="1"/>
              <a:t>0.185 kg CO2e per kWh</a:t>
            </a:r>
            <a:r>
              <a:rPr lang="en-US" sz="2000"/>
              <a:t> generated.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/>
              <a:t>Heating Oil</a:t>
            </a:r>
            <a:r>
              <a:rPr lang="en-US" sz="2000"/>
              <a:t>: Approximately </a:t>
            </a:r>
            <a:r>
              <a:rPr lang="en-US" sz="2000" b="1"/>
              <a:t>2.52 kg CO2e per liter</a:t>
            </a:r>
            <a:r>
              <a:rPr lang="en-US" sz="2000"/>
              <a:t> burned.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/>
              <a:t>Coal</a:t>
            </a:r>
            <a:r>
              <a:rPr lang="en-US" sz="2000"/>
              <a:t>: Roughly </a:t>
            </a:r>
            <a:r>
              <a:rPr lang="en-US" sz="2000" b="1"/>
              <a:t>2.3 kg CO2e per kWh</a:t>
            </a:r>
            <a:r>
              <a:rPr lang="en-US" sz="2000"/>
              <a:t> generated.</a:t>
            </a:r>
          </a:p>
          <a:p>
            <a:endParaRPr lang="sr-Latn-RS" sz="2000"/>
          </a:p>
        </p:txBody>
      </p:sp>
    </p:spTree>
    <p:extLst>
      <p:ext uri="{BB962C8B-B14F-4D97-AF65-F5344CB8AC3E}">
        <p14:creationId xmlns:p14="http://schemas.microsoft.com/office/powerpoint/2010/main" val="2771029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06A95516-038D-1F84-E450-D1EC42DED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301" y="1060682"/>
            <a:ext cx="3937240" cy="3047235"/>
          </a:xfrm>
        </p:spPr>
        <p:txBody>
          <a:bodyPr anchor="t">
            <a:normAutofit/>
          </a:bodyPr>
          <a:lstStyle/>
          <a:p>
            <a:r>
              <a:rPr lang="sr-Latn-RS" sz="3600" b="1" dirty="0" err="1"/>
              <a:t>Transportation</a:t>
            </a:r>
            <a:br>
              <a:rPr lang="sr-Latn-RS" sz="3600" b="1" dirty="0"/>
            </a:br>
            <a:endParaRPr lang="sr-Latn-RS" sz="3600" dirty="0"/>
          </a:p>
        </p:txBody>
      </p:sp>
      <p:sp>
        <p:nvSpPr>
          <p:cNvPr id="3" name="Čuvar mesta za sadržaj 2">
            <a:extLst>
              <a:ext uri="{FF2B5EF4-FFF2-40B4-BE49-F238E27FC236}">
                <a16:creationId xmlns:a16="http://schemas.microsoft.com/office/drawing/2014/main" id="{F4726BD4-CF1E-F5A7-0BF5-DDD9923371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6175" y="1035843"/>
            <a:ext cx="5150643" cy="456139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sr-Latn-RS" sz="2000" b="1" dirty="0" err="1"/>
              <a:t>Passenger</a:t>
            </a:r>
            <a:r>
              <a:rPr lang="sr-Latn-RS" sz="2000" b="1" dirty="0"/>
              <a:t> </a:t>
            </a:r>
            <a:r>
              <a:rPr lang="sr-Latn-RS" sz="2000" b="1" dirty="0" err="1"/>
              <a:t>Vehicles</a:t>
            </a:r>
            <a:r>
              <a:rPr lang="sr-Latn-RS" sz="2000" dirty="0"/>
              <a:t>: </a:t>
            </a:r>
            <a:r>
              <a:rPr lang="sr-Latn-RS" sz="2000" dirty="0" err="1"/>
              <a:t>Average</a:t>
            </a:r>
            <a:r>
              <a:rPr lang="sr-Latn-RS" sz="2000" dirty="0"/>
              <a:t> </a:t>
            </a:r>
            <a:r>
              <a:rPr lang="sr-Latn-RS" sz="2000" dirty="0" err="1"/>
              <a:t>emission</a:t>
            </a:r>
            <a:r>
              <a:rPr lang="sr-Latn-RS" sz="2000" dirty="0"/>
              <a:t> </a:t>
            </a:r>
            <a:r>
              <a:rPr lang="sr-Latn-RS" sz="2000" dirty="0" err="1"/>
              <a:t>factor</a:t>
            </a:r>
            <a:r>
              <a:rPr lang="sr-Latn-RS" sz="2000" dirty="0"/>
              <a:t> </a:t>
            </a:r>
            <a:r>
              <a:rPr lang="sr-Latn-RS" sz="2000" dirty="0" err="1"/>
              <a:t>for</a:t>
            </a:r>
            <a:r>
              <a:rPr lang="sr-Latn-RS" sz="2000" dirty="0"/>
              <a:t> </a:t>
            </a:r>
            <a:endParaRPr lang="en-US" sz="2000" dirty="0"/>
          </a:p>
          <a:p>
            <a:pPr lvl="1"/>
            <a:r>
              <a:rPr lang="sr-Latn-RS" sz="1600" dirty="0" err="1"/>
              <a:t>gasoline</a:t>
            </a:r>
            <a:r>
              <a:rPr lang="sr-Latn-RS" sz="1600" dirty="0"/>
              <a:t> </a:t>
            </a:r>
            <a:r>
              <a:rPr lang="sr-Latn-RS" sz="1600" dirty="0" err="1"/>
              <a:t>vehicles</a:t>
            </a:r>
            <a:r>
              <a:rPr lang="sr-Latn-RS" sz="1600" dirty="0"/>
              <a:t> is </a:t>
            </a:r>
            <a:r>
              <a:rPr lang="sr-Latn-RS" sz="1600" dirty="0" err="1"/>
              <a:t>about</a:t>
            </a:r>
            <a:r>
              <a:rPr lang="sr-Latn-RS" sz="1600" dirty="0"/>
              <a:t> </a:t>
            </a:r>
            <a:r>
              <a:rPr lang="sr-Latn-RS" sz="1600" b="1" dirty="0"/>
              <a:t>0.192 kg CO2e </a:t>
            </a:r>
            <a:r>
              <a:rPr lang="sr-Latn-RS" sz="1600" b="1" dirty="0" err="1"/>
              <a:t>per</a:t>
            </a:r>
            <a:r>
              <a:rPr lang="sr-Latn-RS" sz="1600" b="1" dirty="0"/>
              <a:t> mile</a:t>
            </a:r>
            <a:r>
              <a:rPr lang="sr-Latn-RS" sz="1600" dirty="0"/>
              <a:t>.</a:t>
            </a:r>
            <a:endParaRPr lang="en-US" sz="1600" dirty="0"/>
          </a:p>
          <a:p>
            <a:pPr lvl="1"/>
            <a:r>
              <a:rPr lang="en-US" sz="1600" dirty="0" err="1"/>
              <a:t>disel</a:t>
            </a:r>
            <a:r>
              <a:rPr lang="sr-Latn-RS" sz="1600" dirty="0"/>
              <a:t> </a:t>
            </a:r>
            <a:r>
              <a:rPr lang="sr-Latn-RS" sz="1600" dirty="0" err="1"/>
              <a:t>vehicles</a:t>
            </a:r>
            <a:r>
              <a:rPr lang="sr-Latn-RS" sz="1600" dirty="0"/>
              <a:t> is </a:t>
            </a:r>
            <a:r>
              <a:rPr lang="sr-Latn-RS" sz="1600" dirty="0" err="1"/>
              <a:t>about</a:t>
            </a:r>
            <a:r>
              <a:rPr lang="sr-Latn-RS" sz="1600" dirty="0"/>
              <a:t> </a:t>
            </a:r>
            <a:r>
              <a:rPr lang="sr-Latn-RS" sz="1600" b="1" dirty="0"/>
              <a:t>0.192 kg CO2e </a:t>
            </a:r>
            <a:r>
              <a:rPr lang="sr-Latn-RS" sz="1600" b="1" dirty="0" err="1"/>
              <a:t>per</a:t>
            </a:r>
            <a:r>
              <a:rPr lang="sr-Latn-RS" sz="1600" b="1" dirty="0"/>
              <a:t> mile</a:t>
            </a:r>
            <a:r>
              <a:rPr lang="sr-Latn-RS" sz="1600" dirty="0"/>
              <a:t>.</a:t>
            </a:r>
            <a:endParaRPr lang="en-US" sz="1600" dirty="0"/>
          </a:p>
          <a:p>
            <a:pPr lvl="1"/>
            <a:r>
              <a:rPr lang="en-US" sz="1600" dirty="0"/>
              <a:t>electric</a:t>
            </a:r>
            <a:r>
              <a:rPr lang="sr-Latn-RS" sz="1600" dirty="0"/>
              <a:t> </a:t>
            </a:r>
            <a:r>
              <a:rPr lang="sr-Latn-RS" sz="1600" dirty="0" err="1"/>
              <a:t>vehicles</a:t>
            </a:r>
            <a:r>
              <a:rPr lang="sr-Latn-RS" sz="1600" dirty="0"/>
              <a:t> is </a:t>
            </a:r>
            <a:r>
              <a:rPr lang="sr-Latn-RS" sz="1600" dirty="0" err="1"/>
              <a:t>about</a:t>
            </a:r>
            <a:r>
              <a:rPr lang="sr-Latn-RS" sz="1600" dirty="0"/>
              <a:t> </a:t>
            </a:r>
            <a:r>
              <a:rPr lang="sr-Latn-RS" sz="1600" b="1" dirty="0"/>
              <a:t>0.192 kg CO2e </a:t>
            </a:r>
            <a:r>
              <a:rPr lang="sr-Latn-RS" sz="1600" b="1" dirty="0" err="1"/>
              <a:t>per</a:t>
            </a:r>
            <a:r>
              <a:rPr lang="sr-Latn-RS" sz="1600" b="1" dirty="0"/>
              <a:t> mile</a:t>
            </a:r>
            <a:r>
              <a:rPr lang="sr-Latn-RS" sz="16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Latn-RS" sz="2000" b="1" dirty="0" err="1"/>
              <a:t>Light-Duty</a:t>
            </a:r>
            <a:r>
              <a:rPr lang="sr-Latn-RS" sz="2000" b="1" dirty="0"/>
              <a:t> </a:t>
            </a:r>
            <a:r>
              <a:rPr lang="sr-Latn-RS" sz="2000" b="1" dirty="0" err="1"/>
              <a:t>Trucks</a:t>
            </a:r>
            <a:r>
              <a:rPr lang="sr-Latn-RS" sz="2000" dirty="0"/>
              <a:t>: </a:t>
            </a:r>
            <a:r>
              <a:rPr lang="sr-Latn-RS" sz="2000" dirty="0" err="1"/>
              <a:t>Approximately</a:t>
            </a:r>
            <a:r>
              <a:rPr lang="sr-Latn-RS" sz="2000" dirty="0"/>
              <a:t> </a:t>
            </a:r>
            <a:r>
              <a:rPr lang="sr-Latn-RS" sz="2000" b="1" dirty="0"/>
              <a:t>0.215 kg CO2e </a:t>
            </a:r>
            <a:r>
              <a:rPr lang="sr-Latn-RS" sz="2000" b="1" dirty="0" err="1"/>
              <a:t>per</a:t>
            </a:r>
            <a:r>
              <a:rPr lang="sr-Latn-RS" sz="2000" b="1" dirty="0"/>
              <a:t> mile</a:t>
            </a:r>
            <a:r>
              <a:rPr lang="sr-Latn-RS" sz="2000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Latn-RS" sz="2000" b="1" dirty="0" err="1"/>
              <a:t>Buses</a:t>
            </a:r>
            <a:r>
              <a:rPr lang="sr-Latn-RS" sz="2000" dirty="0"/>
              <a:t>: </a:t>
            </a:r>
            <a:r>
              <a:rPr lang="sr-Latn-RS" sz="2000" dirty="0" err="1"/>
              <a:t>About</a:t>
            </a:r>
            <a:r>
              <a:rPr lang="sr-Latn-RS" sz="2000" dirty="0"/>
              <a:t> </a:t>
            </a:r>
            <a:r>
              <a:rPr lang="sr-Latn-RS" sz="2000" b="1" dirty="0"/>
              <a:t>0.075 kg CO2e </a:t>
            </a:r>
            <a:r>
              <a:rPr lang="sr-Latn-RS" sz="2000" b="1" dirty="0" err="1"/>
              <a:t>per</a:t>
            </a:r>
            <a:r>
              <a:rPr lang="sr-Latn-RS" sz="2000" b="1" dirty="0"/>
              <a:t> </a:t>
            </a:r>
            <a:r>
              <a:rPr lang="sr-Latn-RS" sz="2000" b="1" dirty="0" err="1"/>
              <a:t>passenger</a:t>
            </a:r>
            <a:r>
              <a:rPr lang="sr-Latn-RS" sz="2000" b="1" dirty="0"/>
              <a:t> mile</a:t>
            </a:r>
            <a:r>
              <a:rPr lang="sr-Latn-RS" sz="2000" dirty="0"/>
              <a:t> (</a:t>
            </a:r>
            <a:r>
              <a:rPr lang="sr-Latn-RS" sz="2000" dirty="0" err="1"/>
              <a:t>depending</a:t>
            </a:r>
            <a:r>
              <a:rPr lang="sr-Latn-RS" sz="2000" dirty="0"/>
              <a:t> on </a:t>
            </a:r>
            <a:r>
              <a:rPr lang="sr-Latn-RS" sz="2000" dirty="0" err="1"/>
              <a:t>occupancy</a:t>
            </a:r>
            <a:r>
              <a:rPr lang="sr-Latn-RS" sz="2000" dirty="0"/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r-Latn-RS" sz="2000" b="1" dirty="0" err="1"/>
              <a:t>Air</a:t>
            </a:r>
            <a:r>
              <a:rPr lang="sr-Latn-RS" sz="2000" b="1" dirty="0"/>
              <a:t> Travel</a:t>
            </a:r>
            <a:r>
              <a:rPr lang="sr-Latn-RS" sz="2000" dirty="0"/>
              <a:t>:</a:t>
            </a:r>
            <a:endParaRPr lang="en-US" sz="2000" dirty="0"/>
          </a:p>
          <a:p>
            <a:pPr lvl="1"/>
            <a:r>
              <a:rPr lang="sr-Latn-RS" sz="1600" dirty="0"/>
              <a:t> </a:t>
            </a:r>
            <a:r>
              <a:rPr lang="sr-Latn-RS" sz="1600" dirty="0" err="1"/>
              <a:t>Domestic</a:t>
            </a:r>
            <a:r>
              <a:rPr lang="sr-Latn-RS" sz="1600" dirty="0"/>
              <a:t> </a:t>
            </a:r>
            <a:r>
              <a:rPr lang="sr-Latn-RS" sz="1600" dirty="0" err="1"/>
              <a:t>flights</a:t>
            </a:r>
            <a:r>
              <a:rPr lang="sr-Latn-RS" sz="1600" dirty="0"/>
              <a:t> </a:t>
            </a:r>
            <a:r>
              <a:rPr lang="sr-Latn-RS" sz="1600" dirty="0" err="1"/>
              <a:t>emit</a:t>
            </a:r>
            <a:r>
              <a:rPr lang="sr-Latn-RS" sz="1600" dirty="0"/>
              <a:t> </a:t>
            </a:r>
            <a:r>
              <a:rPr lang="sr-Latn-RS" sz="1600" dirty="0" err="1"/>
              <a:t>about</a:t>
            </a:r>
            <a:r>
              <a:rPr lang="sr-Latn-RS" sz="1600" dirty="0"/>
              <a:t> </a:t>
            </a:r>
            <a:r>
              <a:rPr lang="sr-Latn-RS" sz="1600" b="1" dirty="0"/>
              <a:t>0.254 kg CO2e </a:t>
            </a:r>
            <a:r>
              <a:rPr lang="sr-Latn-RS" sz="1600" b="1" dirty="0" err="1"/>
              <a:t>per</a:t>
            </a:r>
            <a:r>
              <a:rPr lang="sr-Latn-RS" sz="1600" b="1" dirty="0"/>
              <a:t> </a:t>
            </a:r>
            <a:r>
              <a:rPr lang="sr-Latn-RS" sz="1600" b="1" dirty="0" err="1"/>
              <a:t>passenger</a:t>
            </a:r>
            <a:r>
              <a:rPr lang="sr-Latn-RS" sz="1600" b="1" dirty="0"/>
              <a:t> mile</a:t>
            </a:r>
            <a:r>
              <a:rPr lang="sr-Latn-RS" sz="1600" dirty="0"/>
              <a:t>; </a:t>
            </a:r>
            <a:endParaRPr lang="en-US" sz="1600" dirty="0"/>
          </a:p>
          <a:p>
            <a:pPr lvl="1"/>
            <a:r>
              <a:rPr lang="sr-Latn-RS" sz="1600" dirty="0" err="1"/>
              <a:t>international</a:t>
            </a:r>
            <a:r>
              <a:rPr lang="sr-Latn-RS" sz="1600" dirty="0"/>
              <a:t> </a:t>
            </a:r>
            <a:r>
              <a:rPr lang="sr-Latn-RS" sz="1600" dirty="0" err="1"/>
              <a:t>flights</a:t>
            </a:r>
            <a:r>
              <a:rPr lang="sr-Latn-RS" sz="1600" dirty="0"/>
              <a:t> </a:t>
            </a:r>
            <a:r>
              <a:rPr lang="sr-Latn-RS" sz="1600" dirty="0" err="1"/>
              <a:t>can</a:t>
            </a:r>
            <a:r>
              <a:rPr lang="sr-Latn-RS" sz="1600" dirty="0"/>
              <a:t> </a:t>
            </a:r>
            <a:r>
              <a:rPr lang="sr-Latn-RS" sz="1600" dirty="0" err="1"/>
              <a:t>vary</a:t>
            </a:r>
            <a:r>
              <a:rPr lang="sr-Latn-RS" sz="1600" dirty="0"/>
              <a:t> but are </a:t>
            </a:r>
            <a:r>
              <a:rPr lang="sr-Latn-RS" sz="1600" dirty="0" err="1"/>
              <a:t>generally</a:t>
            </a:r>
            <a:r>
              <a:rPr lang="sr-Latn-RS" sz="1600" dirty="0"/>
              <a:t> </a:t>
            </a:r>
            <a:r>
              <a:rPr lang="sr-Latn-RS" sz="1600" dirty="0" err="1"/>
              <a:t>higher</a:t>
            </a:r>
            <a:r>
              <a:rPr lang="sr-Latn-RS" sz="1600" dirty="0"/>
              <a:t>.</a:t>
            </a:r>
          </a:p>
          <a:p>
            <a:endParaRPr lang="sr-Latn-RS" sz="20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68EC965-623E-8BF3-985A-953E5C1316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5025" y="6222078"/>
            <a:ext cx="12207199" cy="639001"/>
            <a:chOff x="-5025" y="6222078"/>
            <a:chExt cx="12207199" cy="6390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95F932-C833-697F-9C8B-846A4C713F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 flipH="1">
              <a:off x="5779075" y="437979"/>
              <a:ext cx="639000" cy="12207199"/>
            </a:xfrm>
            <a:prstGeom prst="rect">
              <a:avLst/>
            </a:prstGeom>
            <a:gradFill>
              <a:gsLst>
                <a:gs pos="0">
                  <a:schemeClr val="accent5"/>
                </a:gs>
                <a:gs pos="100000">
                  <a:schemeClr val="accent2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B87D2FB-6AB1-6569-F43A-2CB44F77D3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8908412" y="3577490"/>
              <a:ext cx="639000" cy="5928176"/>
            </a:xfrm>
            <a:prstGeom prst="rect">
              <a:avLst/>
            </a:prstGeom>
            <a:gradFill>
              <a:gsLst>
                <a:gs pos="39000">
                  <a:schemeClr val="accent5"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38981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Tema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4482</TotalTime>
  <Words>1091</Words>
  <Application>Microsoft Office PowerPoint</Application>
  <PresentationFormat>Široki ekran</PresentationFormat>
  <Paragraphs>100</Paragraphs>
  <Slides>18</Slides>
  <Notes>1</Notes>
  <HiddenSlides>1</HiddenSlides>
  <MMClips>0</MMClips>
  <ScaleCrop>false</ScaleCrop>
  <HeadingPairs>
    <vt:vector size="6" baseType="variant">
      <vt:variant>
        <vt:lpstr>Korišćeni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prezentacija</vt:lpstr>
      <vt:lpstr>What is a Carbon Footprint?</vt:lpstr>
      <vt:lpstr>Measuring the Carbon Footprint of an Institution</vt:lpstr>
      <vt:lpstr>PowerPoint prezentacija</vt:lpstr>
      <vt:lpstr>Define the Scope </vt:lpstr>
      <vt:lpstr>Data Collection: </vt:lpstr>
      <vt:lpstr>Elements for calculation</vt:lpstr>
      <vt:lpstr>1. Energy Consumption </vt:lpstr>
      <vt:lpstr>Transportation </vt:lpstr>
      <vt:lpstr>Waste Management </vt:lpstr>
      <vt:lpstr>Water Use </vt:lpstr>
      <vt:lpstr>Agriculture </vt:lpstr>
      <vt:lpstr>Building Materials </vt:lpstr>
      <vt:lpstr>Factors Influencing Carbon Footprint </vt:lpstr>
      <vt:lpstr>GREENES CALCULATOR</vt:lpstr>
      <vt:lpstr>report</vt:lpstr>
      <vt:lpstr>Strategies for Reducing Carbon Footprint 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Online2PDF.com</dc:creator>
  <cp:lastModifiedBy>dr Dejan Blagojević</cp:lastModifiedBy>
  <cp:revision>4</cp:revision>
  <dcterms:created xsi:type="dcterms:W3CDTF">2022-07-15T22:58:35Z</dcterms:created>
  <dcterms:modified xsi:type="dcterms:W3CDTF">2024-12-03T10:18:08Z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2022-07-15T00:00:00Z</vt:filetime>
  </property>
  <property fmtid="{D5CDD505-2E9C-101B-9397-08002B2CF9AE}" pid="3" name="LastSaved">
    <vt:filetime>2022-07-15T00:00:00Z</vt:filetime>
  </property>
</Properties>
</file>