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57" r:id="rId4"/>
    <p:sldId id="265" r:id="rId5"/>
    <p:sldId id="264" r:id="rId6"/>
    <p:sldId id="268" r:id="rId7"/>
    <p:sldId id="273" r:id="rId8"/>
    <p:sldId id="335" r:id="rId9"/>
    <p:sldId id="274" r:id="rId10"/>
    <p:sldId id="275" r:id="rId11"/>
    <p:sldId id="336" r:id="rId12"/>
    <p:sldId id="337" r:id="rId13"/>
    <p:sldId id="338" r:id="rId14"/>
    <p:sldId id="27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49374-FC68-4CBE-AA92-3684A7029EDF}" v="48" dt="2024-09-08T20:44:33.4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44603B6-5DC7-4795-8F64-FFE275599121}"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4B053794-1D9D-478C-84A3-4C6777314749}">
      <dgm:prSet/>
      <dgm:spPr/>
      <dgm:t>
        <a:bodyPr/>
        <a:lstStyle/>
        <a:p>
          <a:r>
            <a:rPr lang="en-US" dirty="0"/>
            <a:t>A clear and well-defined thermogram</a:t>
          </a:r>
        </a:p>
      </dgm:t>
    </dgm:pt>
    <dgm:pt modelId="{D2B953E0-A144-4DC2-A74D-A2C9566124C2}" type="parTrans" cxnId="{4007CE4D-0AE5-4C14-B4A1-53F666C9C83B}">
      <dgm:prSet/>
      <dgm:spPr/>
      <dgm:t>
        <a:bodyPr/>
        <a:lstStyle/>
        <a:p>
          <a:endParaRPr lang="en-US"/>
        </a:p>
      </dgm:t>
    </dgm:pt>
    <dgm:pt modelId="{1269ADBD-D989-4BFB-8C6A-028FCC9A830E}" type="sibTrans" cxnId="{4007CE4D-0AE5-4C14-B4A1-53F666C9C83B}">
      <dgm:prSet/>
      <dgm:spPr/>
      <dgm:t>
        <a:bodyPr/>
        <a:lstStyle/>
        <a:p>
          <a:endParaRPr lang="en-US"/>
        </a:p>
      </dgm:t>
    </dgm:pt>
    <dgm:pt modelId="{5591B6D0-A7E8-47F0-ABD6-2CB3C2C70D0F}">
      <dgm:prSet/>
      <dgm:spPr/>
      <dgm:t>
        <a:bodyPr/>
        <a:lstStyle/>
        <a:p>
          <a:r>
            <a:rPr lang="sr-Latn-RS" dirty="0" err="1"/>
            <a:t>Improved</a:t>
          </a:r>
          <a:r>
            <a:rPr lang="sr-Latn-RS" dirty="0"/>
            <a:t> </a:t>
          </a:r>
          <a:r>
            <a:rPr lang="sr-Latn-RS" dirty="0" err="1"/>
            <a:t>image</a:t>
          </a:r>
          <a:r>
            <a:rPr lang="sr-Latn-RS" dirty="0"/>
            <a:t> </a:t>
          </a:r>
          <a:r>
            <a:rPr lang="sr-Latn-RS" dirty="0" err="1"/>
            <a:t>quality</a:t>
          </a:r>
          <a:endParaRPr lang="en-US" dirty="0"/>
        </a:p>
      </dgm:t>
    </dgm:pt>
    <dgm:pt modelId="{0B5725D0-86B4-4884-8953-495039E14E44}" type="parTrans" cxnId="{E80D2631-A294-4545-8E3F-FCC89A129B78}">
      <dgm:prSet/>
      <dgm:spPr/>
      <dgm:t>
        <a:bodyPr/>
        <a:lstStyle/>
        <a:p>
          <a:endParaRPr lang="en-US"/>
        </a:p>
      </dgm:t>
    </dgm:pt>
    <dgm:pt modelId="{6920A45D-C9F4-4446-8A0B-9E3552C8F022}" type="sibTrans" cxnId="{E80D2631-A294-4545-8E3F-FCC89A129B78}">
      <dgm:prSet/>
      <dgm:spPr/>
      <dgm:t>
        <a:bodyPr/>
        <a:lstStyle/>
        <a:p>
          <a:endParaRPr lang="en-US"/>
        </a:p>
      </dgm:t>
    </dgm:pt>
    <dgm:pt modelId="{78D9DE86-B0B5-4FA4-9648-E1B8EBBE9A5C}">
      <dgm:prSet/>
      <dgm:spPr/>
      <dgm:t>
        <a:bodyPr/>
        <a:lstStyle/>
        <a:p>
          <a:r>
            <a:rPr lang="en-US" dirty="0"/>
            <a:t>Unified Control Programming Environment</a:t>
          </a:r>
        </a:p>
      </dgm:t>
    </dgm:pt>
    <dgm:pt modelId="{9A41F6E1-96B9-428D-BF35-91F8CF57B4E6}" type="parTrans" cxnId="{D697383A-04FC-4B3C-A565-E3B38DB35E21}">
      <dgm:prSet/>
      <dgm:spPr/>
      <dgm:t>
        <a:bodyPr/>
        <a:lstStyle/>
        <a:p>
          <a:endParaRPr lang="en-US"/>
        </a:p>
      </dgm:t>
    </dgm:pt>
    <dgm:pt modelId="{BF41F9E1-C57A-41F8-951A-C60E8F62CEF9}" type="sibTrans" cxnId="{D697383A-04FC-4B3C-A565-E3B38DB35E21}">
      <dgm:prSet/>
      <dgm:spPr/>
      <dgm:t>
        <a:bodyPr/>
        <a:lstStyle/>
        <a:p>
          <a:endParaRPr lang="en-US"/>
        </a:p>
      </dgm:t>
    </dgm:pt>
    <dgm:pt modelId="{F84365B0-1A03-4A43-BFEA-D851BB04A3AC}">
      <dgm:prSet/>
      <dgm:spPr/>
      <dgm:t>
        <a:bodyPr/>
        <a:lstStyle/>
        <a:p>
          <a:r>
            <a:rPr lang="sr-Latn-RS" dirty="0" err="1"/>
            <a:t>Uniform</a:t>
          </a:r>
          <a:r>
            <a:rPr lang="sr-Latn-RS" dirty="0"/>
            <a:t> temperature </a:t>
          </a:r>
          <a:r>
            <a:rPr lang="sr-Latn-RS" dirty="0" err="1"/>
            <a:t>scale</a:t>
          </a:r>
          <a:r>
            <a:rPr lang="sr-Latn-RS" dirty="0"/>
            <a:t>,</a:t>
          </a:r>
          <a:endParaRPr lang="en-US" dirty="0"/>
        </a:p>
      </dgm:t>
    </dgm:pt>
    <dgm:pt modelId="{A10D0EF2-F943-4C2F-A66B-0175DCB90641}" type="parTrans" cxnId="{842BB670-64BF-497E-95DC-F8B459F6A096}">
      <dgm:prSet/>
      <dgm:spPr/>
      <dgm:t>
        <a:bodyPr/>
        <a:lstStyle/>
        <a:p>
          <a:endParaRPr lang="en-US"/>
        </a:p>
      </dgm:t>
    </dgm:pt>
    <dgm:pt modelId="{895857C1-AB32-4B97-915B-6DF9B95C426C}" type="sibTrans" cxnId="{842BB670-64BF-497E-95DC-F8B459F6A096}">
      <dgm:prSet/>
      <dgm:spPr/>
      <dgm:t>
        <a:bodyPr/>
        <a:lstStyle/>
        <a:p>
          <a:endParaRPr lang="en-US"/>
        </a:p>
      </dgm:t>
    </dgm:pt>
    <dgm:pt modelId="{63C52066-4FB9-4588-A1A1-9D474880DE4B}">
      <dgm:prSet/>
      <dgm:spPr/>
      <dgm:t>
        <a:bodyPr/>
        <a:lstStyle/>
        <a:p>
          <a:r>
            <a:rPr lang="en-US" dirty="0"/>
            <a:t>Compactness and mobility of the thermal imaging system,</a:t>
          </a:r>
        </a:p>
      </dgm:t>
    </dgm:pt>
    <dgm:pt modelId="{2F745B90-D7A4-4FC1-B553-4B8256D04720}" type="parTrans" cxnId="{735CD02A-8B73-490E-A103-4BAF0EAD1B37}">
      <dgm:prSet/>
      <dgm:spPr/>
      <dgm:t>
        <a:bodyPr/>
        <a:lstStyle/>
        <a:p>
          <a:endParaRPr lang="en-US"/>
        </a:p>
      </dgm:t>
    </dgm:pt>
    <dgm:pt modelId="{90AB2085-0D41-4911-BB8E-42F45C467EAD}" type="sibTrans" cxnId="{735CD02A-8B73-490E-A103-4BAF0EAD1B37}">
      <dgm:prSet/>
      <dgm:spPr/>
      <dgm:t>
        <a:bodyPr/>
        <a:lstStyle/>
        <a:p>
          <a:endParaRPr lang="en-US"/>
        </a:p>
      </dgm:t>
    </dgm:pt>
    <dgm:pt modelId="{E145E901-EB80-4FDA-A3E9-D323D4D07E5F}">
      <dgm:prSet/>
      <dgm:spPr/>
      <dgm:t>
        <a:bodyPr/>
        <a:lstStyle/>
        <a:p>
          <a:r>
            <a:rPr lang="sr-Latn-RS" dirty="0" err="1"/>
            <a:t>Easy</a:t>
          </a:r>
          <a:r>
            <a:rPr lang="sr-Latn-RS" dirty="0"/>
            <a:t> </a:t>
          </a:r>
          <a:r>
            <a:rPr lang="sr-Latn-RS" dirty="0" err="1"/>
            <a:t>handling</a:t>
          </a:r>
          <a:r>
            <a:rPr lang="sr-Latn-RS" dirty="0"/>
            <a:t>, </a:t>
          </a:r>
          <a:r>
            <a:rPr lang="sr-Latn-RS" dirty="0" err="1"/>
            <a:t>reliable</a:t>
          </a:r>
          <a:r>
            <a:rPr lang="sr-Latn-RS" dirty="0"/>
            <a:t> </a:t>
          </a:r>
          <a:r>
            <a:rPr lang="sr-Latn-RS" dirty="0" err="1"/>
            <a:t>results</a:t>
          </a:r>
          <a:r>
            <a:rPr lang="sr-Latn-RS" dirty="0"/>
            <a:t>,,</a:t>
          </a:r>
          <a:endParaRPr lang="en-US" dirty="0"/>
        </a:p>
      </dgm:t>
    </dgm:pt>
    <dgm:pt modelId="{F41F6186-BE4D-4249-8A64-B003AF606D0A}" type="parTrans" cxnId="{58E771BA-A5E4-432C-8488-3E69804EA162}">
      <dgm:prSet/>
      <dgm:spPr/>
      <dgm:t>
        <a:bodyPr/>
        <a:lstStyle/>
        <a:p>
          <a:endParaRPr lang="en-US"/>
        </a:p>
      </dgm:t>
    </dgm:pt>
    <dgm:pt modelId="{3861CA2E-538A-4754-AA0E-EE1CCF634438}" type="sibTrans" cxnId="{58E771BA-A5E4-432C-8488-3E69804EA162}">
      <dgm:prSet/>
      <dgm:spPr/>
      <dgm:t>
        <a:bodyPr/>
        <a:lstStyle/>
        <a:p>
          <a:endParaRPr lang="en-US"/>
        </a:p>
      </dgm:t>
    </dgm:pt>
    <dgm:pt modelId="{F9E59936-2165-4B69-AECA-3AECCA28F5D9}">
      <dgm:prSet/>
      <dgm:spPr/>
      <dgm:t>
        <a:bodyPr/>
        <a:lstStyle/>
        <a:p>
          <a:r>
            <a:rPr lang="sr-Latn-RS" dirty="0"/>
            <a:t>WEB Portal</a:t>
          </a:r>
          <a:endParaRPr lang="en-US" dirty="0"/>
        </a:p>
      </dgm:t>
    </dgm:pt>
    <dgm:pt modelId="{2413D384-BDD6-4C69-9F4D-005F88668D87}" type="parTrans" cxnId="{875825D0-786E-4331-8D79-1FE5E6845306}">
      <dgm:prSet/>
      <dgm:spPr/>
      <dgm:t>
        <a:bodyPr/>
        <a:lstStyle/>
        <a:p>
          <a:endParaRPr lang="en-US"/>
        </a:p>
      </dgm:t>
    </dgm:pt>
    <dgm:pt modelId="{279A4ECE-273A-4E9F-95B8-07CA8888B62F}" type="sibTrans" cxnId="{875825D0-786E-4331-8D79-1FE5E6845306}">
      <dgm:prSet/>
      <dgm:spPr/>
      <dgm:t>
        <a:bodyPr/>
        <a:lstStyle/>
        <a:p>
          <a:endParaRPr lang="en-US"/>
        </a:p>
      </dgm:t>
    </dgm:pt>
    <dgm:pt modelId="{1F3D617E-3330-4AB9-85A7-8E459E701171}">
      <dgm:prSet/>
      <dgm:spPr>
        <a:solidFill>
          <a:schemeClr val="accent2">
            <a:lumMod val="50000"/>
          </a:schemeClr>
        </a:solidFill>
      </dgm:spPr>
      <dgm:t>
        <a:bodyPr/>
        <a:lstStyle/>
        <a:p>
          <a:r>
            <a:rPr lang="en-US" dirty="0"/>
            <a:t>GIS Interactive Environment and Georeferencing
Matching with DKP</a:t>
          </a:r>
        </a:p>
      </dgm:t>
    </dgm:pt>
    <dgm:pt modelId="{4B9608A0-9741-47BB-977C-F5CA073E8CAD}" type="parTrans" cxnId="{D9E9DAFE-41FB-4459-A35B-62E5DBC8207E}">
      <dgm:prSet/>
      <dgm:spPr/>
      <dgm:t>
        <a:bodyPr/>
        <a:lstStyle/>
        <a:p>
          <a:endParaRPr lang="en-US"/>
        </a:p>
      </dgm:t>
    </dgm:pt>
    <dgm:pt modelId="{249D43F9-4A47-4587-A73E-F56EC5EF549C}" type="sibTrans" cxnId="{D9E9DAFE-41FB-4459-A35B-62E5DBC8207E}">
      <dgm:prSet/>
      <dgm:spPr/>
      <dgm:t>
        <a:bodyPr/>
        <a:lstStyle/>
        <a:p>
          <a:endParaRPr lang="en-US"/>
        </a:p>
      </dgm:t>
    </dgm:pt>
    <dgm:pt modelId="{0A08F470-2C5B-43A0-9EBD-E4D50B34E1C5}" type="pres">
      <dgm:prSet presAssocID="{444603B6-5DC7-4795-8F64-FFE275599121}" presName="diagram" presStyleCnt="0">
        <dgm:presLayoutVars>
          <dgm:dir/>
          <dgm:resizeHandles val="exact"/>
        </dgm:presLayoutVars>
      </dgm:prSet>
      <dgm:spPr/>
    </dgm:pt>
    <dgm:pt modelId="{E5CEF679-6B5D-44DD-915B-E4FEE9F5E245}" type="pres">
      <dgm:prSet presAssocID="{4B053794-1D9D-478C-84A3-4C6777314749}" presName="node" presStyleLbl="node1" presStyleIdx="0" presStyleCnt="8">
        <dgm:presLayoutVars>
          <dgm:bulletEnabled val="1"/>
        </dgm:presLayoutVars>
      </dgm:prSet>
      <dgm:spPr/>
    </dgm:pt>
    <dgm:pt modelId="{0DF9FFB2-C06B-44B5-B82D-4CEA77696671}" type="pres">
      <dgm:prSet presAssocID="{1269ADBD-D989-4BFB-8C6A-028FCC9A830E}" presName="sibTrans" presStyleCnt="0"/>
      <dgm:spPr/>
    </dgm:pt>
    <dgm:pt modelId="{572102B8-5C56-4813-8A85-D3CCD27D26FB}" type="pres">
      <dgm:prSet presAssocID="{5591B6D0-A7E8-47F0-ABD6-2CB3C2C70D0F}" presName="node" presStyleLbl="node1" presStyleIdx="1" presStyleCnt="8" custLinFactNeighborX="1200" custLinFactNeighborY="2667">
        <dgm:presLayoutVars>
          <dgm:bulletEnabled val="1"/>
        </dgm:presLayoutVars>
      </dgm:prSet>
      <dgm:spPr/>
    </dgm:pt>
    <dgm:pt modelId="{74A857A8-F8A8-42BF-9FA6-2DB1EA4B8324}" type="pres">
      <dgm:prSet presAssocID="{6920A45D-C9F4-4446-8A0B-9E3552C8F022}" presName="sibTrans" presStyleCnt="0"/>
      <dgm:spPr/>
    </dgm:pt>
    <dgm:pt modelId="{9A7A07A2-AF95-4A8E-86EA-3435BBB8B697}" type="pres">
      <dgm:prSet presAssocID="{78D9DE86-B0B5-4FA4-9648-E1B8EBBE9A5C}" presName="node" presStyleLbl="node1" presStyleIdx="2" presStyleCnt="8">
        <dgm:presLayoutVars>
          <dgm:bulletEnabled val="1"/>
        </dgm:presLayoutVars>
      </dgm:prSet>
      <dgm:spPr/>
    </dgm:pt>
    <dgm:pt modelId="{9882F69B-1900-4161-8E89-F093D9E9F21B}" type="pres">
      <dgm:prSet presAssocID="{BF41F9E1-C57A-41F8-951A-C60E8F62CEF9}" presName="sibTrans" presStyleCnt="0"/>
      <dgm:spPr/>
    </dgm:pt>
    <dgm:pt modelId="{4458D79F-1217-4DEA-8B7C-55D59E767AC4}" type="pres">
      <dgm:prSet presAssocID="{F84365B0-1A03-4A43-BFEA-D851BB04A3AC}" presName="node" presStyleLbl="node1" presStyleIdx="3" presStyleCnt="8">
        <dgm:presLayoutVars>
          <dgm:bulletEnabled val="1"/>
        </dgm:presLayoutVars>
      </dgm:prSet>
      <dgm:spPr/>
    </dgm:pt>
    <dgm:pt modelId="{6025ECF3-A456-4CE1-B8E1-514BAF2D4278}" type="pres">
      <dgm:prSet presAssocID="{895857C1-AB32-4B97-915B-6DF9B95C426C}" presName="sibTrans" presStyleCnt="0"/>
      <dgm:spPr/>
    </dgm:pt>
    <dgm:pt modelId="{D67FBD92-9155-4D62-AC15-169B778AB3B2}" type="pres">
      <dgm:prSet presAssocID="{1F3D617E-3330-4AB9-85A7-8E459E701171}" presName="node" presStyleLbl="node1" presStyleIdx="4" presStyleCnt="8">
        <dgm:presLayoutVars>
          <dgm:bulletEnabled val="1"/>
        </dgm:presLayoutVars>
      </dgm:prSet>
      <dgm:spPr/>
    </dgm:pt>
    <dgm:pt modelId="{90076269-4D49-4FE1-ACE4-14A984102F9B}" type="pres">
      <dgm:prSet presAssocID="{249D43F9-4A47-4587-A73E-F56EC5EF549C}" presName="sibTrans" presStyleCnt="0"/>
      <dgm:spPr/>
    </dgm:pt>
    <dgm:pt modelId="{52050E95-B166-4F15-A864-4BD7CA05C56C}" type="pres">
      <dgm:prSet presAssocID="{63C52066-4FB9-4588-A1A1-9D474880DE4B}" presName="node" presStyleLbl="node1" presStyleIdx="5" presStyleCnt="8">
        <dgm:presLayoutVars>
          <dgm:bulletEnabled val="1"/>
        </dgm:presLayoutVars>
      </dgm:prSet>
      <dgm:spPr/>
    </dgm:pt>
    <dgm:pt modelId="{A60077DB-FC02-45EE-813B-D11BE04CC17E}" type="pres">
      <dgm:prSet presAssocID="{90AB2085-0D41-4911-BB8E-42F45C467EAD}" presName="sibTrans" presStyleCnt="0"/>
      <dgm:spPr/>
    </dgm:pt>
    <dgm:pt modelId="{46B6FE49-F51E-4545-BF6F-594212B2CB9E}" type="pres">
      <dgm:prSet presAssocID="{E145E901-EB80-4FDA-A3E9-D323D4D07E5F}" presName="node" presStyleLbl="node1" presStyleIdx="6" presStyleCnt="8">
        <dgm:presLayoutVars>
          <dgm:bulletEnabled val="1"/>
        </dgm:presLayoutVars>
      </dgm:prSet>
      <dgm:spPr/>
    </dgm:pt>
    <dgm:pt modelId="{A712BEF8-346F-4951-9E05-4F08F39D1DA9}" type="pres">
      <dgm:prSet presAssocID="{3861CA2E-538A-4754-AA0E-EE1CCF634438}" presName="sibTrans" presStyleCnt="0"/>
      <dgm:spPr/>
    </dgm:pt>
    <dgm:pt modelId="{E1C5F893-ABEF-4FD3-A570-772DB5DA4B09}" type="pres">
      <dgm:prSet presAssocID="{F9E59936-2165-4B69-AECA-3AECCA28F5D9}" presName="node" presStyleLbl="node1" presStyleIdx="7" presStyleCnt="8">
        <dgm:presLayoutVars>
          <dgm:bulletEnabled val="1"/>
        </dgm:presLayoutVars>
      </dgm:prSet>
      <dgm:spPr/>
    </dgm:pt>
  </dgm:ptLst>
  <dgm:cxnLst>
    <dgm:cxn modelId="{9326E51F-54B0-4891-8EFE-4058E1B0F348}" type="presOf" srcId="{1F3D617E-3330-4AB9-85A7-8E459E701171}" destId="{D67FBD92-9155-4D62-AC15-169B778AB3B2}" srcOrd="0" destOrd="0" presId="urn:microsoft.com/office/officeart/2005/8/layout/default"/>
    <dgm:cxn modelId="{735CD02A-8B73-490E-A103-4BAF0EAD1B37}" srcId="{444603B6-5DC7-4795-8F64-FFE275599121}" destId="{63C52066-4FB9-4588-A1A1-9D474880DE4B}" srcOrd="5" destOrd="0" parTransId="{2F745B90-D7A4-4FC1-B553-4B8256D04720}" sibTransId="{90AB2085-0D41-4911-BB8E-42F45C467EAD}"/>
    <dgm:cxn modelId="{77E3342B-3824-4F96-9660-002FE4F7B8C6}" type="presOf" srcId="{5591B6D0-A7E8-47F0-ABD6-2CB3C2C70D0F}" destId="{572102B8-5C56-4813-8A85-D3CCD27D26FB}" srcOrd="0" destOrd="0" presId="urn:microsoft.com/office/officeart/2005/8/layout/default"/>
    <dgm:cxn modelId="{E80D2631-A294-4545-8E3F-FCC89A129B78}" srcId="{444603B6-5DC7-4795-8F64-FFE275599121}" destId="{5591B6D0-A7E8-47F0-ABD6-2CB3C2C70D0F}" srcOrd="1" destOrd="0" parTransId="{0B5725D0-86B4-4884-8953-495039E14E44}" sibTransId="{6920A45D-C9F4-4446-8A0B-9E3552C8F022}"/>
    <dgm:cxn modelId="{D697383A-04FC-4B3C-A565-E3B38DB35E21}" srcId="{444603B6-5DC7-4795-8F64-FFE275599121}" destId="{78D9DE86-B0B5-4FA4-9648-E1B8EBBE9A5C}" srcOrd="2" destOrd="0" parTransId="{9A41F6E1-96B9-428D-BF35-91F8CF57B4E6}" sibTransId="{BF41F9E1-C57A-41F8-951A-C60E8F62CEF9}"/>
    <dgm:cxn modelId="{CB09613B-F3A8-4776-9F88-87F9BA5C7967}" type="presOf" srcId="{F84365B0-1A03-4A43-BFEA-D851BB04A3AC}" destId="{4458D79F-1217-4DEA-8B7C-55D59E767AC4}" srcOrd="0" destOrd="0" presId="urn:microsoft.com/office/officeart/2005/8/layout/default"/>
    <dgm:cxn modelId="{48C72961-629C-4319-9A28-67CE4C793450}" type="presOf" srcId="{444603B6-5DC7-4795-8F64-FFE275599121}" destId="{0A08F470-2C5B-43A0-9EBD-E4D50B34E1C5}" srcOrd="0" destOrd="0" presId="urn:microsoft.com/office/officeart/2005/8/layout/default"/>
    <dgm:cxn modelId="{7AF60368-E297-42BC-981F-456C1BA9E297}" type="presOf" srcId="{4B053794-1D9D-478C-84A3-4C6777314749}" destId="{E5CEF679-6B5D-44DD-915B-E4FEE9F5E245}" srcOrd="0" destOrd="0" presId="urn:microsoft.com/office/officeart/2005/8/layout/default"/>
    <dgm:cxn modelId="{4007CE4D-0AE5-4C14-B4A1-53F666C9C83B}" srcId="{444603B6-5DC7-4795-8F64-FFE275599121}" destId="{4B053794-1D9D-478C-84A3-4C6777314749}" srcOrd="0" destOrd="0" parTransId="{D2B953E0-A144-4DC2-A74D-A2C9566124C2}" sibTransId="{1269ADBD-D989-4BFB-8C6A-028FCC9A830E}"/>
    <dgm:cxn modelId="{842BB670-64BF-497E-95DC-F8B459F6A096}" srcId="{444603B6-5DC7-4795-8F64-FFE275599121}" destId="{F84365B0-1A03-4A43-BFEA-D851BB04A3AC}" srcOrd="3" destOrd="0" parTransId="{A10D0EF2-F943-4C2F-A66B-0175DCB90641}" sibTransId="{895857C1-AB32-4B97-915B-6DF9B95C426C}"/>
    <dgm:cxn modelId="{B7778371-EE33-4445-BCDE-3774A75B7A1D}" type="presOf" srcId="{E145E901-EB80-4FDA-A3E9-D323D4D07E5F}" destId="{46B6FE49-F51E-4545-BF6F-594212B2CB9E}" srcOrd="0" destOrd="0" presId="urn:microsoft.com/office/officeart/2005/8/layout/default"/>
    <dgm:cxn modelId="{3EBEE18D-1730-47A2-9013-778D510E8B26}" type="presOf" srcId="{63C52066-4FB9-4588-A1A1-9D474880DE4B}" destId="{52050E95-B166-4F15-A864-4BD7CA05C56C}" srcOrd="0" destOrd="0" presId="urn:microsoft.com/office/officeart/2005/8/layout/default"/>
    <dgm:cxn modelId="{58E771BA-A5E4-432C-8488-3E69804EA162}" srcId="{444603B6-5DC7-4795-8F64-FFE275599121}" destId="{E145E901-EB80-4FDA-A3E9-D323D4D07E5F}" srcOrd="6" destOrd="0" parTransId="{F41F6186-BE4D-4249-8A64-B003AF606D0A}" sibTransId="{3861CA2E-538A-4754-AA0E-EE1CCF634438}"/>
    <dgm:cxn modelId="{875825D0-786E-4331-8D79-1FE5E6845306}" srcId="{444603B6-5DC7-4795-8F64-FFE275599121}" destId="{F9E59936-2165-4B69-AECA-3AECCA28F5D9}" srcOrd="7" destOrd="0" parTransId="{2413D384-BDD6-4C69-9F4D-005F88668D87}" sibTransId="{279A4ECE-273A-4E9F-95B8-07CA8888B62F}"/>
    <dgm:cxn modelId="{873767D3-4AD0-48B0-8DAB-18C1535D1070}" type="presOf" srcId="{F9E59936-2165-4B69-AECA-3AECCA28F5D9}" destId="{E1C5F893-ABEF-4FD3-A570-772DB5DA4B09}" srcOrd="0" destOrd="0" presId="urn:microsoft.com/office/officeart/2005/8/layout/default"/>
    <dgm:cxn modelId="{D7F17CFA-815C-4EEB-B945-53F40D5E1209}" type="presOf" srcId="{78D9DE86-B0B5-4FA4-9648-E1B8EBBE9A5C}" destId="{9A7A07A2-AF95-4A8E-86EA-3435BBB8B697}" srcOrd="0" destOrd="0" presId="urn:microsoft.com/office/officeart/2005/8/layout/default"/>
    <dgm:cxn modelId="{D9E9DAFE-41FB-4459-A35B-62E5DBC8207E}" srcId="{444603B6-5DC7-4795-8F64-FFE275599121}" destId="{1F3D617E-3330-4AB9-85A7-8E459E701171}" srcOrd="4" destOrd="0" parTransId="{4B9608A0-9741-47BB-977C-F5CA073E8CAD}" sibTransId="{249D43F9-4A47-4587-A73E-F56EC5EF549C}"/>
    <dgm:cxn modelId="{98A9BCBA-9C2D-4830-B8F9-DD42AA3A1C2A}" type="presParOf" srcId="{0A08F470-2C5B-43A0-9EBD-E4D50B34E1C5}" destId="{E5CEF679-6B5D-44DD-915B-E4FEE9F5E245}" srcOrd="0" destOrd="0" presId="urn:microsoft.com/office/officeart/2005/8/layout/default"/>
    <dgm:cxn modelId="{42D20B64-F632-4006-A54F-0E88CB731A05}" type="presParOf" srcId="{0A08F470-2C5B-43A0-9EBD-E4D50B34E1C5}" destId="{0DF9FFB2-C06B-44B5-B82D-4CEA77696671}" srcOrd="1" destOrd="0" presId="urn:microsoft.com/office/officeart/2005/8/layout/default"/>
    <dgm:cxn modelId="{C629CB18-EED8-4FDA-B7A8-4F2DEE82DBCE}" type="presParOf" srcId="{0A08F470-2C5B-43A0-9EBD-E4D50B34E1C5}" destId="{572102B8-5C56-4813-8A85-D3CCD27D26FB}" srcOrd="2" destOrd="0" presId="urn:microsoft.com/office/officeart/2005/8/layout/default"/>
    <dgm:cxn modelId="{EBCBACE2-07EE-4913-A678-FDB4F78FE265}" type="presParOf" srcId="{0A08F470-2C5B-43A0-9EBD-E4D50B34E1C5}" destId="{74A857A8-F8A8-42BF-9FA6-2DB1EA4B8324}" srcOrd="3" destOrd="0" presId="urn:microsoft.com/office/officeart/2005/8/layout/default"/>
    <dgm:cxn modelId="{32DB38FE-F8C0-4E95-A7F9-080B37F5BD15}" type="presParOf" srcId="{0A08F470-2C5B-43A0-9EBD-E4D50B34E1C5}" destId="{9A7A07A2-AF95-4A8E-86EA-3435BBB8B697}" srcOrd="4" destOrd="0" presId="urn:microsoft.com/office/officeart/2005/8/layout/default"/>
    <dgm:cxn modelId="{0C750C33-F4C3-4EE6-9D56-70B849D8AB49}" type="presParOf" srcId="{0A08F470-2C5B-43A0-9EBD-E4D50B34E1C5}" destId="{9882F69B-1900-4161-8E89-F093D9E9F21B}" srcOrd="5" destOrd="0" presId="urn:microsoft.com/office/officeart/2005/8/layout/default"/>
    <dgm:cxn modelId="{6B469434-061E-4D38-8005-366ECA3CF67A}" type="presParOf" srcId="{0A08F470-2C5B-43A0-9EBD-E4D50B34E1C5}" destId="{4458D79F-1217-4DEA-8B7C-55D59E767AC4}" srcOrd="6" destOrd="0" presId="urn:microsoft.com/office/officeart/2005/8/layout/default"/>
    <dgm:cxn modelId="{E587E91E-59E0-410A-90EB-20F66E6020DF}" type="presParOf" srcId="{0A08F470-2C5B-43A0-9EBD-E4D50B34E1C5}" destId="{6025ECF3-A456-4CE1-B8E1-514BAF2D4278}" srcOrd="7" destOrd="0" presId="urn:microsoft.com/office/officeart/2005/8/layout/default"/>
    <dgm:cxn modelId="{C63ECE52-4E27-49F7-B1B2-81AF4ACCBB93}" type="presParOf" srcId="{0A08F470-2C5B-43A0-9EBD-E4D50B34E1C5}" destId="{D67FBD92-9155-4D62-AC15-169B778AB3B2}" srcOrd="8" destOrd="0" presId="urn:microsoft.com/office/officeart/2005/8/layout/default"/>
    <dgm:cxn modelId="{6C42E822-AD38-4F40-BCD1-63F1777CE69D}" type="presParOf" srcId="{0A08F470-2C5B-43A0-9EBD-E4D50B34E1C5}" destId="{90076269-4D49-4FE1-ACE4-14A984102F9B}" srcOrd="9" destOrd="0" presId="urn:microsoft.com/office/officeart/2005/8/layout/default"/>
    <dgm:cxn modelId="{1CB42E06-21F7-4CE3-89CF-C2A8F0FEDA28}" type="presParOf" srcId="{0A08F470-2C5B-43A0-9EBD-E4D50B34E1C5}" destId="{52050E95-B166-4F15-A864-4BD7CA05C56C}" srcOrd="10" destOrd="0" presId="urn:microsoft.com/office/officeart/2005/8/layout/default"/>
    <dgm:cxn modelId="{3E113A58-E01D-489C-BCBB-DDCA12223DC9}" type="presParOf" srcId="{0A08F470-2C5B-43A0-9EBD-E4D50B34E1C5}" destId="{A60077DB-FC02-45EE-813B-D11BE04CC17E}" srcOrd="11" destOrd="0" presId="urn:microsoft.com/office/officeart/2005/8/layout/default"/>
    <dgm:cxn modelId="{B98B6944-0C36-438E-8297-0C78EFB44A1A}" type="presParOf" srcId="{0A08F470-2C5B-43A0-9EBD-E4D50B34E1C5}" destId="{46B6FE49-F51E-4545-BF6F-594212B2CB9E}" srcOrd="12" destOrd="0" presId="urn:microsoft.com/office/officeart/2005/8/layout/default"/>
    <dgm:cxn modelId="{BE5DD705-7A6D-49B5-B17D-36B72B07A132}" type="presParOf" srcId="{0A08F470-2C5B-43A0-9EBD-E4D50B34E1C5}" destId="{A712BEF8-346F-4951-9E05-4F08F39D1DA9}" srcOrd="13" destOrd="0" presId="urn:microsoft.com/office/officeart/2005/8/layout/default"/>
    <dgm:cxn modelId="{5C71E86E-D2E2-42F6-84AF-9B36CDB24AA0}" type="presParOf" srcId="{0A08F470-2C5B-43A0-9EBD-E4D50B34E1C5}" destId="{E1C5F893-ABEF-4FD3-A570-772DB5DA4B09}" srcOrd="1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CEF679-6B5D-44DD-915B-E4FEE9F5E245}">
      <dsp:nvSpPr>
        <dsp:cNvPr id="0" name=""/>
        <dsp:cNvSpPr/>
      </dsp:nvSpPr>
      <dsp:spPr>
        <a:xfrm>
          <a:off x="3201" y="193789"/>
          <a:ext cx="2539866" cy="152391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A clear and well-defined thermogram</a:t>
          </a:r>
        </a:p>
      </dsp:txBody>
      <dsp:txXfrm>
        <a:off x="3201" y="193789"/>
        <a:ext cx="2539866" cy="1523919"/>
      </dsp:txXfrm>
    </dsp:sp>
    <dsp:sp modelId="{572102B8-5C56-4813-8A85-D3CCD27D26FB}">
      <dsp:nvSpPr>
        <dsp:cNvPr id="0" name=""/>
        <dsp:cNvSpPr/>
      </dsp:nvSpPr>
      <dsp:spPr>
        <a:xfrm>
          <a:off x="2827533" y="234432"/>
          <a:ext cx="2539866" cy="152391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sr-Latn-RS" sz="2200" kern="1200" dirty="0" err="1"/>
            <a:t>Improved</a:t>
          </a:r>
          <a:r>
            <a:rPr lang="sr-Latn-RS" sz="2200" kern="1200" dirty="0"/>
            <a:t> </a:t>
          </a:r>
          <a:r>
            <a:rPr lang="sr-Latn-RS" sz="2200" kern="1200" dirty="0" err="1"/>
            <a:t>image</a:t>
          </a:r>
          <a:r>
            <a:rPr lang="sr-Latn-RS" sz="2200" kern="1200" dirty="0"/>
            <a:t> </a:t>
          </a:r>
          <a:r>
            <a:rPr lang="sr-Latn-RS" sz="2200" kern="1200" dirty="0" err="1"/>
            <a:t>quality</a:t>
          </a:r>
          <a:endParaRPr lang="en-US" sz="2200" kern="1200" dirty="0"/>
        </a:p>
      </dsp:txBody>
      <dsp:txXfrm>
        <a:off x="2827533" y="234432"/>
        <a:ext cx="2539866" cy="1523919"/>
      </dsp:txXfrm>
    </dsp:sp>
    <dsp:sp modelId="{9A7A07A2-AF95-4A8E-86EA-3435BBB8B697}">
      <dsp:nvSpPr>
        <dsp:cNvPr id="0" name=""/>
        <dsp:cNvSpPr/>
      </dsp:nvSpPr>
      <dsp:spPr>
        <a:xfrm>
          <a:off x="5590907" y="193789"/>
          <a:ext cx="2539866" cy="152391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Unified Control Programming Environment</a:t>
          </a:r>
        </a:p>
      </dsp:txBody>
      <dsp:txXfrm>
        <a:off x="5590907" y="193789"/>
        <a:ext cx="2539866" cy="1523919"/>
      </dsp:txXfrm>
    </dsp:sp>
    <dsp:sp modelId="{4458D79F-1217-4DEA-8B7C-55D59E767AC4}">
      <dsp:nvSpPr>
        <dsp:cNvPr id="0" name=""/>
        <dsp:cNvSpPr/>
      </dsp:nvSpPr>
      <dsp:spPr>
        <a:xfrm>
          <a:off x="8384760" y="193789"/>
          <a:ext cx="2539866" cy="152391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sr-Latn-RS" sz="2200" kern="1200" dirty="0" err="1"/>
            <a:t>Uniform</a:t>
          </a:r>
          <a:r>
            <a:rPr lang="sr-Latn-RS" sz="2200" kern="1200" dirty="0"/>
            <a:t> temperature </a:t>
          </a:r>
          <a:r>
            <a:rPr lang="sr-Latn-RS" sz="2200" kern="1200" dirty="0" err="1"/>
            <a:t>scale</a:t>
          </a:r>
          <a:r>
            <a:rPr lang="sr-Latn-RS" sz="2200" kern="1200" dirty="0"/>
            <a:t>,</a:t>
          </a:r>
          <a:endParaRPr lang="en-US" sz="2200" kern="1200" dirty="0"/>
        </a:p>
      </dsp:txBody>
      <dsp:txXfrm>
        <a:off x="8384760" y="193789"/>
        <a:ext cx="2539866" cy="1523919"/>
      </dsp:txXfrm>
    </dsp:sp>
    <dsp:sp modelId="{D67FBD92-9155-4D62-AC15-169B778AB3B2}">
      <dsp:nvSpPr>
        <dsp:cNvPr id="0" name=""/>
        <dsp:cNvSpPr/>
      </dsp:nvSpPr>
      <dsp:spPr>
        <a:xfrm>
          <a:off x="3201" y="1971695"/>
          <a:ext cx="2539866" cy="1523919"/>
        </a:xfrm>
        <a:prstGeom prst="rect">
          <a:avLst/>
        </a:prstGeom>
        <a:solidFill>
          <a:schemeClr val="accent2">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GIS Interactive Environment and Georeferencing
Matching with DKP</a:t>
          </a:r>
        </a:p>
      </dsp:txBody>
      <dsp:txXfrm>
        <a:off x="3201" y="1971695"/>
        <a:ext cx="2539866" cy="1523919"/>
      </dsp:txXfrm>
    </dsp:sp>
    <dsp:sp modelId="{52050E95-B166-4F15-A864-4BD7CA05C56C}">
      <dsp:nvSpPr>
        <dsp:cNvPr id="0" name=""/>
        <dsp:cNvSpPr/>
      </dsp:nvSpPr>
      <dsp:spPr>
        <a:xfrm>
          <a:off x="2797054" y="1971695"/>
          <a:ext cx="2539866" cy="152391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dirty="0"/>
            <a:t>Compactness and mobility of the thermal imaging system,</a:t>
          </a:r>
        </a:p>
      </dsp:txBody>
      <dsp:txXfrm>
        <a:off x="2797054" y="1971695"/>
        <a:ext cx="2539866" cy="1523919"/>
      </dsp:txXfrm>
    </dsp:sp>
    <dsp:sp modelId="{46B6FE49-F51E-4545-BF6F-594212B2CB9E}">
      <dsp:nvSpPr>
        <dsp:cNvPr id="0" name=""/>
        <dsp:cNvSpPr/>
      </dsp:nvSpPr>
      <dsp:spPr>
        <a:xfrm>
          <a:off x="5590907" y="1971695"/>
          <a:ext cx="2539866" cy="152391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sr-Latn-RS" sz="2200" kern="1200" dirty="0" err="1"/>
            <a:t>Easy</a:t>
          </a:r>
          <a:r>
            <a:rPr lang="sr-Latn-RS" sz="2200" kern="1200" dirty="0"/>
            <a:t> </a:t>
          </a:r>
          <a:r>
            <a:rPr lang="sr-Latn-RS" sz="2200" kern="1200" dirty="0" err="1"/>
            <a:t>handling</a:t>
          </a:r>
          <a:r>
            <a:rPr lang="sr-Latn-RS" sz="2200" kern="1200" dirty="0"/>
            <a:t>, </a:t>
          </a:r>
          <a:r>
            <a:rPr lang="sr-Latn-RS" sz="2200" kern="1200" dirty="0" err="1"/>
            <a:t>reliable</a:t>
          </a:r>
          <a:r>
            <a:rPr lang="sr-Latn-RS" sz="2200" kern="1200" dirty="0"/>
            <a:t> </a:t>
          </a:r>
          <a:r>
            <a:rPr lang="sr-Latn-RS" sz="2200" kern="1200" dirty="0" err="1"/>
            <a:t>results</a:t>
          </a:r>
          <a:r>
            <a:rPr lang="sr-Latn-RS" sz="2200" kern="1200" dirty="0"/>
            <a:t>,,</a:t>
          </a:r>
          <a:endParaRPr lang="en-US" sz="2200" kern="1200" dirty="0"/>
        </a:p>
      </dsp:txBody>
      <dsp:txXfrm>
        <a:off x="5590907" y="1971695"/>
        <a:ext cx="2539866" cy="1523919"/>
      </dsp:txXfrm>
    </dsp:sp>
    <dsp:sp modelId="{E1C5F893-ABEF-4FD3-A570-772DB5DA4B09}">
      <dsp:nvSpPr>
        <dsp:cNvPr id="0" name=""/>
        <dsp:cNvSpPr/>
      </dsp:nvSpPr>
      <dsp:spPr>
        <a:xfrm>
          <a:off x="8384760" y="1971695"/>
          <a:ext cx="2539866" cy="152391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sr-Latn-RS" sz="2200" kern="1200" dirty="0"/>
            <a:t>WEB Portal</a:t>
          </a:r>
          <a:endParaRPr lang="en-US" sz="2200" kern="1200" dirty="0"/>
        </a:p>
      </dsp:txBody>
      <dsp:txXfrm>
        <a:off x="8384760" y="1971695"/>
        <a:ext cx="2539866" cy="152391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9045D51-0C2B-911C-7276-F9FD7604A479}"/>
              </a:ext>
            </a:extLst>
          </p:cNvPr>
          <p:cNvSpPr>
            <a:spLocks noGrp="1"/>
          </p:cNvSpPr>
          <p:nvPr>
            <p:ph type="ctrTitle"/>
          </p:nvPr>
        </p:nvSpPr>
        <p:spPr>
          <a:xfrm>
            <a:off x="1524000" y="1122363"/>
            <a:ext cx="9144000" cy="2387600"/>
          </a:xfrm>
        </p:spPr>
        <p:txBody>
          <a:bodyPr anchor="b"/>
          <a:lstStyle>
            <a:lvl1pPr algn="ctr">
              <a:defRPr sz="6000"/>
            </a:lvl1pPr>
          </a:lstStyle>
          <a:p>
            <a:r>
              <a:rPr lang="sr-Latn-RS"/>
              <a:t>Kliknite i uredite naslov mastera</a:t>
            </a:r>
            <a:endParaRPr lang="en-US"/>
          </a:p>
        </p:txBody>
      </p:sp>
      <p:sp>
        <p:nvSpPr>
          <p:cNvPr id="3" name="Podnaslov 2">
            <a:extLst>
              <a:ext uri="{FF2B5EF4-FFF2-40B4-BE49-F238E27FC236}">
                <a16:creationId xmlns:a16="http://schemas.microsoft.com/office/drawing/2014/main" id="{AE0C278D-3610-7A5D-FBAD-2B7311123A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r-Latn-RS"/>
              <a:t>Kliknite da biste uredili stil podnaslova mastera</a:t>
            </a:r>
            <a:endParaRPr lang="en-US"/>
          </a:p>
        </p:txBody>
      </p:sp>
      <p:sp>
        <p:nvSpPr>
          <p:cNvPr id="4" name="Čuvar mesta za datum 3">
            <a:extLst>
              <a:ext uri="{FF2B5EF4-FFF2-40B4-BE49-F238E27FC236}">
                <a16:creationId xmlns:a16="http://schemas.microsoft.com/office/drawing/2014/main" id="{8984F263-7BE5-F68E-4C25-890E091C5ABA}"/>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5" name="Čuvar mesta za podnožje 4">
            <a:extLst>
              <a:ext uri="{FF2B5EF4-FFF2-40B4-BE49-F238E27FC236}">
                <a16:creationId xmlns:a16="http://schemas.microsoft.com/office/drawing/2014/main" id="{1443B2FF-0423-F9BF-D229-0A83B87E441F}"/>
              </a:ext>
            </a:extLst>
          </p:cNvPr>
          <p:cNvSpPr>
            <a:spLocks noGrp="1"/>
          </p:cNvSpPr>
          <p:nvPr>
            <p:ph type="ftr" sz="quarter" idx="11"/>
          </p:nvPr>
        </p:nvSpPr>
        <p:spPr/>
        <p:txBody>
          <a:bodyPr/>
          <a:lstStyle/>
          <a:p>
            <a:endParaRPr lang="en-US"/>
          </a:p>
        </p:txBody>
      </p:sp>
      <p:sp>
        <p:nvSpPr>
          <p:cNvPr id="6" name="Čuvar mesta za broj slajda 5">
            <a:extLst>
              <a:ext uri="{FF2B5EF4-FFF2-40B4-BE49-F238E27FC236}">
                <a16:creationId xmlns:a16="http://schemas.microsoft.com/office/drawing/2014/main" id="{87F96C76-DEB0-943F-A6F7-11E78BA7EC45}"/>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2076340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CAB3C89-DB08-02F5-CD27-ACA680A58969}"/>
              </a:ext>
            </a:extLst>
          </p:cNvPr>
          <p:cNvSpPr>
            <a:spLocks noGrp="1"/>
          </p:cNvSpPr>
          <p:nvPr>
            <p:ph type="title"/>
          </p:nvPr>
        </p:nvSpPr>
        <p:spPr/>
        <p:txBody>
          <a:bodyPr/>
          <a:lstStyle/>
          <a:p>
            <a:r>
              <a:rPr lang="sr-Latn-RS"/>
              <a:t>Kliknite i uredite naslov mastera</a:t>
            </a:r>
            <a:endParaRPr lang="en-US"/>
          </a:p>
        </p:txBody>
      </p:sp>
      <p:sp>
        <p:nvSpPr>
          <p:cNvPr id="3" name="Čuvar mesta za vertikalni tekst 2">
            <a:extLst>
              <a:ext uri="{FF2B5EF4-FFF2-40B4-BE49-F238E27FC236}">
                <a16:creationId xmlns:a16="http://schemas.microsoft.com/office/drawing/2014/main" id="{F2814E10-E5E1-F898-45AA-3DFD5ED2D4AE}"/>
              </a:ext>
            </a:extLst>
          </p:cNvPr>
          <p:cNvSpPr>
            <a:spLocks noGrp="1"/>
          </p:cNvSpPr>
          <p:nvPr>
            <p:ph type="body" orient="vert" idx="1"/>
          </p:nvPr>
        </p:nvSpPr>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4" name="Čuvar mesta za datum 3">
            <a:extLst>
              <a:ext uri="{FF2B5EF4-FFF2-40B4-BE49-F238E27FC236}">
                <a16:creationId xmlns:a16="http://schemas.microsoft.com/office/drawing/2014/main" id="{35A67811-E3BA-402F-F6C5-94DBAD519FDA}"/>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5" name="Čuvar mesta za podnožje 4">
            <a:extLst>
              <a:ext uri="{FF2B5EF4-FFF2-40B4-BE49-F238E27FC236}">
                <a16:creationId xmlns:a16="http://schemas.microsoft.com/office/drawing/2014/main" id="{8DE0680A-00B0-1151-14EB-BFC1720F4AC2}"/>
              </a:ext>
            </a:extLst>
          </p:cNvPr>
          <p:cNvSpPr>
            <a:spLocks noGrp="1"/>
          </p:cNvSpPr>
          <p:nvPr>
            <p:ph type="ftr" sz="quarter" idx="11"/>
          </p:nvPr>
        </p:nvSpPr>
        <p:spPr/>
        <p:txBody>
          <a:bodyPr/>
          <a:lstStyle/>
          <a:p>
            <a:endParaRPr lang="en-US"/>
          </a:p>
        </p:txBody>
      </p:sp>
      <p:sp>
        <p:nvSpPr>
          <p:cNvPr id="6" name="Čuvar mesta za broj slajda 5">
            <a:extLst>
              <a:ext uri="{FF2B5EF4-FFF2-40B4-BE49-F238E27FC236}">
                <a16:creationId xmlns:a16="http://schemas.microsoft.com/office/drawing/2014/main" id="{0B89747A-5FC2-C064-7661-B3B1852C6D12}"/>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977587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a:extLst>
              <a:ext uri="{FF2B5EF4-FFF2-40B4-BE49-F238E27FC236}">
                <a16:creationId xmlns:a16="http://schemas.microsoft.com/office/drawing/2014/main" id="{1C12BDA4-3146-C001-C46E-E7AAFCA4EC24}"/>
              </a:ext>
            </a:extLst>
          </p:cNvPr>
          <p:cNvSpPr>
            <a:spLocks noGrp="1"/>
          </p:cNvSpPr>
          <p:nvPr>
            <p:ph type="title" orient="vert"/>
          </p:nvPr>
        </p:nvSpPr>
        <p:spPr>
          <a:xfrm>
            <a:off x="8724900" y="365125"/>
            <a:ext cx="2628900" cy="5811838"/>
          </a:xfrm>
        </p:spPr>
        <p:txBody>
          <a:bodyPr vert="eaVert"/>
          <a:lstStyle/>
          <a:p>
            <a:r>
              <a:rPr lang="sr-Latn-RS"/>
              <a:t>Kliknite i uredite naslov mastera</a:t>
            </a:r>
            <a:endParaRPr lang="en-US"/>
          </a:p>
        </p:txBody>
      </p:sp>
      <p:sp>
        <p:nvSpPr>
          <p:cNvPr id="3" name="Čuvar mesta za vertikalni tekst 2">
            <a:extLst>
              <a:ext uri="{FF2B5EF4-FFF2-40B4-BE49-F238E27FC236}">
                <a16:creationId xmlns:a16="http://schemas.microsoft.com/office/drawing/2014/main" id="{B260E157-0DBE-F232-6BDC-41583C3BD5A3}"/>
              </a:ext>
            </a:extLst>
          </p:cNvPr>
          <p:cNvSpPr>
            <a:spLocks noGrp="1"/>
          </p:cNvSpPr>
          <p:nvPr>
            <p:ph type="body" orient="vert" idx="1"/>
          </p:nvPr>
        </p:nvSpPr>
        <p:spPr>
          <a:xfrm>
            <a:off x="838200" y="365125"/>
            <a:ext cx="7734300" cy="5811838"/>
          </a:xfrm>
        </p:spPr>
        <p:txBody>
          <a:bodyPr vert="eaVert"/>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4" name="Čuvar mesta za datum 3">
            <a:extLst>
              <a:ext uri="{FF2B5EF4-FFF2-40B4-BE49-F238E27FC236}">
                <a16:creationId xmlns:a16="http://schemas.microsoft.com/office/drawing/2014/main" id="{BE44E4B7-CBC3-A818-62CC-3D0F99B3ED65}"/>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5" name="Čuvar mesta za podnožje 4">
            <a:extLst>
              <a:ext uri="{FF2B5EF4-FFF2-40B4-BE49-F238E27FC236}">
                <a16:creationId xmlns:a16="http://schemas.microsoft.com/office/drawing/2014/main" id="{C697F5A3-942B-E635-B45F-93B4C3875328}"/>
              </a:ext>
            </a:extLst>
          </p:cNvPr>
          <p:cNvSpPr>
            <a:spLocks noGrp="1"/>
          </p:cNvSpPr>
          <p:nvPr>
            <p:ph type="ftr" sz="quarter" idx="11"/>
          </p:nvPr>
        </p:nvSpPr>
        <p:spPr/>
        <p:txBody>
          <a:bodyPr/>
          <a:lstStyle/>
          <a:p>
            <a:endParaRPr lang="en-US"/>
          </a:p>
        </p:txBody>
      </p:sp>
      <p:sp>
        <p:nvSpPr>
          <p:cNvPr id="6" name="Čuvar mesta za broj slajda 5">
            <a:extLst>
              <a:ext uri="{FF2B5EF4-FFF2-40B4-BE49-F238E27FC236}">
                <a16:creationId xmlns:a16="http://schemas.microsoft.com/office/drawing/2014/main" id="{9B024CEE-8621-7FAF-E1A0-737CD314B3A3}"/>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37829020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1 line - 2 Columns">
  <p:cSld name="Title 1 line - 2 Columns">
    <p:bg>
      <p:bgPr>
        <a:solidFill>
          <a:srgbClr val="EAEFF2"/>
        </a:solidFill>
        <a:effectLst/>
      </p:bgPr>
    </p:bg>
    <p:spTree>
      <p:nvGrpSpPr>
        <p:cNvPr id="1" name="Shape 43"/>
        <p:cNvGrpSpPr/>
        <p:nvPr/>
      </p:nvGrpSpPr>
      <p:grpSpPr>
        <a:xfrm>
          <a:off x="0" y="0"/>
          <a:ext cx="0" cy="0"/>
          <a:chOff x="0" y="0"/>
          <a:chExt cx="0" cy="0"/>
        </a:xfrm>
      </p:grpSpPr>
      <p:sp>
        <p:nvSpPr>
          <p:cNvPr id="44" name="Google Shape;44;p10"/>
          <p:cNvSpPr txBox="1">
            <a:spLocks noGrp="1"/>
          </p:cNvSpPr>
          <p:nvPr>
            <p:ph type="title"/>
          </p:nvPr>
        </p:nvSpPr>
        <p:spPr>
          <a:xfrm>
            <a:off x="431800" y="482533"/>
            <a:ext cx="11282000" cy="669600"/>
          </a:xfrm>
          <a:prstGeom prst="rect">
            <a:avLst/>
          </a:prstGeom>
          <a:noFill/>
          <a:ln>
            <a:noFill/>
          </a:ln>
        </p:spPr>
        <p:txBody>
          <a:bodyPr spcFirstLastPara="1" wrap="square" lIns="41900" tIns="41900" rIns="41900" bIns="41900" anchor="t" anchorCtr="0"/>
          <a:lstStyle>
            <a:lvl1pPr marR="0" lvl="0" algn="l" rtl="0">
              <a:lnSpc>
                <a:spcPct val="90000"/>
              </a:lnSpc>
              <a:spcBef>
                <a:spcPts val="0"/>
              </a:spcBef>
              <a:spcAft>
                <a:spcPts val="0"/>
              </a:spcAft>
              <a:buClr>
                <a:srgbClr val="737C85"/>
              </a:buClr>
              <a:buSzPts val="600"/>
              <a:buFont typeface="Arial"/>
              <a:buNone/>
              <a:defRPr sz="2800" b="1" i="0" u="none" strike="noStrike" cap="none">
                <a:solidFill>
                  <a:schemeClr val="accent1"/>
                </a:solidFill>
                <a:latin typeface="Arial"/>
                <a:ea typeface="Arial"/>
                <a:cs typeface="Arial"/>
                <a:sym typeface="Arial"/>
              </a:defRPr>
            </a:lvl1pPr>
            <a:lvl2pPr marR="0" lvl="1"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600"/>
              <a:buFont typeface="Arial"/>
              <a:buNone/>
              <a:defRPr sz="1067" b="0" i="0" u="none" strike="noStrike" cap="none">
                <a:solidFill>
                  <a:srgbClr val="000000"/>
                </a:solidFill>
                <a:latin typeface="Arial"/>
                <a:ea typeface="Arial"/>
                <a:cs typeface="Arial"/>
                <a:sym typeface="Arial"/>
              </a:defRPr>
            </a:lvl9pPr>
          </a:lstStyle>
          <a:p>
            <a:endParaRPr/>
          </a:p>
        </p:txBody>
      </p:sp>
      <p:sp>
        <p:nvSpPr>
          <p:cNvPr id="45" name="Google Shape;45;p10"/>
          <p:cNvSpPr txBox="1">
            <a:spLocks noGrp="1"/>
          </p:cNvSpPr>
          <p:nvPr>
            <p:ph type="body" idx="1"/>
          </p:nvPr>
        </p:nvSpPr>
        <p:spPr>
          <a:xfrm>
            <a:off x="431800" y="1246600"/>
            <a:ext cx="5293600" cy="4634400"/>
          </a:xfrm>
          <a:prstGeom prst="rect">
            <a:avLst/>
          </a:prstGeom>
          <a:noFill/>
          <a:ln>
            <a:noFill/>
          </a:ln>
        </p:spPr>
        <p:txBody>
          <a:bodyPr spcFirstLastPara="1" wrap="square" lIns="91425" tIns="91425" rIns="91425" bIns="91425" anchor="t" anchorCtr="0"/>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1067"/>
              </a:spcBef>
              <a:spcAft>
                <a:spcPts val="1067"/>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46" name="Google Shape;46;p10"/>
          <p:cNvSpPr txBox="1">
            <a:spLocks noGrp="1"/>
          </p:cNvSpPr>
          <p:nvPr>
            <p:ph type="body" idx="2"/>
          </p:nvPr>
        </p:nvSpPr>
        <p:spPr>
          <a:xfrm>
            <a:off x="6420033" y="1246600"/>
            <a:ext cx="5293600" cy="4634400"/>
          </a:xfrm>
          <a:prstGeom prst="rect">
            <a:avLst/>
          </a:prstGeom>
          <a:noFill/>
          <a:ln>
            <a:noFill/>
          </a:ln>
        </p:spPr>
        <p:txBody>
          <a:bodyPr spcFirstLastPara="1" wrap="square" lIns="91425" tIns="91425" rIns="91425" bIns="91425" anchor="t" anchorCtr="0"/>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1067"/>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1067"/>
              </a:spcBef>
              <a:spcAft>
                <a:spcPts val="1067"/>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390650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3C1442C0-1BC1-0F9F-657E-24289E7F8E65}"/>
              </a:ext>
            </a:extLst>
          </p:cNvPr>
          <p:cNvSpPr>
            <a:spLocks noGrp="1"/>
          </p:cNvSpPr>
          <p:nvPr>
            <p:ph type="title"/>
          </p:nvPr>
        </p:nvSpPr>
        <p:spPr/>
        <p:txBody>
          <a:bodyPr/>
          <a:lstStyle/>
          <a:p>
            <a:r>
              <a:rPr lang="sr-Latn-RS"/>
              <a:t>Kliknite i uredite naslov mastera</a:t>
            </a:r>
            <a:endParaRPr lang="en-US"/>
          </a:p>
        </p:txBody>
      </p:sp>
      <p:sp>
        <p:nvSpPr>
          <p:cNvPr id="3" name="Čuvar mesta za sadržaj 2">
            <a:extLst>
              <a:ext uri="{FF2B5EF4-FFF2-40B4-BE49-F238E27FC236}">
                <a16:creationId xmlns:a16="http://schemas.microsoft.com/office/drawing/2014/main" id="{E0050234-AA60-FB24-4AA1-FC765A1DEC99}"/>
              </a:ext>
            </a:extLst>
          </p:cNvPr>
          <p:cNvSpPr>
            <a:spLocks noGrp="1"/>
          </p:cNvSpPr>
          <p:nvPr>
            <p:ph idx="1"/>
          </p:nvPr>
        </p:nvSpPr>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4" name="Čuvar mesta za datum 3">
            <a:extLst>
              <a:ext uri="{FF2B5EF4-FFF2-40B4-BE49-F238E27FC236}">
                <a16:creationId xmlns:a16="http://schemas.microsoft.com/office/drawing/2014/main" id="{B144B827-6827-24A7-7E24-28CC99DCC82A}"/>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5" name="Čuvar mesta za podnožje 4">
            <a:extLst>
              <a:ext uri="{FF2B5EF4-FFF2-40B4-BE49-F238E27FC236}">
                <a16:creationId xmlns:a16="http://schemas.microsoft.com/office/drawing/2014/main" id="{29360F08-2D0D-7057-704F-0223A2D644FC}"/>
              </a:ext>
            </a:extLst>
          </p:cNvPr>
          <p:cNvSpPr>
            <a:spLocks noGrp="1"/>
          </p:cNvSpPr>
          <p:nvPr>
            <p:ph type="ftr" sz="quarter" idx="11"/>
          </p:nvPr>
        </p:nvSpPr>
        <p:spPr/>
        <p:txBody>
          <a:bodyPr/>
          <a:lstStyle/>
          <a:p>
            <a:endParaRPr lang="en-US"/>
          </a:p>
        </p:txBody>
      </p:sp>
      <p:sp>
        <p:nvSpPr>
          <p:cNvPr id="6" name="Čuvar mesta za broj slajda 5">
            <a:extLst>
              <a:ext uri="{FF2B5EF4-FFF2-40B4-BE49-F238E27FC236}">
                <a16:creationId xmlns:a16="http://schemas.microsoft.com/office/drawing/2014/main" id="{E10E95CC-92F1-7AA8-CE92-4DBEC8A7FA12}"/>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3305452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elj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925640F-3E8B-06B8-B4D9-0C70F4ED1FB2}"/>
              </a:ext>
            </a:extLst>
          </p:cNvPr>
          <p:cNvSpPr>
            <a:spLocks noGrp="1"/>
          </p:cNvSpPr>
          <p:nvPr>
            <p:ph type="title"/>
          </p:nvPr>
        </p:nvSpPr>
        <p:spPr>
          <a:xfrm>
            <a:off x="831850" y="1709738"/>
            <a:ext cx="10515600" cy="2852737"/>
          </a:xfrm>
        </p:spPr>
        <p:txBody>
          <a:bodyPr anchor="b"/>
          <a:lstStyle>
            <a:lvl1pPr>
              <a:defRPr sz="6000"/>
            </a:lvl1pPr>
          </a:lstStyle>
          <a:p>
            <a:r>
              <a:rPr lang="sr-Latn-RS"/>
              <a:t>Kliknite i uredite naslov mastera</a:t>
            </a:r>
            <a:endParaRPr lang="en-US"/>
          </a:p>
        </p:txBody>
      </p:sp>
      <p:sp>
        <p:nvSpPr>
          <p:cNvPr id="3" name="Čuvar mesta za tekst 2">
            <a:extLst>
              <a:ext uri="{FF2B5EF4-FFF2-40B4-BE49-F238E27FC236}">
                <a16:creationId xmlns:a16="http://schemas.microsoft.com/office/drawing/2014/main" id="{2234F3EE-4A7C-0548-289C-51768EE4D6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r-Latn-RS"/>
              <a:t>Kliknite da biste uredili stilove teksta mastera</a:t>
            </a:r>
          </a:p>
        </p:txBody>
      </p:sp>
      <p:sp>
        <p:nvSpPr>
          <p:cNvPr id="4" name="Čuvar mesta za datum 3">
            <a:extLst>
              <a:ext uri="{FF2B5EF4-FFF2-40B4-BE49-F238E27FC236}">
                <a16:creationId xmlns:a16="http://schemas.microsoft.com/office/drawing/2014/main" id="{E9E56EA9-54D7-713C-E3D2-A3D52FA27412}"/>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5" name="Čuvar mesta za podnožje 4">
            <a:extLst>
              <a:ext uri="{FF2B5EF4-FFF2-40B4-BE49-F238E27FC236}">
                <a16:creationId xmlns:a16="http://schemas.microsoft.com/office/drawing/2014/main" id="{AD37CACD-56F3-89B0-E608-26C22AEF925E}"/>
              </a:ext>
            </a:extLst>
          </p:cNvPr>
          <p:cNvSpPr>
            <a:spLocks noGrp="1"/>
          </p:cNvSpPr>
          <p:nvPr>
            <p:ph type="ftr" sz="quarter" idx="11"/>
          </p:nvPr>
        </p:nvSpPr>
        <p:spPr/>
        <p:txBody>
          <a:bodyPr/>
          <a:lstStyle/>
          <a:p>
            <a:endParaRPr lang="en-US"/>
          </a:p>
        </p:txBody>
      </p:sp>
      <p:sp>
        <p:nvSpPr>
          <p:cNvPr id="6" name="Čuvar mesta za broj slajda 5">
            <a:extLst>
              <a:ext uri="{FF2B5EF4-FFF2-40B4-BE49-F238E27FC236}">
                <a16:creationId xmlns:a16="http://schemas.microsoft.com/office/drawing/2014/main" id="{BFCFC2A3-AD39-EE1F-3A3B-20A4E0F2427F}"/>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3177333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4FB04A5-9D5B-A110-E044-6A564F866843}"/>
              </a:ext>
            </a:extLst>
          </p:cNvPr>
          <p:cNvSpPr>
            <a:spLocks noGrp="1"/>
          </p:cNvSpPr>
          <p:nvPr>
            <p:ph type="title"/>
          </p:nvPr>
        </p:nvSpPr>
        <p:spPr/>
        <p:txBody>
          <a:bodyPr/>
          <a:lstStyle/>
          <a:p>
            <a:r>
              <a:rPr lang="sr-Latn-RS"/>
              <a:t>Kliknite i uredite naslov mastera</a:t>
            </a:r>
            <a:endParaRPr lang="en-US"/>
          </a:p>
        </p:txBody>
      </p:sp>
      <p:sp>
        <p:nvSpPr>
          <p:cNvPr id="3" name="Čuvar mesta za sadržaj 2">
            <a:extLst>
              <a:ext uri="{FF2B5EF4-FFF2-40B4-BE49-F238E27FC236}">
                <a16:creationId xmlns:a16="http://schemas.microsoft.com/office/drawing/2014/main" id="{40B109C0-E462-0A0D-65FD-0968B704D4F1}"/>
              </a:ext>
            </a:extLst>
          </p:cNvPr>
          <p:cNvSpPr>
            <a:spLocks noGrp="1"/>
          </p:cNvSpPr>
          <p:nvPr>
            <p:ph sz="half" idx="1"/>
          </p:nvPr>
        </p:nvSpPr>
        <p:spPr>
          <a:xfrm>
            <a:off x="838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4" name="Čuvar mesta za sadržaj 3">
            <a:extLst>
              <a:ext uri="{FF2B5EF4-FFF2-40B4-BE49-F238E27FC236}">
                <a16:creationId xmlns:a16="http://schemas.microsoft.com/office/drawing/2014/main" id="{E1314097-5855-89EE-5022-D1E5C72D063F}"/>
              </a:ext>
            </a:extLst>
          </p:cNvPr>
          <p:cNvSpPr>
            <a:spLocks noGrp="1"/>
          </p:cNvSpPr>
          <p:nvPr>
            <p:ph sz="half" idx="2"/>
          </p:nvPr>
        </p:nvSpPr>
        <p:spPr>
          <a:xfrm>
            <a:off x="6172200" y="1825625"/>
            <a:ext cx="5181600" cy="435133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5" name="Čuvar mesta za datum 4">
            <a:extLst>
              <a:ext uri="{FF2B5EF4-FFF2-40B4-BE49-F238E27FC236}">
                <a16:creationId xmlns:a16="http://schemas.microsoft.com/office/drawing/2014/main" id="{0F0C678D-8A90-C9C1-6347-E04C3AA3AC70}"/>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6" name="Čuvar mesta za podnožje 5">
            <a:extLst>
              <a:ext uri="{FF2B5EF4-FFF2-40B4-BE49-F238E27FC236}">
                <a16:creationId xmlns:a16="http://schemas.microsoft.com/office/drawing/2014/main" id="{70AD70D9-FB80-7282-1622-12FD5FB45758}"/>
              </a:ext>
            </a:extLst>
          </p:cNvPr>
          <p:cNvSpPr>
            <a:spLocks noGrp="1"/>
          </p:cNvSpPr>
          <p:nvPr>
            <p:ph type="ftr" sz="quarter" idx="11"/>
          </p:nvPr>
        </p:nvSpPr>
        <p:spPr/>
        <p:txBody>
          <a:bodyPr/>
          <a:lstStyle/>
          <a:p>
            <a:endParaRPr lang="en-US"/>
          </a:p>
        </p:txBody>
      </p:sp>
      <p:sp>
        <p:nvSpPr>
          <p:cNvPr id="7" name="Čuvar mesta za broj slajda 6">
            <a:extLst>
              <a:ext uri="{FF2B5EF4-FFF2-40B4-BE49-F238E27FC236}">
                <a16:creationId xmlns:a16="http://schemas.microsoft.com/office/drawing/2014/main" id="{BF353A16-9332-0CF3-1521-F8163B086981}"/>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4118919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eđenje">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A5BDF45-7A9D-89A9-AC99-65D31008E2B3}"/>
              </a:ext>
            </a:extLst>
          </p:cNvPr>
          <p:cNvSpPr>
            <a:spLocks noGrp="1"/>
          </p:cNvSpPr>
          <p:nvPr>
            <p:ph type="title"/>
          </p:nvPr>
        </p:nvSpPr>
        <p:spPr>
          <a:xfrm>
            <a:off x="839788" y="365125"/>
            <a:ext cx="10515600" cy="1325563"/>
          </a:xfrm>
        </p:spPr>
        <p:txBody>
          <a:bodyPr/>
          <a:lstStyle/>
          <a:p>
            <a:r>
              <a:rPr lang="sr-Latn-RS"/>
              <a:t>Kliknite i uredite naslov mastera</a:t>
            </a:r>
            <a:endParaRPr lang="en-US"/>
          </a:p>
        </p:txBody>
      </p:sp>
      <p:sp>
        <p:nvSpPr>
          <p:cNvPr id="3" name="Čuvar mesta za tekst 2">
            <a:extLst>
              <a:ext uri="{FF2B5EF4-FFF2-40B4-BE49-F238E27FC236}">
                <a16:creationId xmlns:a16="http://schemas.microsoft.com/office/drawing/2014/main" id="{B739AFE4-8311-1D19-91B9-9FE14EA91A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4" name="Čuvar mesta za sadržaj 3">
            <a:extLst>
              <a:ext uri="{FF2B5EF4-FFF2-40B4-BE49-F238E27FC236}">
                <a16:creationId xmlns:a16="http://schemas.microsoft.com/office/drawing/2014/main" id="{FB4CAA35-4D51-E275-D470-778336709C38}"/>
              </a:ext>
            </a:extLst>
          </p:cNvPr>
          <p:cNvSpPr>
            <a:spLocks noGrp="1"/>
          </p:cNvSpPr>
          <p:nvPr>
            <p:ph sz="half" idx="2"/>
          </p:nvPr>
        </p:nvSpPr>
        <p:spPr>
          <a:xfrm>
            <a:off x="839788" y="2505075"/>
            <a:ext cx="5157787"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5" name="Čuvar mesta za tekst 4">
            <a:extLst>
              <a:ext uri="{FF2B5EF4-FFF2-40B4-BE49-F238E27FC236}">
                <a16:creationId xmlns:a16="http://schemas.microsoft.com/office/drawing/2014/main" id="{AF2BA8F6-5637-5441-CA11-84D2FF7DDF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r-Latn-RS"/>
              <a:t>Kliknite da biste uredili stilove teksta mastera</a:t>
            </a:r>
          </a:p>
        </p:txBody>
      </p:sp>
      <p:sp>
        <p:nvSpPr>
          <p:cNvPr id="6" name="Čuvar mesta za sadržaj 5">
            <a:extLst>
              <a:ext uri="{FF2B5EF4-FFF2-40B4-BE49-F238E27FC236}">
                <a16:creationId xmlns:a16="http://schemas.microsoft.com/office/drawing/2014/main" id="{C7B8C563-3DBD-C08B-BDA7-74FD6A4E4EDA}"/>
              </a:ext>
            </a:extLst>
          </p:cNvPr>
          <p:cNvSpPr>
            <a:spLocks noGrp="1"/>
          </p:cNvSpPr>
          <p:nvPr>
            <p:ph sz="quarter" idx="4"/>
          </p:nvPr>
        </p:nvSpPr>
        <p:spPr>
          <a:xfrm>
            <a:off x="6172200" y="2505075"/>
            <a:ext cx="5183188" cy="3684588"/>
          </a:xfrm>
        </p:spPr>
        <p:txBody>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7" name="Čuvar mesta za datum 6">
            <a:extLst>
              <a:ext uri="{FF2B5EF4-FFF2-40B4-BE49-F238E27FC236}">
                <a16:creationId xmlns:a16="http://schemas.microsoft.com/office/drawing/2014/main" id="{DC3789F2-1EDA-D4CB-8871-101B8248C5E0}"/>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8" name="Čuvar mesta za podnožje 7">
            <a:extLst>
              <a:ext uri="{FF2B5EF4-FFF2-40B4-BE49-F238E27FC236}">
                <a16:creationId xmlns:a16="http://schemas.microsoft.com/office/drawing/2014/main" id="{34843431-1804-4FC9-7108-81E36DB99ABB}"/>
              </a:ext>
            </a:extLst>
          </p:cNvPr>
          <p:cNvSpPr>
            <a:spLocks noGrp="1"/>
          </p:cNvSpPr>
          <p:nvPr>
            <p:ph type="ftr" sz="quarter" idx="11"/>
          </p:nvPr>
        </p:nvSpPr>
        <p:spPr/>
        <p:txBody>
          <a:bodyPr/>
          <a:lstStyle/>
          <a:p>
            <a:endParaRPr lang="en-US"/>
          </a:p>
        </p:txBody>
      </p:sp>
      <p:sp>
        <p:nvSpPr>
          <p:cNvPr id="9" name="Čuvar mesta za broj slajda 8">
            <a:extLst>
              <a:ext uri="{FF2B5EF4-FFF2-40B4-BE49-F238E27FC236}">
                <a16:creationId xmlns:a16="http://schemas.microsoft.com/office/drawing/2014/main" id="{9561B380-A904-EB72-DA2A-9CCF1FF24F3F}"/>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1461350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86A41F6-41B2-F505-27C1-A5FDEF6C1A15}"/>
              </a:ext>
            </a:extLst>
          </p:cNvPr>
          <p:cNvSpPr>
            <a:spLocks noGrp="1"/>
          </p:cNvSpPr>
          <p:nvPr>
            <p:ph type="title"/>
          </p:nvPr>
        </p:nvSpPr>
        <p:spPr/>
        <p:txBody>
          <a:bodyPr/>
          <a:lstStyle/>
          <a:p>
            <a:r>
              <a:rPr lang="sr-Latn-RS"/>
              <a:t>Kliknite i uredite naslov mastera</a:t>
            </a:r>
            <a:endParaRPr lang="en-US"/>
          </a:p>
        </p:txBody>
      </p:sp>
      <p:sp>
        <p:nvSpPr>
          <p:cNvPr id="3" name="Čuvar mesta za datum 2">
            <a:extLst>
              <a:ext uri="{FF2B5EF4-FFF2-40B4-BE49-F238E27FC236}">
                <a16:creationId xmlns:a16="http://schemas.microsoft.com/office/drawing/2014/main" id="{7FC7D5C9-6EFC-AF6E-E95A-5DB9B23601C8}"/>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4" name="Čuvar mesta za podnožje 3">
            <a:extLst>
              <a:ext uri="{FF2B5EF4-FFF2-40B4-BE49-F238E27FC236}">
                <a16:creationId xmlns:a16="http://schemas.microsoft.com/office/drawing/2014/main" id="{87B44273-FD1F-9C70-D04F-DD878D17C137}"/>
              </a:ext>
            </a:extLst>
          </p:cNvPr>
          <p:cNvSpPr>
            <a:spLocks noGrp="1"/>
          </p:cNvSpPr>
          <p:nvPr>
            <p:ph type="ftr" sz="quarter" idx="11"/>
          </p:nvPr>
        </p:nvSpPr>
        <p:spPr/>
        <p:txBody>
          <a:bodyPr/>
          <a:lstStyle/>
          <a:p>
            <a:endParaRPr lang="en-US"/>
          </a:p>
        </p:txBody>
      </p:sp>
      <p:sp>
        <p:nvSpPr>
          <p:cNvPr id="5" name="Čuvar mesta za broj slajda 4">
            <a:extLst>
              <a:ext uri="{FF2B5EF4-FFF2-40B4-BE49-F238E27FC236}">
                <a16:creationId xmlns:a16="http://schemas.microsoft.com/office/drawing/2014/main" id="{65651658-1F70-FFE0-62E9-2C50F76729BF}"/>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3916279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Čuvar mesta za datum 1">
            <a:extLst>
              <a:ext uri="{FF2B5EF4-FFF2-40B4-BE49-F238E27FC236}">
                <a16:creationId xmlns:a16="http://schemas.microsoft.com/office/drawing/2014/main" id="{C7657390-9D55-CA42-50CD-F5B22651ED0F}"/>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3" name="Čuvar mesta za podnožje 2">
            <a:extLst>
              <a:ext uri="{FF2B5EF4-FFF2-40B4-BE49-F238E27FC236}">
                <a16:creationId xmlns:a16="http://schemas.microsoft.com/office/drawing/2014/main" id="{BB3463DF-37BB-41B8-45C6-05F498895766}"/>
              </a:ext>
            </a:extLst>
          </p:cNvPr>
          <p:cNvSpPr>
            <a:spLocks noGrp="1"/>
          </p:cNvSpPr>
          <p:nvPr>
            <p:ph type="ftr" sz="quarter" idx="11"/>
          </p:nvPr>
        </p:nvSpPr>
        <p:spPr/>
        <p:txBody>
          <a:bodyPr/>
          <a:lstStyle/>
          <a:p>
            <a:endParaRPr lang="en-US"/>
          </a:p>
        </p:txBody>
      </p:sp>
      <p:sp>
        <p:nvSpPr>
          <p:cNvPr id="4" name="Čuvar mesta za broj slajda 3">
            <a:extLst>
              <a:ext uri="{FF2B5EF4-FFF2-40B4-BE49-F238E27FC236}">
                <a16:creationId xmlns:a16="http://schemas.microsoft.com/office/drawing/2014/main" id="{3D13234A-AC9C-8A43-1E05-1CC1F5E375BC}"/>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39187230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71EB09F-83CC-57A1-A27D-FD106CCC7E37}"/>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endParaRPr lang="en-US"/>
          </a:p>
        </p:txBody>
      </p:sp>
      <p:sp>
        <p:nvSpPr>
          <p:cNvPr id="3" name="Čuvar mesta za sadržaj 2">
            <a:extLst>
              <a:ext uri="{FF2B5EF4-FFF2-40B4-BE49-F238E27FC236}">
                <a16:creationId xmlns:a16="http://schemas.microsoft.com/office/drawing/2014/main" id="{FCBF5DFB-4F2E-5A5C-DE05-AC92D5D6C9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4" name="Čuvar mesta za tekst 3">
            <a:extLst>
              <a:ext uri="{FF2B5EF4-FFF2-40B4-BE49-F238E27FC236}">
                <a16:creationId xmlns:a16="http://schemas.microsoft.com/office/drawing/2014/main" id="{C280CB3B-1CBE-3F91-55BE-B527CDF04C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C88145E5-7745-0C19-540E-1FD70DFF72EC}"/>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6" name="Čuvar mesta za podnožje 5">
            <a:extLst>
              <a:ext uri="{FF2B5EF4-FFF2-40B4-BE49-F238E27FC236}">
                <a16:creationId xmlns:a16="http://schemas.microsoft.com/office/drawing/2014/main" id="{110574A4-A6C4-FB57-1BB4-34496544963C}"/>
              </a:ext>
            </a:extLst>
          </p:cNvPr>
          <p:cNvSpPr>
            <a:spLocks noGrp="1"/>
          </p:cNvSpPr>
          <p:nvPr>
            <p:ph type="ftr" sz="quarter" idx="11"/>
          </p:nvPr>
        </p:nvSpPr>
        <p:spPr/>
        <p:txBody>
          <a:bodyPr/>
          <a:lstStyle/>
          <a:p>
            <a:endParaRPr lang="en-US"/>
          </a:p>
        </p:txBody>
      </p:sp>
      <p:sp>
        <p:nvSpPr>
          <p:cNvPr id="7" name="Čuvar mesta za broj slajda 6">
            <a:extLst>
              <a:ext uri="{FF2B5EF4-FFF2-40B4-BE49-F238E27FC236}">
                <a16:creationId xmlns:a16="http://schemas.microsoft.com/office/drawing/2014/main" id="{2C25719F-B397-F9F2-B414-31E058380D75}"/>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966175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a natpis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6EF9FE7-E36F-649B-5AF9-1F6F5400B5F7}"/>
              </a:ext>
            </a:extLst>
          </p:cNvPr>
          <p:cNvSpPr>
            <a:spLocks noGrp="1"/>
          </p:cNvSpPr>
          <p:nvPr>
            <p:ph type="title"/>
          </p:nvPr>
        </p:nvSpPr>
        <p:spPr>
          <a:xfrm>
            <a:off x="839788" y="457200"/>
            <a:ext cx="3932237" cy="1600200"/>
          </a:xfrm>
        </p:spPr>
        <p:txBody>
          <a:bodyPr anchor="b"/>
          <a:lstStyle>
            <a:lvl1pPr>
              <a:defRPr sz="3200"/>
            </a:lvl1pPr>
          </a:lstStyle>
          <a:p>
            <a:r>
              <a:rPr lang="sr-Latn-RS"/>
              <a:t>Kliknite i uredite naslov mastera</a:t>
            </a:r>
            <a:endParaRPr lang="en-US"/>
          </a:p>
        </p:txBody>
      </p:sp>
      <p:sp>
        <p:nvSpPr>
          <p:cNvPr id="3" name="Čuvar mesta za sliku 2">
            <a:extLst>
              <a:ext uri="{FF2B5EF4-FFF2-40B4-BE49-F238E27FC236}">
                <a16:creationId xmlns:a16="http://schemas.microsoft.com/office/drawing/2014/main" id="{42AD8EBF-4763-C245-29DD-5F40FCD31D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Čuvar mesta za tekst 3">
            <a:extLst>
              <a:ext uri="{FF2B5EF4-FFF2-40B4-BE49-F238E27FC236}">
                <a16:creationId xmlns:a16="http://schemas.microsoft.com/office/drawing/2014/main" id="{2519D257-3114-E0A0-00EA-232874A3B6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r-Latn-RS"/>
              <a:t>Kliknite da biste uredili stilove teksta mastera</a:t>
            </a:r>
          </a:p>
        </p:txBody>
      </p:sp>
      <p:sp>
        <p:nvSpPr>
          <p:cNvPr id="5" name="Čuvar mesta za datum 4">
            <a:extLst>
              <a:ext uri="{FF2B5EF4-FFF2-40B4-BE49-F238E27FC236}">
                <a16:creationId xmlns:a16="http://schemas.microsoft.com/office/drawing/2014/main" id="{77F4846A-6E9C-E527-B26C-876EF68F83CD}"/>
              </a:ext>
            </a:extLst>
          </p:cNvPr>
          <p:cNvSpPr>
            <a:spLocks noGrp="1"/>
          </p:cNvSpPr>
          <p:nvPr>
            <p:ph type="dt" sz="half" idx="10"/>
          </p:nvPr>
        </p:nvSpPr>
        <p:spPr/>
        <p:txBody>
          <a:bodyPr/>
          <a:lstStyle/>
          <a:p>
            <a:fld id="{9F9ED7EE-62DE-48F7-B828-13AC18287ABE}" type="datetimeFigureOut">
              <a:rPr lang="en-US" smtClean="0"/>
              <a:t>12/3/2024</a:t>
            </a:fld>
            <a:endParaRPr lang="en-US"/>
          </a:p>
        </p:txBody>
      </p:sp>
      <p:sp>
        <p:nvSpPr>
          <p:cNvPr id="6" name="Čuvar mesta za podnožje 5">
            <a:extLst>
              <a:ext uri="{FF2B5EF4-FFF2-40B4-BE49-F238E27FC236}">
                <a16:creationId xmlns:a16="http://schemas.microsoft.com/office/drawing/2014/main" id="{176A21F9-C85B-A5A1-508C-FB038AFA5C3A}"/>
              </a:ext>
            </a:extLst>
          </p:cNvPr>
          <p:cNvSpPr>
            <a:spLocks noGrp="1"/>
          </p:cNvSpPr>
          <p:nvPr>
            <p:ph type="ftr" sz="quarter" idx="11"/>
          </p:nvPr>
        </p:nvSpPr>
        <p:spPr/>
        <p:txBody>
          <a:bodyPr/>
          <a:lstStyle/>
          <a:p>
            <a:endParaRPr lang="en-US"/>
          </a:p>
        </p:txBody>
      </p:sp>
      <p:sp>
        <p:nvSpPr>
          <p:cNvPr id="7" name="Čuvar mesta za broj slajda 6">
            <a:extLst>
              <a:ext uri="{FF2B5EF4-FFF2-40B4-BE49-F238E27FC236}">
                <a16:creationId xmlns:a16="http://schemas.microsoft.com/office/drawing/2014/main" id="{5A5CB64A-00B7-7D87-BF05-10CBE686DDB7}"/>
              </a:ext>
            </a:extLst>
          </p:cNvPr>
          <p:cNvSpPr>
            <a:spLocks noGrp="1"/>
          </p:cNvSpPr>
          <p:nvPr>
            <p:ph type="sldNum" sz="quarter" idx="12"/>
          </p:nvPr>
        </p:nvSpPr>
        <p:spPr/>
        <p:txBody>
          <a:bodyPr/>
          <a:lstStyle/>
          <a:p>
            <a:fld id="{4CF24E13-B988-43E1-B768-5B0A937BB9B6}" type="slidenum">
              <a:rPr lang="en-US" smtClean="0"/>
              <a:t>‹#›</a:t>
            </a:fld>
            <a:endParaRPr lang="en-US"/>
          </a:p>
        </p:txBody>
      </p:sp>
    </p:spTree>
    <p:extLst>
      <p:ext uri="{BB962C8B-B14F-4D97-AF65-F5344CB8AC3E}">
        <p14:creationId xmlns:p14="http://schemas.microsoft.com/office/powerpoint/2010/main" val="1110708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naslov 1">
            <a:extLst>
              <a:ext uri="{FF2B5EF4-FFF2-40B4-BE49-F238E27FC236}">
                <a16:creationId xmlns:a16="http://schemas.microsoft.com/office/drawing/2014/main" id="{56F6262A-2D77-BDC8-387F-DECAA92B9E9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r-Latn-RS"/>
              <a:t>Kliknite i uredite naslov mastera</a:t>
            </a:r>
            <a:endParaRPr lang="en-US"/>
          </a:p>
        </p:txBody>
      </p:sp>
      <p:sp>
        <p:nvSpPr>
          <p:cNvPr id="3" name="Čuvar mesta za tekst 2">
            <a:extLst>
              <a:ext uri="{FF2B5EF4-FFF2-40B4-BE49-F238E27FC236}">
                <a16:creationId xmlns:a16="http://schemas.microsoft.com/office/drawing/2014/main" id="{77C2DAA0-16DF-8468-1C6B-DC3F509F2E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r-Latn-RS"/>
              <a:t>Kliknite da biste uredili stilove teksta mastera</a:t>
            </a:r>
          </a:p>
          <a:p>
            <a:pPr lvl="1"/>
            <a:r>
              <a:rPr lang="sr-Latn-RS"/>
              <a:t>Drugi nivo</a:t>
            </a:r>
          </a:p>
          <a:p>
            <a:pPr lvl="2"/>
            <a:r>
              <a:rPr lang="sr-Latn-RS"/>
              <a:t>Treći nivo</a:t>
            </a:r>
          </a:p>
          <a:p>
            <a:pPr lvl="3"/>
            <a:r>
              <a:rPr lang="sr-Latn-RS"/>
              <a:t>Četvrti nivo</a:t>
            </a:r>
          </a:p>
          <a:p>
            <a:pPr lvl="4"/>
            <a:r>
              <a:rPr lang="sr-Latn-RS"/>
              <a:t>Peti nivo</a:t>
            </a:r>
            <a:endParaRPr lang="en-US"/>
          </a:p>
        </p:txBody>
      </p:sp>
      <p:sp>
        <p:nvSpPr>
          <p:cNvPr id="4" name="Čuvar mesta za datum 3">
            <a:extLst>
              <a:ext uri="{FF2B5EF4-FFF2-40B4-BE49-F238E27FC236}">
                <a16:creationId xmlns:a16="http://schemas.microsoft.com/office/drawing/2014/main" id="{272E0D32-28AC-A128-8156-0C5B593A2E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9ED7EE-62DE-48F7-B828-13AC18287ABE}" type="datetimeFigureOut">
              <a:rPr lang="en-US" smtClean="0"/>
              <a:t>12/3/2024</a:t>
            </a:fld>
            <a:endParaRPr lang="en-US"/>
          </a:p>
        </p:txBody>
      </p:sp>
      <p:sp>
        <p:nvSpPr>
          <p:cNvPr id="5" name="Čuvar mesta za podnožje 4">
            <a:extLst>
              <a:ext uri="{FF2B5EF4-FFF2-40B4-BE49-F238E27FC236}">
                <a16:creationId xmlns:a16="http://schemas.microsoft.com/office/drawing/2014/main" id="{2244C77B-A707-CD75-74BB-F3488635DE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Čuvar mesta za broj slajda 5">
            <a:extLst>
              <a:ext uri="{FF2B5EF4-FFF2-40B4-BE49-F238E27FC236}">
                <a16:creationId xmlns:a16="http://schemas.microsoft.com/office/drawing/2014/main" id="{3DBDAB5E-C6E6-F9F7-D468-28A1B35A4C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F24E13-B988-43E1-B768-5B0A937BB9B6}" type="slidenum">
              <a:rPr lang="en-US" smtClean="0"/>
              <a:t>‹#›</a:t>
            </a:fld>
            <a:endParaRPr lang="en-US"/>
          </a:p>
        </p:txBody>
      </p:sp>
    </p:spTree>
    <p:extLst>
      <p:ext uri="{BB962C8B-B14F-4D97-AF65-F5344CB8AC3E}">
        <p14:creationId xmlns:p14="http://schemas.microsoft.com/office/powerpoint/2010/main" val="637752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TIF"/><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14.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diagramLayout" Target="../diagrams/layout1.xml"/><Relationship Id="rId7" Type="http://schemas.openxmlformats.org/officeDocument/2006/relationships/image" Target="../media/image2.pn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sv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6.png"/><Relationship Id="rId7" Type="http://schemas.openxmlformats.org/officeDocument/2006/relationships/image" Target="../media/image3.sv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hyperlink" Target="https://greenesen.wordpress.com/komparacija/" TargetMode="Externa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1">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Slika 5">
            <a:extLst>
              <a:ext uri="{FF2B5EF4-FFF2-40B4-BE49-F238E27FC236}">
                <a16:creationId xmlns:a16="http://schemas.microsoft.com/office/drawing/2014/main" id="{31FDB6DF-3273-66B2-D7EA-21200D3417BE}"/>
              </a:ext>
            </a:extLst>
          </p:cNvPr>
          <p:cNvPicPr>
            <a:picLocks noChangeAspect="1"/>
          </p:cNvPicPr>
          <p:nvPr/>
        </p:nvPicPr>
        <p:blipFill rotWithShape="1">
          <a:blip r:embed="rId2"/>
          <a:srcRect l="9091" t="12959"/>
          <a:stretch/>
        </p:blipFill>
        <p:spPr>
          <a:xfrm>
            <a:off x="110855" y="443355"/>
            <a:ext cx="12191981" cy="6857990"/>
          </a:xfrm>
          <a:prstGeom prst="rect">
            <a:avLst/>
          </a:prstGeom>
        </p:spPr>
      </p:pic>
      <p:sp>
        <p:nvSpPr>
          <p:cNvPr id="51" name="Rectangle 43">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Naslov 1">
            <a:extLst>
              <a:ext uri="{FF2B5EF4-FFF2-40B4-BE49-F238E27FC236}">
                <a16:creationId xmlns:a16="http://schemas.microsoft.com/office/drawing/2014/main" id="{0DB88DCC-ADA2-84EB-76A1-41720A1C2454}"/>
              </a:ext>
            </a:extLst>
          </p:cNvPr>
          <p:cNvSpPr>
            <a:spLocks noGrp="1"/>
          </p:cNvSpPr>
          <p:nvPr>
            <p:ph type="ctrTitle"/>
          </p:nvPr>
        </p:nvSpPr>
        <p:spPr>
          <a:xfrm>
            <a:off x="404553" y="3091928"/>
            <a:ext cx="9078562" cy="2387600"/>
          </a:xfrm>
        </p:spPr>
        <p:txBody>
          <a:bodyPr vert="horz" lIns="91440" tIns="45720" rIns="91440" bIns="45720" rtlCol="0">
            <a:normAutofit/>
          </a:bodyPr>
          <a:lstStyle/>
          <a:p>
            <a:pPr algn="l"/>
            <a:r>
              <a:rPr lang="sr-Latn-RS" sz="3100" dirty="0" err="1"/>
              <a:t>The</a:t>
            </a:r>
            <a:r>
              <a:rPr lang="sr-Latn-RS" sz="3100" dirty="0"/>
              <a:t> </a:t>
            </a:r>
            <a:r>
              <a:rPr lang="en-US" sz="3100" dirty="0"/>
              <a:t>model of detection of the condition of the </a:t>
            </a:r>
            <a:r>
              <a:rPr lang="sr-Latn-RS" sz="3100" dirty="0" err="1"/>
              <a:t>thermal</a:t>
            </a:r>
            <a:r>
              <a:rPr lang="sr-Latn-RS" sz="3100" dirty="0"/>
              <a:t> pipe</a:t>
            </a:r>
            <a:r>
              <a:rPr lang="en-US" sz="3100" dirty="0"/>
              <a:t> network</a:t>
            </a:r>
          </a:p>
        </p:txBody>
      </p:sp>
      <p:sp>
        <p:nvSpPr>
          <p:cNvPr id="52" name="Rectangle: Rounded Corners 45">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a 3">
            <a:extLst>
              <a:ext uri="{FF2B5EF4-FFF2-40B4-BE49-F238E27FC236}">
                <a16:creationId xmlns:a16="http://schemas.microsoft.com/office/drawing/2014/main" id="{E1637809-37D2-34B5-FAF6-0C60B55CBB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0855" y="1993525"/>
            <a:ext cx="2057574" cy="1587989"/>
          </a:xfrm>
          <a:prstGeom prst="rect">
            <a:avLst/>
          </a:prstGeom>
        </p:spPr>
      </p:pic>
      <p:pic>
        <p:nvPicPr>
          <p:cNvPr id="5" name="Slika 4" descr="Slika na kojoj se nalazi tekst&#10;&#10;Opis je automatski generisan">
            <a:extLst>
              <a:ext uri="{FF2B5EF4-FFF2-40B4-BE49-F238E27FC236}">
                <a16:creationId xmlns:a16="http://schemas.microsoft.com/office/drawing/2014/main" id="{8B8537B4-B204-B6F4-E832-AC407191FF7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47932" y="3211512"/>
            <a:ext cx="2096135" cy="434975"/>
          </a:xfrm>
          <a:prstGeom prst="rect">
            <a:avLst/>
          </a:prstGeom>
          <a:noFill/>
          <a:ln>
            <a:noFill/>
          </a:ln>
        </p:spPr>
      </p:pic>
    </p:spTree>
    <p:extLst>
      <p:ext uri="{BB962C8B-B14F-4D97-AF65-F5344CB8AC3E}">
        <p14:creationId xmlns:p14="http://schemas.microsoft.com/office/powerpoint/2010/main" val="6320148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F43CE978-C9A7-A7EE-02F5-983629E7620D}"/>
              </a:ext>
            </a:extLst>
          </p:cNvPr>
          <p:cNvPicPr>
            <a:picLocks noChangeAspect="1"/>
          </p:cNvPicPr>
          <p:nvPr/>
        </p:nvPicPr>
        <p:blipFill rotWithShape="1">
          <a:blip r:embed="rId2"/>
          <a:srcRect l="20885" r="2195"/>
          <a:stretch/>
        </p:blipFill>
        <p:spPr>
          <a:xfrm>
            <a:off x="330047" y="-10481"/>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9" name="Slika 8">
            <a:extLst>
              <a:ext uri="{FF2B5EF4-FFF2-40B4-BE49-F238E27FC236}">
                <a16:creationId xmlns:a16="http://schemas.microsoft.com/office/drawing/2014/main" id="{29A7C46A-B12C-B287-AEB1-75B586126D67}"/>
              </a:ext>
            </a:extLst>
          </p:cNvPr>
          <p:cNvPicPr>
            <a:picLocks noChangeAspect="1"/>
          </p:cNvPicPr>
          <p:nvPr/>
        </p:nvPicPr>
        <p:blipFill rotWithShape="1">
          <a:blip r:embed="rId3"/>
          <a:srcRect l="35111" r="10009" b="1"/>
          <a:stretch/>
        </p:blipFill>
        <p:spPr>
          <a:xfrm>
            <a:off x="5790353" y="5016"/>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pic>
        <p:nvPicPr>
          <p:cNvPr id="2" name="Grafika 1">
            <a:extLst>
              <a:ext uri="{FF2B5EF4-FFF2-40B4-BE49-F238E27FC236}">
                <a16:creationId xmlns:a16="http://schemas.microsoft.com/office/drawing/2014/main" id="{6799CB55-C3F2-02C0-C487-71CD363C261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4706" y="5126181"/>
            <a:ext cx="1615260" cy="1246620"/>
          </a:xfrm>
          <a:prstGeom prst="rect">
            <a:avLst/>
          </a:prstGeom>
        </p:spPr>
      </p:pic>
      <p:pic>
        <p:nvPicPr>
          <p:cNvPr id="3" name="Slika 2" descr="Slika na kojoj se nalazi tekst&#10;&#10;Opis je automatski generisan">
            <a:extLst>
              <a:ext uri="{FF2B5EF4-FFF2-40B4-BE49-F238E27FC236}">
                <a16:creationId xmlns:a16="http://schemas.microsoft.com/office/drawing/2014/main" id="{CCE16108-40E6-E6E1-B5A0-A0E03EACAA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57863" y="160199"/>
            <a:ext cx="2096135" cy="434975"/>
          </a:xfrm>
          <a:prstGeom prst="rect">
            <a:avLst/>
          </a:prstGeom>
          <a:noFill/>
          <a:ln>
            <a:noFill/>
          </a:ln>
        </p:spPr>
      </p:pic>
    </p:spTree>
    <p:extLst>
      <p:ext uri="{BB962C8B-B14F-4D97-AF65-F5344CB8AC3E}">
        <p14:creationId xmlns:p14="http://schemas.microsoft.com/office/powerpoint/2010/main" val="2648293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10F24D38-B79E-44B4-830E-043F45D96D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593FC5DC-C916-9162-CFD6-DCD35C72376C}"/>
              </a:ext>
            </a:extLst>
          </p:cNvPr>
          <p:cNvSpPr>
            <a:spLocks noGrp="1"/>
          </p:cNvSpPr>
          <p:nvPr>
            <p:ph type="title"/>
          </p:nvPr>
        </p:nvSpPr>
        <p:spPr>
          <a:xfrm>
            <a:off x="838200" y="620742"/>
            <a:ext cx="10515600" cy="1325563"/>
          </a:xfrm>
        </p:spPr>
        <p:txBody>
          <a:bodyPr vert="horz" lIns="91440" tIns="45720" rIns="91440" bIns="45720" rtlCol="0" anchor="ctr">
            <a:normAutofit/>
          </a:bodyPr>
          <a:lstStyle/>
          <a:p>
            <a:r>
              <a:rPr lang="en-US" dirty="0">
                <a:solidFill>
                  <a:srgbClr val="FFFFFF"/>
                </a:solidFill>
              </a:rPr>
              <a:t>Key partners</a:t>
            </a:r>
            <a:r>
              <a:rPr lang="en-US" kern="1200" dirty="0">
                <a:solidFill>
                  <a:srgbClr val="FFFFFF"/>
                </a:solidFill>
                <a:latin typeface="+mj-lt"/>
                <a:ea typeface="+mj-ea"/>
                <a:cs typeface="+mj-cs"/>
              </a:rPr>
              <a:t>:</a:t>
            </a:r>
            <a:br>
              <a:rPr lang="en-US" kern="1200" dirty="0">
                <a:solidFill>
                  <a:srgbClr val="FFFFFF"/>
                </a:solidFill>
                <a:latin typeface="+mj-lt"/>
                <a:ea typeface="+mj-ea"/>
                <a:cs typeface="+mj-cs"/>
              </a:rPr>
            </a:br>
            <a:endParaRPr lang="en-US" kern="1200" dirty="0">
              <a:solidFill>
                <a:srgbClr val="FFFFFF"/>
              </a:solidFill>
              <a:latin typeface="+mj-lt"/>
              <a:ea typeface="+mj-ea"/>
              <a:cs typeface="+mj-cs"/>
            </a:endParaRPr>
          </a:p>
        </p:txBody>
      </p:sp>
      <p:cxnSp>
        <p:nvCxnSpPr>
          <p:cNvPr id="24" name="Straight Connector 23">
            <a:extLst>
              <a:ext uri="{FF2B5EF4-FFF2-40B4-BE49-F238E27FC236}">
                <a16:creationId xmlns:a16="http://schemas.microsoft.com/office/drawing/2014/main" id="{FC469874-256B-45B3-A79C-7591B4BA1E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62000" y="826324"/>
            <a:ext cx="0" cy="91440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3" name="Čuvar mesta za sadržaj 2">
            <a:extLst>
              <a:ext uri="{FF2B5EF4-FFF2-40B4-BE49-F238E27FC236}">
                <a16:creationId xmlns:a16="http://schemas.microsoft.com/office/drawing/2014/main" id="{036FFFD4-1207-8A03-7919-8014E7DAD7E9}"/>
              </a:ext>
            </a:extLst>
          </p:cNvPr>
          <p:cNvSpPr>
            <a:spLocks noGrp="1"/>
          </p:cNvSpPr>
          <p:nvPr>
            <p:ph idx="1"/>
          </p:nvPr>
        </p:nvSpPr>
        <p:spPr>
          <a:xfrm>
            <a:off x="838200" y="2266345"/>
            <a:ext cx="5097780" cy="3910617"/>
          </a:xfrm>
        </p:spPr>
        <p:txBody>
          <a:bodyPr vert="horz" lIns="91440" tIns="45720" rIns="91440" bIns="45720" rtlCol="0">
            <a:normAutofit/>
          </a:bodyPr>
          <a:lstStyle/>
          <a:p>
            <a:pPr marL="342900" marR="0" lvl="0">
              <a:spcBef>
                <a:spcPts val="0"/>
              </a:spcBef>
              <a:spcAft>
                <a:spcPts val="0"/>
              </a:spcAft>
            </a:pPr>
            <a:r>
              <a:rPr lang="en-US" sz="2400" dirty="0">
                <a:solidFill>
                  <a:srgbClr val="FFFFFF"/>
                </a:solidFill>
              </a:rPr>
              <a:t>Local authorities and district heating companies as potential customers.
Manufacturers of thermal imaging systems and equipment.</a:t>
            </a:r>
          </a:p>
        </p:txBody>
      </p:sp>
      <p:sp>
        <p:nvSpPr>
          <p:cNvPr id="5" name="Okvir za tekst 4">
            <a:extLst>
              <a:ext uri="{FF2B5EF4-FFF2-40B4-BE49-F238E27FC236}">
                <a16:creationId xmlns:a16="http://schemas.microsoft.com/office/drawing/2014/main" id="{F3077F0C-194E-1DEB-962E-0E2318E87B00}"/>
              </a:ext>
            </a:extLst>
          </p:cNvPr>
          <p:cNvSpPr txBox="1"/>
          <p:nvPr/>
        </p:nvSpPr>
        <p:spPr>
          <a:xfrm>
            <a:off x="6256020" y="2266345"/>
            <a:ext cx="5097780" cy="3910618"/>
          </a:xfrm>
          <a:prstGeom prst="rect">
            <a:avLst/>
          </a:prstGeom>
        </p:spPr>
        <p:txBody>
          <a:bodyPr vert="horz" lIns="91440" tIns="45720" rIns="91440" bIns="45720" rtlCol="0">
            <a:normAutofit/>
          </a:bodyPr>
          <a:lstStyle/>
          <a:p>
            <a:pPr indent="-228600">
              <a:lnSpc>
                <a:spcPct val="90000"/>
              </a:lnSpc>
              <a:spcAft>
                <a:spcPts val="800"/>
              </a:spcAft>
              <a:buFont typeface="Arial" panose="020B0604020202020204" pitchFamily="34" charset="0"/>
              <a:buChar char="•"/>
            </a:pPr>
            <a:r>
              <a:rPr lang="en-US" sz="2400" dirty="0">
                <a:solidFill>
                  <a:srgbClr val="FFFFFF"/>
                </a:solidFill>
              </a:rPr>
              <a:t>Clients:
Local authorities and administrations that are responsible for the maintenance of hot water networks.
Companies and industrial facilities that use thermal energy from district heating plants.
Managers of buildings and residential complexes that use district heating.</a:t>
            </a:r>
            <a:endParaRPr lang="en-US" sz="2400" dirty="0">
              <a:solidFill>
                <a:srgbClr val="FFFFFF"/>
              </a:solidFill>
              <a:effectLst/>
            </a:endParaRPr>
          </a:p>
        </p:txBody>
      </p:sp>
      <p:pic>
        <p:nvPicPr>
          <p:cNvPr id="4" name="Grafika 3">
            <a:extLst>
              <a:ext uri="{FF2B5EF4-FFF2-40B4-BE49-F238E27FC236}">
                <a16:creationId xmlns:a16="http://schemas.microsoft.com/office/drawing/2014/main" id="{1BC53CFD-23FB-3B4F-9051-DB8F65D61AD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8736" y="5365281"/>
            <a:ext cx="1726911" cy="1332790"/>
          </a:xfrm>
          <a:prstGeom prst="rect">
            <a:avLst/>
          </a:prstGeom>
        </p:spPr>
      </p:pic>
      <p:pic>
        <p:nvPicPr>
          <p:cNvPr id="6" name="Slika 5" descr="Slika na kojoj se nalazi tekst&#10;&#10;Opis je automatski generisan">
            <a:extLst>
              <a:ext uri="{FF2B5EF4-FFF2-40B4-BE49-F238E27FC236}">
                <a16:creationId xmlns:a16="http://schemas.microsoft.com/office/drawing/2014/main" id="{42459650-B765-D543-5593-ACEA0326797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76765" y="300702"/>
            <a:ext cx="2096135" cy="434975"/>
          </a:xfrm>
          <a:prstGeom prst="rect">
            <a:avLst/>
          </a:prstGeom>
          <a:noFill/>
          <a:ln>
            <a:noFill/>
          </a:ln>
        </p:spPr>
      </p:pic>
    </p:spTree>
    <p:extLst>
      <p:ext uri="{BB962C8B-B14F-4D97-AF65-F5344CB8AC3E}">
        <p14:creationId xmlns:p14="http://schemas.microsoft.com/office/powerpoint/2010/main" val="1530708374"/>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059050"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Naslov 1">
            <a:extLst>
              <a:ext uri="{FF2B5EF4-FFF2-40B4-BE49-F238E27FC236}">
                <a16:creationId xmlns:a16="http://schemas.microsoft.com/office/drawing/2014/main" id="{7B3F8883-8AFF-0FC4-BEBA-F88804FEFAA4}"/>
              </a:ext>
            </a:extLst>
          </p:cNvPr>
          <p:cNvSpPr>
            <a:spLocks noGrp="1"/>
          </p:cNvSpPr>
          <p:nvPr>
            <p:ph type="title"/>
          </p:nvPr>
        </p:nvSpPr>
        <p:spPr>
          <a:xfrm>
            <a:off x="838200" y="1412488"/>
            <a:ext cx="2899189" cy="4363844"/>
          </a:xfrm>
        </p:spPr>
        <p:txBody>
          <a:bodyPr vert="horz" lIns="91440" tIns="45720" rIns="91440" bIns="45720" rtlCol="0" anchor="t">
            <a:normAutofit/>
          </a:bodyPr>
          <a:lstStyle/>
          <a:p>
            <a:r>
              <a:rPr lang="en-US" sz="4000" dirty="0">
                <a:solidFill>
                  <a:srgbClr val="FFFFFF"/>
                </a:solidFill>
              </a:rPr>
              <a:t>Distribution channels:</a:t>
            </a:r>
            <a:endParaRPr lang="en-US" sz="4000" kern="1200" dirty="0">
              <a:solidFill>
                <a:srgbClr val="FFFFFF"/>
              </a:solidFill>
              <a:latin typeface="+mj-lt"/>
              <a:ea typeface="+mj-ea"/>
              <a:cs typeface="+mj-cs"/>
            </a:endParaRPr>
          </a:p>
        </p:txBody>
      </p:sp>
      <p:sp>
        <p:nvSpPr>
          <p:cNvPr id="3" name="Čuvar mesta za sadržaj 2">
            <a:extLst>
              <a:ext uri="{FF2B5EF4-FFF2-40B4-BE49-F238E27FC236}">
                <a16:creationId xmlns:a16="http://schemas.microsoft.com/office/drawing/2014/main" id="{8FAE9193-56E9-3FAB-EB6C-C64633A6005E}"/>
              </a:ext>
            </a:extLst>
          </p:cNvPr>
          <p:cNvSpPr>
            <a:spLocks noGrp="1"/>
          </p:cNvSpPr>
          <p:nvPr>
            <p:ph idx="1"/>
          </p:nvPr>
        </p:nvSpPr>
        <p:spPr>
          <a:xfrm>
            <a:off x="4380855" y="1412489"/>
            <a:ext cx="3427283" cy="4363844"/>
          </a:xfrm>
        </p:spPr>
        <p:txBody>
          <a:bodyPr vert="horz" lIns="91440" tIns="45720" rIns="91440" bIns="45720" rtlCol="0">
            <a:normAutofit/>
          </a:bodyPr>
          <a:lstStyle/>
          <a:p>
            <a:pPr marL="342900" marR="0" lvl="0">
              <a:spcBef>
                <a:spcPts val="0"/>
              </a:spcBef>
              <a:spcAft>
                <a:spcPts val="0"/>
              </a:spcAft>
            </a:pPr>
            <a:r>
              <a:rPr lang="en-US" sz="2000" dirty="0"/>
              <a:t>Direct sales of services through marketing campaigns, presentations and offers.
Partnerships with real estate maintenance and management companies.
Online platforms for promoting services and contacting potential clients.</a:t>
            </a:r>
          </a:p>
        </p:txBody>
      </p:sp>
      <p:cxnSp>
        <p:nvCxnSpPr>
          <p:cNvPr id="12" name="Straight Connector 11">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29871"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Okvir za tekst 4">
            <a:extLst>
              <a:ext uri="{FF2B5EF4-FFF2-40B4-BE49-F238E27FC236}">
                <a16:creationId xmlns:a16="http://schemas.microsoft.com/office/drawing/2014/main" id="{BFE66956-C9E2-F2D1-27D6-E8348F2381D0}"/>
              </a:ext>
            </a:extLst>
          </p:cNvPr>
          <p:cNvSpPr txBox="1"/>
          <p:nvPr/>
        </p:nvSpPr>
        <p:spPr>
          <a:xfrm>
            <a:off x="8451604" y="1412489"/>
            <a:ext cx="3197701" cy="4363844"/>
          </a:xfrm>
          <a:prstGeom prst="rect">
            <a:avLst/>
          </a:prstGeom>
        </p:spPr>
        <p:txBody>
          <a:bodyPr vert="horz" lIns="91440" tIns="45720" rIns="91440" bIns="45720" rtlCol="0">
            <a:normAutofit/>
          </a:bodyPr>
          <a:lstStyle/>
          <a:p>
            <a:pPr indent="-228600">
              <a:lnSpc>
                <a:spcPct val="90000"/>
              </a:lnSpc>
              <a:spcAft>
                <a:spcPts val="800"/>
              </a:spcAft>
              <a:buFont typeface="Arial" panose="020B0604020202020204" pitchFamily="34" charset="0"/>
              <a:buChar char="•"/>
            </a:pPr>
            <a:r>
              <a:rPr lang="en-US" sz="2000" dirty="0"/>
              <a:t>Costs:
Purchase and maintenance of thermal imaging systems and equipment.
Salaries of employees and experts in the analysis of thermal images.
Marketing activities and promotion of services.
Administrative costs and operating expenditure</a:t>
            </a:r>
            <a:r>
              <a:rPr lang="en-US" sz="2000" dirty="0">
                <a:effectLst/>
              </a:rPr>
              <a:t>.</a:t>
            </a:r>
          </a:p>
        </p:txBody>
      </p:sp>
      <p:pic>
        <p:nvPicPr>
          <p:cNvPr id="7" name="Picture 4">
            <a:extLst>
              <a:ext uri="{FF2B5EF4-FFF2-40B4-BE49-F238E27FC236}">
                <a16:creationId xmlns:a16="http://schemas.microsoft.com/office/drawing/2014/main" id="{2E805057-9F9F-34AE-93D5-CEE16992F3A8}"/>
              </a:ext>
            </a:extLst>
          </p:cNvPr>
          <p:cNvPicPr>
            <a:picLocks noChangeAspect="1"/>
          </p:cNvPicPr>
          <p:nvPr/>
        </p:nvPicPr>
        <p:blipFill rotWithShape="1">
          <a:blip r:embed="rId2"/>
          <a:srcRect l="18258" t="12390" r="15985" b="8013"/>
          <a:stretch/>
        </p:blipFill>
        <p:spPr>
          <a:xfrm>
            <a:off x="191558" y="3125172"/>
            <a:ext cx="3675933" cy="2481084"/>
          </a:xfrm>
          <a:prstGeom prst="rect">
            <a:avLst/>
          </a:prstGeom>
        </p:spPr>
      </p:pic>
      <p:pic>
        <p:nvPicPr>
          <p:cNvPr id="4" name="Grafika 3">
            <a:extLst>
              <a:ext uri="{FF2B5EF4-FFF2-40B4-BE49-F238E27FC236}">
                <a16:creationId xmlns:a16="http://schemas.microsoft.com/office/drawing/2014/main" id="{907DD7B3-65C0-830B-843C-41FB28D429C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5399649"/>
            <a:ext cx="1726911" cy="1332790"/>
          </a:xfrm>
          <a:prstGeom prst="rect">
            <a:avLst/>
          </a:prstGeom>
        </p:spPr>
      </p:pic>
    </p:spTree>
    <p:extLst>
      <p:ext uri="{BB962C8B-B14F-4D97-AF65-F5344CB8AC3E}">
        <p14:creationId xmlns:p14="http://schemas.microsoft.com/office/powerpoint/2010/main" val="1407442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lika 3" descr="Slika na kojoj se nalazi ružičasto, Šarenilo, ljubičasta, Magenta&#10;&#10;Opis je automatski generisan">
            <a:extLst>
              <a:ext uri="{FF2B5EF4-FFF2-40B4-BE49-F238E27FC236}">
                <a16:creationId xmlns:a16="http://schemas.microsoft.com/office/drawing/2014/main" id="{6407F1F7-138E-1C08-BAEE-1C4EAD522E30}"/>
              </a:ext>
            </a:extLst>
          </p:cNvPr>
          <p:cNvPicPr>
            <a:picLocks noChangeAspect="1"/>
          </p:cNvPicPr>
          <p:nvPr/>
        </p:nvPicPr>
        <p:blipFill rotWithShape="1">
          <a:blip r:embed="rId2">
            <a:extLst>
              <a:ext uri="{28A0092B-C50C-407E-A947-70E740481C1C}">
                <a14:useLocalDpi xmlns:a14="http://schemas.microsoft.com/office/drawing/2010/main" val="0"/>
              </a:ext>
            </a:extLst>
          </a:blip>
          <a:srcRect l="271" r="12310" b="-1"/>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Čuvar mesta za sadržaj 2">
            <a:extLst>
              <a:ext uri="{FF2B5EF4-FFF2-40B4-BE49-F238E27FC236}">
                <a16:creationId xmlns:a16="http://schemas.microsoft.com/office/drawing/2014/main" id="{D762FCD0-F651-E7F7-F2FC-DF998D0073A4}"/>
              </a:ext>
            </a:extLst>
          </p:cNvPr>
          <p:cNvSpPr>
            <a:spLocks noGrp="1"/>
          </p:cNvSpPr>
          <p:nvPr>
            <p:ph idx="1"/>
          </p:nvPr>
        </p:nvSpPr>
        <p:spPr>
          <a:xfrm>
            <a:off x="7758548" y="1291201"/>
            <a:ext cx="3822189" cy="3742762"/>
          </a:xfrm>
        </p:spPr>
        <p:txBody>
          <a:bodyPr>
            <a:normAutofit fontScale="47500" lnSpcReduction="20000"/>
          </a:bodyPr>
          <a:lstStyle/>
          <a:p>
            <a:pPr marL="0" marR="0">
              <a:spcBef>
                <a:spcPts val="0"/>
              </a:spcBef>
              <a:spcAft>
                <a:spcPts val="800"/>
              </a:spcAft>
            </a:pPr>
            <a:r>
              <a:rPr lang="en-US" sz="3900" b="1" kern="100" dirty="0">
                <a:latin typeface="Calibri" panose="020F0502020204030204" pitchFamily="34" charset="0"/>
                <a:ea typeface="Calibri" panose="020F0502020204030204" pitchFamily="34" charset="0"/>
                <a:cs typeface="Times New Roman" panose="02020603050405020304" pitchFamily="18" charset="0"/>
              </a:rPr>
              <a:t>Revenues:
Charging for thermal map and analysis services.
Offer periodic inspections and maintenance of the system.
Sale of equipment, software and additional services.
MARKET
4000 km of hot water network in Serbia
</a:t>
            </a:r>
            <a:r>
              <a:rPr lang="en-US" sz="3900" b="1" kern="100" dirty="0" err="1">
                <a:latin typeface="Calibri" panose="020F0502020204030204" pitchFamily="34" charset="0"/>
                <a:ea typeface="Calibri" panose="020F0502020204030204" pitchFamily="34" charset="0"/>
                <a:cs typeface="Times New Roman" panose="02020603050405020304" pitchFamily="18" charset="0"/>
              </a:rPr>
              <a:t>Xxx</a:t>
            </a:r>
            <a:r>
              <a:rPr lang="en-US" sz="3900" b="1" kern="100" dirty="0">
                <a:latin typeface="Calibri" panose="020F0502020204030204" pitchFamily="34" charset="0"/>
                <a:ea typeface="Calibri" panose="020F0502020204030204" pitchFamily="34" charset="0"/>
                <a:cs typeface="Times New Roman" panose="02020603050405020304" pitchFamily="18" charset="0"/>
              </a:rPr>
              <a:t> km in the Republic of North Macedonia
XXX in the Republic of Slovenia</a:t>
            </a:r>
            <a:endParaRPr lang="sr-Latn-RS" sz="20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sr-Latn-RS" sz="1700" dirty="0"/>
          </a:p>
        </p:txBody>
      </p:sp>
      <p:pic>
        <p:nvPicPr>
          <p:cNvPr id="2" name="Grafika 1">
            <a:extLst>
              <a:ext uri="{FF2B5EF4-FFF2-40B4-BE49-F238E27FC236}">
                <a16:creationId xmlns:a16="http://schemas.microsoft.com/office/drawing/2014/main" id="{5E93732D-AE04-F667-66B1-325099A03B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6372" y="5344812"/>
            <a:ext cx="1726911" cy="1332790"/>
          </a:xfrm>
          <a:prstGeom prst="rect">
            <a:avLst/>
          </a:prstGeom>
        </p:spPr>
      </p:pic>
      <p:pic>
        <p:nvPicPr>
          <p:cNvPr id="5" name="Slika 4" descr="Slika na kojoj se nalazi tekst&#10;&#10;Opis je automatski generisan">
            <a:extLst>
              <a:ext uri="{FF2B5EF4-FFF2-40B4-BE49-F238E27FC236}">
                <a16:creationId xmlns:a16="http://schemas.microsoft.com/office/drawing/2014/main" id="{0AA0640C-56A4-F255-698C-1D16CF9CC3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81229" y="339103"/>
            <a:ext cx="2096135" cy="434975"/>
          </a:xfrm>
          <a:prstGeom prst="rect">
            <a:avLst/>
          </a:prstGeom>
          <a:noFill/>
          <a:ln>
            <a:noFill/>
          </a:ln>
        </p:spPr>
      </p:pic>
    </p:spTree>
    <p:extLst>
      <p:ext uri="{BB962C8B-B14F-4D97-AF65-F5344CB8AC3E}">
        <p14:creationId xmlns:p14="http://schemas.microsoft.com/office/powerpoint/2010/main" val="412870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2170031"/>
          </a:xfrm>
          <a:prstGeom prst="rect">
            <a:avLst/>
          </a:prstGeom>
          <a:gradFill>
            <a:gsLst>
              <a:gs pos="0">
                <a:srgbClr val="000000">
                  <a:alpha val="96000"/>
                </a:srgbClr>
              </a:gs>
              <a:gs pos="100000">
                <a:schemeClr val="accent1">
                  <a:lumMod val="75000"/>
                </a:schemeClr>
              </a:gs>
            </a:gsLst>
            <a:lin ang="19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82819" y="0"/>
            <a:ext cx="4097211" cy="2170661"/>
          </a:xfrm>
          <a:prstGeom prst="rect">
            <a:avLst/>
          </a:prstGeom>
          <a:gradFill>
            <a:gsLst>
              <a:gs pos="19000">
                <a:schemeClr val="accent1">
                  <a:lumMod val="50000"/>
                  <a:alpha val="68000"/>
                </a:schemeClr>
              </a:gs>
              <a:gs pos="100000">
                <a:schemeClr val="accent1">
                  <a:alpha val="48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5010646" y="-5010043"/>
            <a:ext cx="2170709" cy="12192000"/>
          </a:xfrm>
          <a:prstGeom prst="rect">
            <a:avLst/>
          </a:prstGeom>
          <a:gradFill>
            <a:gsLst>
              <a:gs pos="23000">
                <a:schemeClr val="accent1">
                  <a:lumMod val="75000"/>
                  <a:alpha val="16000"/>
                </a:schemeClr>
              </a:gs>
              <a:gs pos="99000">
                <a:srgbClr val="000000">
                  <a:alpha val="45000"/>
                </a:srgbClr>
              </a:gs>
            </a:gsLst>
            <a:lin ang="21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8" name="TextBox 5">
            <a:extLst>
              <a:ext uri="{FF2B5EF4-FFF2-40B4-BE49-F238E27FC236}">
                <a16:creationId xmlns:a16="http://schemas.microsoft.com/office/drawing/2014/main" id="{F621B8F0-E61B-437F-92BF-747350CA941B}"/>
              </a:ext>
            </a:extLst>
          </p:cNvPr>
          <p:cNvGraphicFramePr/>
          <p:nvPr>
            <p:extLst>
              <p:ext uri="{D42A27DB-BD31-4B8C-83A1-F6EECF244321}">
                <p14:modId xmlns:p14="http://schemas.microsoft.com/office/powerpoint/2010/main" val="2305512380"/>
              </p:ext>
            </p:extLst>
          </p:nvPr>
        </p:nvGraphicFramePr>
        <p:xfrm>
          <a:off x="644056" y="2615979"/>
          <a:ext cx="10927829" cy="36894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Okvir za tekst 1">
            <a:extLst>
              <a:ext uri="{FF2B5EF4-FFF2-40B4-BE49-F238E27FC236}">
                <a16:creationId xmlns:a16="http://schemas.microsoft.com/office/drawing/2014/main" id="{70BA2B09-9888-3FBC-B31C-5EEB796E9D16}"/>
              </a:ext>
            </a:extLst>
          </p:cNvPr>
          <p:cNvSpPr txBox="1"/>
          <p:nvPr/>
        </p:nvSpPr>
        <p:spPr>
          <a:xfrm>
            <a:off x="8627967" y="1085015"/>
            <a:ext cx="3522759" cy="830997"/>
          </a:xfrm>
          <a:prstGeom prst="rect">
            <a:avLst/>
          </a:prstGeom>
          <a:noFill/>
        </p:spPr>
        <p:txBody>
          <a:bodyPr wrap="none" rtlCol="0">
            <a:spAutoFit/>
          </a:bodyPr>
          <a:lstStyle/>
          <a:p>
            <a:r>
              <a:rPr lang="sr-Latn-RS" sz="4800" dirty="0">
                <a:solidFill>
                  <a:schemeClr val="bg1"/>
                </a:solidFill>
              </a:rPr>
              <a:t>CONCLUSION</a:t>
            </a:r>
            <a:endParaRPr lang="en-US" sz="4800" dirty="0">
              <a:solidFill>
                <a:schemeClr val="bg1"/>
              </a:solidFill>
            </a:endParaRPr>
          </a:p>
        </p:txBody>
      </p:sp>
      <p:pic>
        <p:nvPicPr>
          <p:cNvPr id="3" name="Grafika 2">
            <a:extLst>
              <a:ext uri="{FF2B5EF4-FFF2-40B4-BE49-F238E27FC236}">
                <a16:creationId xmlns:a16="http://schemas.microsoft.com/office/drawing/2014/main" id="{F79CA1B6-6D09-13EE-FF33-A6EE640D55B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4008" y="5417261"/>
            <a:ext cx="1726911" cy="1332790"/>
          </a:xfrm>
          <a:prstGeom prst="rect">
            <a:avLst/>
          </a:prstGeom>
        </p:spPr>
      </p:pic>
      <p:pic>
        <p:nvPicPr>
          <p:cNvPr id="4" name="Slika 3" descr="Slika na kojoj se nalazi tekst&#10;&#10;Opis je automatski generisan">
            <a:extLst>
              <a:ext uri="{FF2B5EF4-FFF2-40B4-BE49-F238E27FC236}">
                <a16:creationId xmlns:a16="http://schemas.microsoft.com/office/drawing/2014/main" id="{303022D7-D762-EB75-9B82-BA7FE6448D7F}"/>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9659688" y="325321"/>
            <a:ext cx="2096135" cy="434975"/>
          </a:xfrm>
          <a:prstGeom prst="rect">
            <a:avLst/>
          </a:prstGeom>
          <a:noFill/>
          <a:ln>
            <a:noFill/>
          </a:ln>
        </p:spPr>
      </p:pic>
    </p:spTree>
    <p:extLst>
      <p:ext uri="{BB962C8B-B14F-4D97-AF65-F5344CB8AC3E}">
        <p14:creationId xmlns:p14="http://schemas.microsoft.com/office/powerpoint/2010/main" val="7651234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0B8B7023-C443-B95D-2D59-699E93B46AA0}"/>
              </a:ext>
            </a:extLst>
          </p:cNvPr>
          <p:cNvSpPr>
            <a:spLocks noGrp="1"/>
          </p:cNvSpPr>
          <p:nvPr>
            <p:ph type="title"/>
          </p:nvPr>
        </p:nvSpPr>
        <p:spPr>
          <a:xfrm>
            <a:off x="838201" y="365125"/>
            <a:ext cx="5251316" cy="1807305"/>
          </a:xfrm>
        </p:spPr>
        <p:txBody>
          <a:bodyPr>
            <a:normAutofit/>
          </a:bodyPr>
          <a:lstStyle/>
          <a:p>
            <a:r>
              <a:rPr lang="en-US" b="1" dirty="0"/>
              <a:t>What do we want to achieve?</a:t>
            </a:r>
            <a:endParaRPr lang="en-US" dirty="0"/>
          </a:p>
        </p:txBody>
      </p:sp>
      <p:sp>
        <p:nvSpPr>
          <p:cNvPr id="3" name="Čuvar mesta za sadržaj 2">
            <a:extLst>
              <a:ext uri="{FF2B5EF4-FFF2-40B4-BE49-F238E27FC236}">
                <a16:creationId xmlns:a16="http://schemas.microsoft.com/office/drawing/2014/main" id="{D0372E1D-42AC-4657-D69A-D5773237B8D7}"/>
              </a:ext>
            </a:extLst>
          </p:cNvPr>
          <p:cNvSpPr>
            <a:spLocks noGrp="1"/>
          </p:cNvSpPr>
          <p:nvPr>
            <p:ph idx="1"/>
          </p:nvPr>
        </p:nvSpPr>
        <p:spPr>
          <a:xfrm>
            <a:off x="838200" y="2333297"/>
            <a:ext cx="4619621" cy="3843666"/>
          </a:xfrm>
        </p:spPr>
        <p:txBody>
          <a:bodyPr>
            <a:normAutofit/>
          </a:bodyPr>
          <a:lstStyle/>
          <a:p>
            <a:r>
              <a:rPr lang="en-US" sz="2000" dirty="0"/>
              <a:t>Prevention of network failures, 
Optimize network states
Saving all kinds of resources
Supporting the digitalization of the system
Support and improvement of the existing </a:t>
            </a:r>
            <a:r>
              <a:rPr lang="en-US" sz="2000" dirty="0" err="1"/>
              <a:t>cadastre</a:t>
            </a:r>
            <a:r>
              <a:rPr lang="en-US" sz="2000" dirty="0"/>
              <a:t> of underground installations
………………………</a:t>
            </a:r>
          </a:p>
        </p:txBody>
      </p:sp>
      <p:pic>
        <p:nvPicPr>
          <p:cNvPr id="7" name="Slika 6" descr="An arrow on a line map">
            <a:extLst>
              <a:ext uri="{FF2B5EF4-FFF2-40B4-BE49-F238E27FC236}">
                <a16:creationId xmlns:a16="http://schemas.microsoft.com/office/drawing/2014/main" id="{F85107C3-64E3-E7DA-DAE8-93439B653E05}"/>
              </a:ext>
            </a:extLst>
          </p:cNvPr>
          <p:cNvPicPr>
            <a:picLocks noChangeAspect="1"/>
          </p:cNvPicPr>
          <p:nvPr/>
        </p:nvPicPr>
        <p:blipFill rotWithShape="1">
          <a:blip r:embed="rId2">
            <a:extLst>
              <a:ext uri="{28A0092B-C50C-407E-A947-70E740481C1C}">
                <a14:useLocalDpi xmlns:a14="http://schemas.microsoft.com/office/drawing/2010/main" val="0"/>
              </a:ext>
            </a:extLst>
          </a:blip>
          <a:srcRect r="41962"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pic>
        <p:nvPicPr>
          <p:cNvPr id="5" name="Grafika 4">
            <a:extLst>
              <a:ext uri="{FF2B5EF4-FFF2-40B4-BE49-F238E27FC236}">
                <a16:creationId xmlns:a16="http://schemas.microsoft.com/office/drawing/2014/main" id="{5FAE57FB-B138-A6E1-1760-9774B398C7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4844" y="5354049"/>
            <a:ext cx="1726911" cy="1332790"/>
          </a:xfrm>
          <a:prstGeom prst="rect">
            <a:avLst/>
          </a:prstGeom>
        </p:spPr>
      </p:pic>
      <p:pic>
        <p:nvPicPr>
          <p:cNvPr id="6" name="Slika 5" descr="Slika na kojoj se nalazi tekst&#10;&#10;Opis je automatski generisan">
            <a:extLst>
              <a:ext uri="{FF2B5EF4-FFF2-40B4-BE49-F238E27FC236}">
                <a16:creationId xmlns:a16="http://schemas.microsoft.com/office/drawing/2014/main" id="{D0183770-BC90-E4A7-F0F2-3619BEC304C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39810" y="219834"/>
            <a:ext cx="2096135" cy="434975"/>
          </a:xfrm>
          <a:prstGeom prst="rect">
            <a:avLst/>
          </a:prstGeom>
          <a:noFill/>
          <a:ln>
            <a:noFill/>
          </a:ln>
        </p:spPr>
      </p:pic>
    </p:spTree>
    <p:extLst>
      <p:ext uri="{BB962C8B-B14F-4D97-AF65-F5344CB8AC3E}">
        <p14:creationId xmlns:p14="http://schemas.microsoft.com/office/powerpoint/2010/main" val="895329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Naslov 3">
            <a:extLst>
              <a:ext uri="{FF2B5EF4-FFF2-40B4-BE49-F238E27FC236}">
                <a16:creationId xmlns:a16="http://schemas.microsoft.com/office/drawing/2014/main" id="{21B9E65D-0376-87B0-08F4-A0D5B0F7C72B}"/>
              </a:ext>
            </a:extLst>
          </p:cNvPr>
          <p:cNvSpPr>
            <a:spLocks noGrp="1"/>
          </p:cNvSpPr>
          <p:nvPr>
            <p:ph type="title"/>
          </p:nvPr>
        </p:nvSpPr>
        <p:spPr>
          <a:xfrm>
            <a:off x="640080" y="325369"/>
            <a:ext cx="4368602" cy="1956841"/>
          </a:xfrm>
        </p:spPr>
        <p:txBody>
          <a:bodyPr anchor="b">
            <a:normAutofit/>
          </a:bodyPr>
          <a:lstStyle/>
          <a:p>
            <a:r>
              <a:rPr lang="sr-Latn-RS" sz="5400" dirty="0" err="1"/>
              <a:t>What</a:t>
            </a:r>
            <a:r>
              <a:rPr lang="sr-Latn-RS" sz="5400" dirty="0"/>
              <a:t> do </a:t>
            </a:r>
            <a:r>
              <a:rPr lang="sr-Latn-RS" sz="5400" dirty="0" err="1"/>
              <a:t>we</a:t>
            </a:r>
            <a:r>
              <a:rPr lang="sr-Latn-RS" sz="5400" dirty="0"/>
              <a:t> </a:t>
            </a:r>
            <a:r>
              <a:rPr lang="sr-Latn-RS" sz="5400" dirty="0" err="1"/>
              <a:t>offer</a:t>
            </a:r>
            <a:r>
              <a:rPr lang="sr-Latn-RS" sz="5400" dirty="0"/>
              <a:t>?</a:t>
            </a:r>
            <a:endParaRPr lang="en-US" sz="5400" dirty="0"/>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Čuvar mesta za sadržaj 2">
            <a:extLst>
              <a:ext uri="{FF2B5EF4-FFF2-40B4-BE49-F238E27FC236}">
                <a16:creationId xmlns:a16="http://schemas.microsoft.com/office/drawing/2014/main" id="{2509A092-0092-46DE-CCC8-85D94D1E5493}"/>
              </a:ext>
            </a:extLst>
          </p:cNvPr>
          <p:cNvSpPr>
            <a:spLocks noGrp="1"/>
          </p:cNvSpPr>
          <p:nvPr>
            <p:ph idx="1"/>
          </p:nvPr>
        </p:nvSpPr>
        <p:spPr>
          <a:xfrm>
            <a:off x="640080" y="2872899"/>
            <a:ext cx="5098568" cy="3320668"/>
          </a:xfrm>
        </p:spPr>
        <p:txBody>
          <a:bodyPr>
            <a:normAutofit lnSpcReduction="10000"/>
          </a:bodyPr>
          <a:lstStyle/>
          <a:p>
            <a:r>
              <a:rPr lang="en-US" sz="2200" dirty="0"/>
              <a:t>Fast fault detection
Thermal network mapping
Georeferencing Network Infrastructure
3D projection
Interactive environment WEB access
Reliability
Improvement of existing DKPs
Wide application of results</a:t>
            </a:r>
          </a:p>
        </p:txBody>
      </p:sp>
      <p:pic>
        <p:nvPicPr>
          <p:cNvPr id="6" name="Picture 5" descr="White puzzle with one red piece">
            <a:extLst>
              <a:ext uri="{FF2B5EF4-FFF2-40B4-BE49-F238E27FC236}">
                <a16:creationId xmlns:a16="http://schemas.microsoft.com/office/drawing/2014/main" id="{BD171C2B-94C8-5E11-9A4B-C62CE9B6103B}"/>
              </a:ext>
            </a:extLst>
          </p:cNvPr>
          <p:cNvPicPr>
            <a:picLocks noChangeAspect="1"/>
          </p:cNvPicPr>
          <p:nvPr/>
        </p:nvPicPr>
        <p:blipFill rotWithShape="1">
          <a:blip r:embed="rId2"/>
          <a:srcRect l="22592" r="20988"/>
          <a:stretch/>
        </p:blipFill>
        <p:spPr>
          <a:xfrm>
            <a:off x="5606370" y="24822"/>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pic>
        <p:nvPicPr>
          <p:cNvPr id="2" name="Grafika 1">
            <a:extLst>
              <a:ext uri="{FF2B5EF4-FFF2-40B4-BE49-F238E27FC236}">
                <a16:creationId xmlns:a16="http://schemas.microsoft.com/office/drawing/2014/main" id="{502E961F-5820-A460-7A33-4690DFFB251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43887" y="5451466"/>
            <a:ext cx="1726911" cy="1332790"/>
          </a:xfrm>
          <a:prstGeom prst="rect">
            <a:avLst/>
          </a:prstGeom>
        </p:spPr>
      </p:pic>
      <p:pic>
        <p:nvPicPr>
          <p:cNvPr id="5" name="Slika 4" descr="Slika na kojoj se nalazi tekst&#10;&#10;Opis je automatski generisan">
            <a:extLst>
              <a:ext uri="{FF2B5EF4-FFF2-40B4-BE49-F238E27FC236}">
                <a16:creationId xmlns:a16="http://schemas.microsoft.com/office/drawing/2014/main" id="{505F4458-259A-5737-A824-5B79499E8B1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359893" y="325369"/>
            <a:ext cx="2096135" cy="434975"/>
          </a:xfrm>
          <a:prstGeom prst="rect">
            <a:avLst/>
          </a:prstGeom>
          <a:noFill/>
          <a:ln>
            <a:noFill/>
          </a:ln>
        </p:spPr>
      </p:pic>
    </p:spTree>
    <p:extLst>
      <p:ext uri="{BB962C8B-B14F-4D97-AF65-F5344CB8AC3E}">
        <p14:creationId xmlns:p14="http://schemas.microsoft.com/office/powerpoint/2010/main" val="3911759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music, pipe, bassoon&#10;&#10;Description automatically generated">
            <a:extLst>
              <a:ext uri="{FF2B5EF4-FFF2-40B4-BE49-F238E27FC236}">
                <a16:creationId xmlns:a16="http://schemas.microsoft.com/office/drawing/2014/main" id="{4BEC4510-D5EE-4B52-B8C3-48F1A3CA635A}"/>
              </a:ext>
            </a:extLst>
          </p:cNvPr>
          <p:cNvPicPr>
            <a:picLocks noChangeAspect="1"/>
          </p:cNvPicPr>
          <p:nvPr/>
        </p:nvPicPr>
        <p:blipFill rotWithShape="1">
          <a:blip r:embed="rId2"/>
          <a:srcRect t="25116" r="-1" b="28606"/>
          <a:stretch/>
        </p:blipFill>
        <p:spPr>
          <a:xfrm>
            <a:off x="76157" y="237103"/>
            <a:ext cx="9669642" cy="6857990"/>
          </a:xfrm>
          <a:prstGeom prst="rect">
            <a:avLst/>
          </a:prstGeom>
        </p:spPr>
      </p:pic>
      <p:sp>
        <p:nvSpPr>
          <p:cNvPr id="24" name="Rectangle 23">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Čuvar mesta za sadržaj 2">
            <a:extLst>
              <a:ext uri="{FF2B5EF4-FFF2-40B4-BE49-F238E27FC236}">
                <a16:creationId xmlns:a16="http://schemas.microsoft.com/office/drawing/2014/main" id="{E4A27943-1A31-8E0F-6F96-395F386736BC}"/>
              </a:ext>
            </a:extLst>
          </p:cNvPr>
          <p:cNvSpPr>
            <a:spLocks noGrp="1"/>
          </p:cNvSpPr>
          <p:nvPr>
            <p:ph idx="1"/>
          </p:nvPr>
        </p:nvSpPr>
        <p:spPr>
          <a:xfrm>
            <a:off x="7189076" y="2434201"/>
            <a:ext cx="4824248" cy="3742762"/>
          </a:xfrm>
        </p:spPr>
        <p:txBody>
          <a:bodyPr>
            <a:normAutofit fontScale="92500" lnSpcReduction="10000"/>
          </a:bodyPr>
          <a:lstStyle/>
          <a:p>
            <a:pPr marL="0" indent="0">
              <a:buNone/>
            </a:pPr>
            <a:r>
              <a:rPr lang="en-US" dirty="0"/>
              <a:t>Tools
BPL Matrices 300 RTK
Thermal/Wide Camera for BPL
Thermal analytic tools
THERMAL converter 
PIX 4D
GIS
DKP</a:t>
            </a:r>
            <a:endParaRPr lang="en-US" sz="2000" b="1" i="0" cap="all" dirty="0">
              <a:effectLst/>
              <a:latin typeface="Montserrat" panose="00000500000000000000" pitchFamily="2" charset="-18"/>
            </a:endParaRPr>
          </a:p>
          <a:p>
            <a:endParaRPr lang="en-US" sz="2000" dirty="0"/>
          </a:p>
        </p:txBody>
      </p:sp>
      <p:pic>
        <p:nvPicPr>
          <p:cNvPr id="2" name="Grafika 1">
            <a:extLst>
              <a:ext uri="{FF2B5EF4-FFF2-40B4-BE49-F238E27FC236}">
                <a16:creationId xmlns:a16="http://schemas.microsoft.com/office/drawing/2014/main" id="{5350B9F8-0982-8D1D-61D3-982D08093B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5754" y="237103"/>
            <a:ext cx="1446937" cy="1116713"/>
          </a:xfrm>
          <a:prstGeom prst="rect">
            <a:avLst/>
          </a:prstGeom>
        </p:spPr>
      </p:pic>
      <p:pic>
        <p:nvPicPr>
          <p:cNvPr id="4" name="Slika 3" descr="Slika na kojoj se nalazi tekst&#10;&#10;Opis je automatski generisan">
            <a:extLst>
              <a:ext uri="{FF2B5EF4-FFF2-40B4-BE49-F238E27FC236}">
                <a16:creationId xmlns:a16="http://schemas.microsoft.com/office/drawing/2014/main" id="{2BFCEE7E-B184-7FF4-8D97-B99049F9B9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45799" y="360484"/>
            <a:ext cx="2096135" cy="434975"/>
          </a:xfrm>
          <a:prstGeom prst="rect">
            <a:avLst/>
          </a:prstGeom>
          <a:noFill/>
          <a:ln>
            <a:noFill/>
          </a:ln>
        </p:spPr>
      </p:pic>
    </p:spTree>
    <p:extLst>
      <p:ext uri="{BB962C8B-B14F-4D97-AF65-F5344CB8AC3E}">
        <p14:creationId xmlns:p14="http://schemas.microsoft.com/office/powerpoint/2010/main" val="1056083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F0D3A-54EC-4606-8B9D-4839FC13DB2F}"/>
              </a:ext>
            </a:extLst>
          </p:cNvPr>
          <p:cNvSpPr>
            <a:spLocks noGrp="1"/>
          </p:cNvSpPr>
          <p:nvPr>
            <p:ph type="title"/>
          </p:nvPr>
        </p:nvSpPr>
        <p:spPr>
          <a:xfrm>
            <a:off x="4128368" y="4522156"/>
            <a:ext cx="4937937" cy="1363215"/>
          </a:xfrm>
        </p:spPr>
        <p:txBody>
          <a:bodyPr vert="horz" lIns="91440" tIns="45720" rIns="91440" bIns="45720" rtlCol="0" anchor="t">
            <a:normAutofit/>
          </a:bodyPr>
          <a:lstStyle/>
          <a:p>
            <a:r>
              <a:rPr lang="en-US" dirty="0"/>
              <a:t>DESCRIPTION OF THE METHOD</a:t>
            </a:r>
            <a:endParaRPr lang="en-US" kern="1200" dirty="0">
              <a:solidFill>
                <a:schemeClr val="tx1"/>
              </a:solidFill>
              <a:latin typeface="+mj-lt"/>
              <a:ea typeface="+mj-ea"/>
              <a:cs typeface="+mj-cs"/>
            </a:endParaRPr>
          </a:p>
        </p:txBody>
      </p:sp>
      <p:sp>
        <p:nvSpPr>
          <p:cNvPr id="1075" name="Freeform: Shape 1074">
            <a:extLst>
              <a:ext uri="{FF2B5EF4-FFF2-40B4-BE49-F238E27FC236}">
                <a16:creationId xmlns:a16="http://schemas.microsoft.com/office/drawing/2014/main" id="{F6E384F5-137A-40B1-97F0-694CC6ECD5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122218"/>
            <a:ext cx="3730752" cy="4735782"/>
          </a:xfrm>
          <a:custGeom>
            <a:avLst/>
            <a:gdLst>
              <a:gd name="connsiteX0" fmla="*/ 640080 w 3730752"/>
              <a:gd name="connsiteY0" fmla="*/ 0 h 4735782"/>
              <a:gd name="connsiteX1" fmla="*/ 3730752 w 3730752"/>
              <a:gd name="connsiteY1" fmla="*/ 3090672 h 4735782"/>
              <a:gd name="connsiteX2" fmla="*/ 3357725 w 3730752"/>
              <a:gd name="connsiteY2" fmla="*/ 4563870 h 4735782"/>
              <a:gd name="connsiteX3" fmla="*/ 3253285 w 3730752"/>
              <a:gd name="connsiteY3" fmla="*/ 4735782 h 4735782"/>
              <a:gd name="connsiteX4" fmla="*/ 0 w 3730752"/>
              <a:gd name="connsiteY4" fmla="*/ 4735782 h 4735782"/>
              <a:gd name="connsiteX5" fmla="*/ 0 w 3730752"/>
              <a:gd name="connsiteY5" fmla="*/ 67215 h 4735782"/>
              <a:gd name="connsiteX6" fmla="*/ 17202 w 3730752"/>
              <a:gd name="connsiteY6" fmla="*/ 62792 h 4735782"/>
              <a:gd name="connsiteX7" fmla="*/ 640080 w 3730752"/>
              <a:gd name="connsiteY7" fmla="*/ 0 h 47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0752" h="4735782">
                <a:moveTo>
                  <a:pt x="640080" y="0"/>
                </a:moveTo>
                <a:cubicBezTo>
                  <a:pt x="2347011" y="0"/>
                  <a:pt x="3730752" y="1383741"/>
                  <a:pt x="3730752" y="3090672"/>
                </a:cubicBezTo>
                <a:cubicBezTo>
                  <a:pt x="3730752" y="3624088"/>
                  <a:pt x="3595621" y="4125943"/>
                  <a:pt x="3357725" y="4563870"/>
                </a:cubicBezTo>
                <a:lnTo>
                  <a:pt x="3253285" y="4735782"/>
                </a:lnTo>
                <a:lnTo>
                  <a:pt x="0" y="4735782"/>
                </a:lnTo>
                <a:lnTo>
                  <a:pt x="0" y="67215"/>
                </a:lnTo>
                <a:lnTo>
                  <a:pt x="17202" y="62792"/>
                </a:lnTo>
                <a:cubicBezTo>
                  <a:pt x="218397" y="21621"/>
                  <a:pt x="426714" y="0"/>
                  <a:pt x="64008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77" name="Freeform: Shape 1076">
            <a:extLst>
              <a:ext uri="{FF2B5EF4-FFF2-40B4-BE49-F238E27FC236}">
                <a16:creationId xmlns:a16="http://schemas.microsoft.com/office/drawing/2014/main" id="{9DBC4630-03DA-474F-BBCB-BA3AE6B317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1982" y="-4332"/>
            <a:ext cx="4242816" cy="2454158"/>
          </a:xfrm>
          <a:custGeom>
            <a:avLst/>
            <a:gdLst>
              <a:gd name="connsiteX0" fmla="*/ 28633 w 4242816"/>
              <a:gd name="connsiteY0" fmla="*/ 0 h 2454158"/>
              <a:gd name="connsiteX1" fmla="*/ 4214183 w 4242816"/>
              <a:gd name="connsiteY1" fmla="*/ 0 h 2454158"/>
              <a:gd name="connsiteX2" fmla="*/ 4231864 w 4242816"/>
              <a:gd name="connsiteY2" fmla="*/ 115848 h 2454158"/>
              <a:gd name="connsiteX3" fmla="*/ 4242816 w 4242816"/>
              <a:gd name="connsiteY3" fmla="*/ 332750 h 2454158"/>
              <a:gd name="connsiteX4" fmla="*/ 2121408 w 4242816"/>
              <a:gd name="connsiteY4" fmla="*/ 2454158 h 2454158"/>
              <a:gd name="connsiteX5" fmla="*/ 0 w 4242816"/>
              <a:gd name="connsiteY5" fmla="*/ 332750 h 2454158"/>
              <a:gd name="connsiteX6" fmla="*/ 10953 w 4242816"/>
              <a:gd name="connsiteY6" fmla="*/ 115848 h 245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816" h="2454158">
                <a:moveTo>
                  <a:pt x="28633" y="0"/>
                </a:moveTo>
                <a:lnTo>
                  <a:pt x="4214183" y="0"/>
                </a:lnTo>
                <a:lnTo>
                  <a:pt x="4231864" y="115848"/>
                </a:lnTo>
                <a:cubicBezTo>
                  <a:pt x="4239106" y="187164"/>
                  <a:pt x="4242816" y="259524"/>
                  <a:pt x="4242816" y="332750"/>
                </a:cubicBezTo>
                <a:cubicBezTo>
                  <a:pt x="4242816" y="1504371"/>
                  <a:pt x="3293029" y="2454158"/>
                  <a:pt x="2121408" y="2454158"/>
                </a:cubicBezTo>
                <a:cubicBezTo>
                  <a:pt x="949787" y="2454158"/>
                  <a:pt x="0" y="1504371"/>
                  <a:pt x="0" y="332750"/>
                </a:cubicBezTo>
                <a:cubicBezTo>
                  <a:pt x="0" y="259524"/>
                  <a:pt x="3710" y="187164"/>
                  <a:pt x="10953" y="115848"/>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4D5979F1-9E78-8375-B51F-E93B7FD8E46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090"/>
          <a:stretch/>
        </p:blipFill>
        <p:spPr bwMode="auto">
          <a:xfrm>
            <a:off x="1246573" y="10"/>
            <a:ext cx="3913632" cy="2285224"/>
          </a:xfrm>
          <a:custGeom>
            <a:avLst/>
            <a:gdLst/>
            <a:ahLst/>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a:noFill/>
          <a:extLst>
            <a:ext uri="{909E8E84-426E-40DD-AFC4-6F175D3DCCD1}">
              <a14:hiddenFill xmlns:a14="http://schemas.microsoft.com/office/drawing/2010/main">
                <a:solidFill>
                  <a:srgbClr val="FFFFFF"/>
                </a:solidFill>
              </a14:hiddenFill>
            </a:ext>
          </a:extLst>
        </p:spPr>
      </p:pic>
      <p:pic>
        <p:nvPicPr>
          <p:cNvPr id="6" name="Picture 6">
            <a:extLst>
              <a:ext uri="{FF2B5EF4-FFF2-40B4-BE49-F238E27FC236}">
                <a16:creationId xmlns:a16="http://schemas.microsoft.com/office/drawing/2014/main" id="{4F84D0D9-D998-F274-9B45-C0B491632CD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1745" r="-1" b="-1"/>
          <a:stretch/>
        </p:blipFill>
        <p:spPr bwMode="auto">
          <a:xfrm>
            <a:off x="20" y="2288331"/>
            <a:ext cx="3564618" cy="4569668"/>
          </a:xfrm>
          <a:custGeom>
            <a:avLst/>
            <a:gdLst/>
            <a:ahLst/>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a:noFill/>
          <a:extLst>
            <a:ext uri="{909E8E84-426E-40DD-AFC4-6F175D3DCCD1}">
              <a14:hiddenFill xmlns:a14="http://schemas.microsoft.com/office/drawing/2010/main">
                <a:solidFill>
                  <a:srgbClr val="FFFFFF"/>
                </a:solidFill>
              </a14:hiddenFill>
            </a:ext>
          </a:extLst>
        </p:spPr>
      </p:pic>
      <p:sp>
        <p:nvSpPr>
          <p:cNvPr id="1079" name="Oval 1078">
            <a:extLst>
              <a:ext uri="{FF2B5EF4-FFF2-40B4-BE49-F238E27FC236}">
                <a16:creationId xmlns:a16="http://schemas.microsoft.com/office/drawing/2014/main" id="{78418A25-6EAC-4140-BFE6-284E1925B5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60967" y="561316"/>
            <a:ext cx="3182112" cy="3182112"/>
          </a:xfrm>
          <a:prstGeom prst="ellipse">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8" name="Picture 4">
            <a:extLst>
              <a:ext uri="{FF2B5EF4-FFF2-40B4-BE49-F238E27FC236}">
                <a16:creationId xmlns:a16="http://schemas.microsoft.com/office/drawing/2014/main" id="{805AE366-8330-4C25-95B5-0132ADD633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 b="-4"/>
          <a:stretch/>
        </p:blipFill>
        <p:spPr bwMode="auto">
          <a:xfrm>
            <a:off x="5525559" y="725908"/>
            <a:ext cx="2852928" cy="2852928"/>
          </a:xfrm>
          <a:custGeom>
            <a:avLst/>
            <a:gdLst/>
            <a:ahLst/>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a:noFill/>
          <a:extLst>
            <a:ext uri="{909E8E84-426E-40DD-AFC4-6F175D3DCCD1}">
              <a14:hiddenFill xmlns:a14="http://schemas.microsoft.com/office/drawing/2010/main">
                <a:solidFill>
                  <a:srgbClr val="FFFFFF"/>
                </a:solidFill>
              </a14:hiddenFill>
            </a:ext>
          </a:extLst>
        </p:spPr>
      </p:pic>
      <p:sp>
        <p:nvSpPr>
          <p:cNvPr id="1081" name="Freeform: Shape 1080">
            <a:extLst>
              <a:ext uri="{FF2B5EF4-FFF2-40B4-BE49-F238E27FC236}">
                <a16:creationId xmlns:a16="http://schemas.microsoft.com/office/drawing/2014/main" id="{6B9D64DB-4D5C-4A91-B45F-F301E3174F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52568" y="-4332"/>
            <a:ext cx="3439432" cy="3550083"/>
          </a:xfrm>
          <a:custGeom>
            <a:avLst/>
            <a:gdLst>
              <a:gd name="connsiteX0" fmla="*/ 115336 w 3439432"/>
              <a:gd name="connsiteY0" fmla="*/ 0 h 3550083"/>
              <a:gd name="connsiteX1" fmla="*/ 3439432 w 3439432"/>
              <a:gd name="connsiteY1" fmla="*/ 0 h 3550083"/>
              <a:gd name="connsiteX2" fmla="*/ 3439432 w 3439432"/>
              <a:gd name="connsiteY2" fmla="*/ 3462762 h 3550083"/>
              <a:gd name="connsiteX3" fmla="*/ 3318024 w 3439432"/>
              <a:gd name="connsiteY3" fmla="*/ 3493980 h 3550083"/>
              <a:gd name="connsiteX4" fmla="*/ 2761488 w 3439432"/>
              <a:gd name="connsiteY4" fmla="*/ 3550083 h 3550083"/>
              <a:gd name="connsiteX5" fmla="*/ 0 w 3439432"/>
              <a:gd name="connsiteY5" fmla="*/ 788595 h 3550083"/>
              <a:gd name="connsiteX6" fmla="*/ 70713 w 3439432"/>
              <a:gd name="connsiteY6" fmla="*/ 164949 h 3550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39432" h="3550083">
                <a:moveTo>
                  <a:pt x="115336" y="0"/>
                </a:moveTo>
                <a:lnTo>
                  <a:pt x="3439432" y="0"/>
                </a:lnTo>
                <a:lnTo>
                  <a:pt x="3439432" y="3462762"/>
                </a:lnTo>
                <a:lnTo>
                  <a:pt x="3318024" y="3493980"/>
                </a:lnTo>
                <a:cubicBezTo>
                  <a:pt x="3138258" y="3530765"/>
                  <a:pt x="2952129" y="3550083"/>
                  <a:pt x="2761488" y="3550083"/>
                </a:cubicBezTo>
                <a:cubicBezTo>
                  <a:pt x="1236360" y="3550083"/>
                  <a:pt x="0" y="2313723"/>
                  <a:pt x="0" y="788595"/>
                </a:cubicBezTo>
                <a:cubicBezTo>
                  <a:pt x="0" y="574124"/>
                  <a:pt x="24450" y="365364"/>
                  <a:pt x="70713" y="164949"/>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30" name="Picture 6" descr="DJI Zenmuse XT S Thermal Camera">
            <a:extLst>
              <a:ext uri="{FF2B5EF4-FFF2-40B4-BE49-F238E27FC236}">
                <a16:creationId xmlns:a16="http://schemas.microsoft.com/office/drawing/2014/main" id="{F7D3A1AF-9D3D-44F6-8F53-3333E4FA24C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886" r="12568" b="3"/>
          <a:stretch/>
        </p:blipFill>
        <p:spPr bwMode="auto">
          <a:xfrm>
            <a:off x="8918761" y="-4331"/>
            <a:ext cx="3273238" cy="3383891"/>
          </a:xfrm>
          <a:custGeom>
            <a:avLst/>
            <a:gdLst/>
            <a:ahLst/>
            <a:cxnLst/>
            <a:rect l="l" t="t" r="r" b="b"/>
            <a:pathLst>
              <a:path w="3273238" h="3383891">
                <a:moveTo>
                  <a:pt x="122841" y="0"/>
                </a:moveTo>
                <a:lnTo>
                  <a:pt x="3273238" y="0"/>
                </a:lnTo>
                <a:lnTo>
                  <a:pt x="3273238" y="3291335"/>
                </a:lnTo>
                <a:lnTo>
                  <a:pt x="3118338" y="3331164"/>
                </a:lnTo>
                <a:cubicBezTo>
                  <a:pt x="2949390" y="3365736"/>
                  <a:pt x="2774463" y="3383891"/>
                  <a:pt x="2595295" y="3383891"/>
                </a:cubicBezTo>
                <a:cubicBezTo>
                  <a:pt x="1161953" y="3383891"/>
                  <a:pt x="0" y="2221938"/>
                  <a:pt x="0" y="788596"/>
                </a:cubicBezTo>
                <a:cubicBezTo>
                  <a:pt x="0" y="519845"/>
                  <a:pt x="40850" y="260634"/>
                  <a:pt x="116679" y="16835"/>
                </a:cubicBezTo>
                <a:close/>
              </a:path>
            </a:pathLst>
          </a:custGeom>
          <a:noFill/>
          <a:extLst>
            <a:ext uri="{909E8E84-426E-40DD-AFC4-6F175D3DCCD1}">
              <a14:hiddenFill xmlns:a14="http://schemas.microsoft.com/office/drawing/2010/main">
                <a:solidFill>
                  <a:srgbClr val="FFFFFF"/>
                </a:solidFill>
              </a14:hiddenFill>
            </a:ext>
          </a:extLst>
        </p:spPr>
      </p:pic>
      <p:sp>
        <p:nvSpPr>
          <p:cNvPr id="1083" name="Freeform: Shape 1082">
            <a:extLst>
              <a:ext uri="{FF2B5EF4-FFF2-40B4-BE49-F238E27FC236}">
                <a16:creationId xmlns:a16="http://schemas.microsoft.com/office/drawing/2014/main" id="{CB14CE1B-4BC5-4EF2-BE3D-05E4F580B3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99331" y="3907418"/>
            <a:ext cx="2992669" cy="2950582"/>
          </a:xfrm>
          <a:custGeom>
            <a:avLst/>
            <a:gdLst>
              <a:gd name="connsiteX0" fmla="*/ 2052140 w 2992669"/>
              <a:gd name="connsiteY0" fmla="*/ 0 h 2950582"/>
              <a:gd name="connsiteX1" fmla="*/ 2850926 w 2992669"/>
              <a:gd name="connsiteY1" fmla="*/ 161267 h 2950582"/>
              <a:gd name="connsiteX2" fmla="*/ 2992669 w 2992669"/>
              <a:gd name="connsiteY2" fmla="*/ 229549 h 2950582"/>
              <a:gd name="connsiteX3" fmla="*/ 2992669 w 2992669"/>
              <a:gd name="connsiteY3" fmla="*/ 2950582 h 2950582"/>
              <a:gd name="connsiteX4" fmla="*/ 209274 w 2992669"/>
              <a:gd name="connsiteY4" fmla="*/ 2950582 h 2950582"/>
              <a:gd name="connsiteX5" fmla="*/ 161267 w 2992669"/>
              <a:gd name="connsiteY5" fmla="*/ 2850926 h 2950582"/>
              <a:gd name="connsiteX6" fmla="*/ 0 w 2992669"/>
              <a:gd name="connsiteY6" fmla="*/ 2052140 h 2950582"/>
              <a:gd name="connsiteX7" fmla="*/ 2052140 w 2992669"/>
              <a:gd name="connsiteY7" fmla="*/ 0 h 2950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2669" h="2950582">
                <a:moveTo>
                  <a:pt x="2052140" y="0"/>
                </a:moveTo>
                <a:cubicBezTo>
                  <a:pt x="2335482" y="0"/>
                  <a:pt x="2605411" y="57424"/>
                  <a:pt x="2850926" y="161267"/>
                </a:cubicBezTo>
                <a:lnTo>
                  <a:pt x="2992669" y="229549"/>
                </a:lnTo>
                <a:lnTo>
                  <a:pt x="2992669" y="2950582"/>
                </a:lnTo>
                <a:lnTo>
                  <a:pt x="209274" y="2950582"/>
                </a:lnTo>
                <a:lnTo>
                  <a:pt x="161267" y="2850926"/>
                </a:lnTo>
                <a:cubicBezTo>
                  <a:pt x="57423" y="2605411"/>
                  <a:pt x="0" y="2335482"/>
                  <a:pt x="0" y="2052140"/>
                </a:cubicBezTo>
                <a:cubicBezTo>
                  <a:pt x="0" y="918774"/>
                  <a:pt x="918774" y="0"/>
                  <a:pt x="205214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26" name="Picture 2">
            <a:extLst>
              <a:ext uri="{FF2B5EF4-FFF2-40B4-BE49-F238E27FC236}">
                <a16:creationId xmlns:a16="http://schemas.microsoft.com/office/drawing/2014/main" id="{21805F4A-E08B-4493-8589-FA2B9905A45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1317" r="21582" b="-2"/>
          <a:stretch/>
        </p:blipFill>
        <p:spPr bwMode="auto">
          <a:xfrm>
            <a:off x="9363236" y="4071322"/>
            <a:ext cx="2828765" cy="2786678"/>
          </a:xfrm>
          <a:custGeom>
            <a:avLst/>
            <a:gdLst/>
            <a:ahLst/>
            <a:cxnLst/>
            <a:rect l="l" t="t" r="r" b="b"/>
            <a:pathLst>
              <a:path w="2828765" h="2786678">
                <a:moveTo>
                  <a:pt x="1888236" y="0"/>
                </a:moveTo>
                <a:cubicBezTo>
                  <a:pt x="2214125" y="0"/>
                  <a:pt x="2520731" y="82558"/>
                  <a:pt x="2788281" y="227900"/>
                </a:cubicBezTo>
                <a:lnTo>
                  <a:pt x="2828765" y="252495"/>
                </a:lnTo>
                <a:lnTo>
                  <a:pt x="2828765" y="2786678"/>
                </a:lnTo>
                <a:lnTo>
                  <a:pt x="227128" y="2786678"/>
                </a:lnTo>
                <a:lnTo>
                  <a:pt x="148387" y="2623223"/>
                </a:lnTo>
                <a:cubicBezTo>
                  <a:pt x="52837" y="2397318"/>
                  <a:pt x="0" y="2148947"/>
                  <a:pt x="0" y="1888236"/>
                </a:cubicBezTo>
                <a:cubicBezTo>
                  <a:pt x="0" y="845392"/>
                  <a:pt x="845392" y="0"/>
                  <a:pt x="1888236" y="0"/>
                </a:cubicBezTo>
                <a:close/>
              </a:path>
            </a:pathLst>
          </a:custGeom>
          <a:noFill/>
          <a:extLst>
            <a:ext uri="{909E8E84-426E-40DD-AFC4-6F175D3DCCD1}">
              <a14:hiddenFill xmlns:a14="http://schemas.microsoft.com/office/drawing/2010/main">
                <a:solidFill>
                  <a:srgbClr val="FFFFFF"/>
                </a:solidFill>
              </a14:hiddenFill>
            </a:ext>
          </a:extLst>
        </p:spPr>
      </p:pic>
      <p:sp>
        <p:nvSpPr>
          <p:cNvPr id="4" name="AutoShape 8" descr="Filmski poster">
            <a:extLst>
              <a:ext uri="{FF2B5EF4-FFF2-40B4-BE49-F238E27FC236}">
                <a16:creationId xmlns:a16="http://schemas.microsoft.com/office/drawing/2014/main" id="{9436E019-7731-46CA-8689-201424DCEAD5}"/>
              </a:ext>
            </a:extLst>
          </p:cNvPr>
          <p:cNvSpPr>
            <a:spLocks noChangeAspect="1" noChangeArrowheads="1"/>
          </p:cNvSpPr>
          <p:nvPr/>
        </p:nvSpPr>
        <p:spPr bwMode="auto">
          <a:xfrm>
            <a:off x="9943281" y="4524261"/>
            <a:ext cx="1264920" cy="126492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6764567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CDD8E39-EA14-4679-9655-1BFF5A7B63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4">
            <a:extLst>
              <a:ext uri="{FF2B5EF4-FFF2-40B4-BE49-F238E27FC236}">
                <a16:creationId xmlns:a16="http://schemas.microsoft.com/office/drawing/2014/main" id="{5585F6EA-21AC-8871-605D-29984561903C}"/>
              </a:ext>
            </a:extLst>
          </p:cNvPr>
          <p:cNvPicPr>
            <a:picLocks noChangeAspect="1"/>
          </p:cNvPicPr>
          <p:nvPr/>
        </p:nvPicPr>
        <p:blipFill rotWithShape="1">
          <a:blip r:embed="rId2">
            <a:extLst>
              <a:ext uri="{28A0092B-C50C-407E-A947-70E740481C1C}">
                <a14:useLocalDpi xmlns:a14="http://schemas.microsoft.com/office/drawing/2010/main" val="0"/>
              </a:ext>
            </a:extLst>
          </a:blip>
          <a:srcRect t="20905" b="7210"/>
          <a:stretch/>
        </p:blipFill>
        <p:spPr>
          <a:xfrm>
            <a:off x="-3047" y="0"/>
            <a:ext cx="12191999" cy="6858000"/>
          </a:xfrm>
          <a:custGeom>
            <a:avLst/>
            <a:gdLst/>
            <a:ahLst/>
            <a:cxnLst/>
            <a:rect l="l" t="t" r="r" b="b"/>
            <a:pathLst>
              <a:path w="12192000" h="6858000">
                <a:moveTo>
                  <a:pt x="0" y="0"/>
                </a:moveTo>
                <a:lnTo>
                  <a:pt x="12192000" y="0"/>
                </a:lnTo>
                <a:lnTo>
                  <a:pt x="12192000" y="6858000"/>
                </a:lnTo>
                <a:lnTo>
                  <a:pt x="11560655" y="6858000"/>
                </a:lnTo>
                <a:lnTo>
                  <a:pt x="11572884" y="6759738"/>
                </a:lnTo>
                <a:cubicBezTo>
                  <a:pt x="11663744" y="6693104"/>
                  <a:pt x="11749315" y="6619456"/>
                  <a:pt x="11812292" y="6532282"/>
                </a:cubicBezTo>
                <a:cubicBezTo>
                  <a:pt x="11851232" y="6478675"/>
                  <a:pt x="11886807" y="6425068"/>
                  <a:pt x="11956995" y="6386992"/>
                </a:cubicBezTo>
                <a:cubicBezTo>
                  <a:pt x="11918054" y="6334888"/>
                  <a:pt x="11851232" y="6322863"/>
                  <a:pt x="11801234" y="6284788"/>
                </a:cubicBezTo>
                <a:cubicBezTo>
                  <a:pt x="11797390" y="6253224"/>
                  <a:pt x="11876711" y="6262743"/>
                  <a:pt x="11856520" y="6193604"/>
                </a:cubicBezTo>
                <a:cubicBezTo>
                  <a:pt x="11829119" y="6101419"/>
                  <a:pt x="11858923" y="5996209"/>
                  <a:pt x="11722875" y="5956630"/>
                </a:cubicBezTo>
                <a:cubicBezTo>
                  <a:pt x="11686819" y="5866950"/>
                  <a:pt x="11676724" y="5723664"/>
                  <a:pt x="11763258" y="5635988"/>
                </a:cubicBezTo>
                <a:cubicBezTo>
                  <a:pt x="11892094" y="5505226"/>
                  <a:pt x="11871424" y="5422059"/>
                  <a:pt x="11706050" y="5351418"/>
                </a:cubicBezTo>
                <a:cubicBezTo>
                  <a:pt x="11684896" y="5342400"/>
                  <a:pt x="11707491" y="4786287"/>
                  <a:pt x="11697876" y="4763241"/>
                </a:cubicBezTo>
                <a:cubicBezTo>
                  <a:pt x="11713260" y="4731677"/>
                  <a:pt x="11749315" y="4739192"/>
                  <a:pt x="11776236" y="4730675"/>
                </a:cubicBezTo>
                <a:cubicBezTo>
                  <a:pt x="11894018" y="4694603"/>
                  <a:pt x="11897864" y="4694603"/>
                  <a:pt x="11868540" y="4584884"/>
                </a:cubicBezTo>
                <a:cubicBezTo>
                  <a:pt x="11859884" y="4551817"/>
                  <a:pt x="11880076" y="4538289"/>
                  <a:pt x="11898825" y="4517749"/>
                </a:cubicBezTo>
                <a:cubicBezTo>
                  <a:pt x="11969013" y="4441095"/>
                  <a:pt x="11969494" y="4440094"/>
                  <a:pt x="11897864" y="4375464"/>
                </a:cubicBezTo>
                <a:cubicBezTo>
                  <a:pt x="11877192" y="4356928"/>
                  <a:pt x="11863252" y="4336887"/>
                  <a:pt x="11854116" y="4311838"/>
                </a:cubicBezTo>
                <a:cubicBezTo>
                  <a:pt x="11837290" y="4266245"/>
                  <a:pt x="11837771" y="4228169"/>
                  <a:pt x="11901709" y="4203620"/>
                </a:cubicBezTo>
                <a:cubicBezTo>
                  <a:pt x="11946418" y="4186086"/>
                  <a:pt x="11971897" y="4166044"/>
                  <a:pt x="11974782" y="4114442"/>
                </a:cubicBezTo>
                <a:cubicBezTo>
                  <a:pt x="11976706" y="4071355"/>
                  <a:pt x="11981993" y="4043299"/>
                  <a:pt x="11932476" y="4024762"/>
                </a:cubicBezTo>
                <a:cubicBezTo>
                  <a:pt x="11892576" y="4009732"/>
                  <a:pt x="11881038" y="3977668"/>
                  <a:pt x="11885365" y="3939592"/>
                </a:cubicBezTo>
                <a:cubicBezTo>
                  <a:pt x="11895460" y="3846405"/>
                  <a:pt x="11841137" y="3791796"/>
                  <a:pt x="11751719" y="3749211"/>
                </a:cubicBezTo>
                <a:cubicBezTo>
                  <a:pt x="11666628" y="3708629"/>
                  <a:pt x="11592115" y="3654019"/>
                  <a:pt x="11513754" y="3604420"/>
                </a:cubicBezTo>
                <a:cubicBezTo>
                  <a:pt x="11426740" y="3549310"/>
                  <a:pt x="11325786" y="3516243"/>
                  <a:pt x="11220504" y="3488188"/>
                </a:cubicBezTo>
                <a:cubicBezTo>
                  <a:pt x="11239734" y="3448108"/>
                  <a:pt x="11306076" y="3470653"/>
                  <a:pt x="11312805" y="3414541"/>
                </a:cubicBezTo>
                <a:cubicBezTo>
                  <a:pt x="11148394" y="3366945"/>
                  <a:pt x="10991193" y="3295301"/>
                  <a:pt x="10805146" y="3277767"/>
                </a:cubicBezTo>
                <a:cubicBezTo>
                  <a:pt x="10955618" y="3286784"/>
                  <a:pt x="11092147" y="3222154"/>
                  <a:pt x="11234926" y="3203117"/>
                </a:cubicBezTo>
                <a:cubicBezTo>
                  <a:pt x="11248386" y="3171554"/>
                  <a:pt x="11217140" y="3179569"/>
                  <a:pt x="11204640" y="3174060"/>
                </a:cubicBezTo>
                <a:cubicBezTo>
                  <a:pt x="11192140" y="3168047"/>
                  <a:pt x="11176757" y="3166042"/>
                  <a:pt x="11174834" y="3143498"/>
                </a:cubicBezTo>
                <a:cubicBezTo>
                  <a:pt x="11243580" y="3110932"/>
                  <a:pt x="11329632" y="3132475"/>
                  <a:pt x="11400780" y="3099410"/>
                </a:cubicBezTo>
                <a:cubicBezTo>
                  <a:pt x="11384916" y="3051314"/>
                  <a:pt x="11323382" y="3080371"/>
                  <a:pt x="11297902" y="3041793"/>
                </a:cubicBezTo>
                <a:cubicBezTo>
                  <a:pt x="11364246" y="3034780"/>
                  <a:pt x="11425779" y="3031774"/>
                  <a:pt x="11485870" y="3021253"/>
                </a:cubicBezTo>
                <a:cubicBezTo>
                  <a:pt x="11532984" y="3013236"/>
                  <a:pt x="11545964" y="2972154"/>
                  <a:pt x="11513754" y="2944098"/>
                </a:cubicBezTo>
                <a:cubicBezTo>
                  <a:pt x="11484909" y="2919049"/>
                  <a:pt x="11442604" y="2917044"/>
                  <a:pt x="11405107" y="2906523"/>
                </a:cubicBezTo>
                <a:cubicBezTo>
                  <a:pt x="11137817" y="2833377"/>
                  <a:pt x="10857066" y="2809829"/>
                  <a:pt x="10572950" y="2803317"/>
                </a:cubicBezTo>
                <a:cubicBezTo>
                  <a:pt x="10117210" y="2792795"/>
                  <a:pt x="9660028" y="2793297"/>
                  <a:pt x="9205250" y="2778767"/>
                </a:cubicBezTo>
                <a:cubicBezTo>
                  <a:pt x="8996489" y="2772379"/>
                  <a:pt x="8788540" y="2761765"/>
                  <a:pt x="8579578" y="2759181"/>
                </a:cubicBezTo>
                <a:cubicBezTo>
                  <a:pt x="8509922" y="2758320"/>
                  <a:pt x="8440155" y="2758352"/>
                  <a:pt x="8370208" y="2759730"/>
                </a:cubicBezTo>
                <a:cubicBezTo>
                  <a:pt x="8070708" y="2765742"/>
                  <a:pt x="7771690" y="2764238"/>
                  <a:pt x="7470748" y="2819849"/>
                </a:cubicBezTo>
                <a:cubicBezTo>
                  <a:pt x="7316911" y="2848407"/>
                  <a:pt x="7156825" y="2838887"/>
                  <a:pt x="7001547" y="2861432"/>
                </a:cubicBezTo>
                <a:cubicBezTo>
                  <a:pt x="6765024" y="2896002"/>
                  <a:pt x="6528501" y="2936583"/>
                  <a:pt x="6295343" y="2988688"/>
                </a:cubicBezTo>
                <a:cubicBezTo>
                  <a:pt x="6222271" y="3005220"/>
                  <a:pt x="6131892" y="3015241"/>
                  <a:pt x="6075166" y="3078367"/>
                </a:cubicBezTo>
                <a:cubicBezTo>
                  <a:pt x="5985266" y="3038288"/>
                  <a:pt x="5929502" y="3113938"/>
                  <a:pt x="5859314" y="3139490"/>
                </a:cubicBezTo>
                <a:cubicBezTo>
                  <a:pt x="5831912" y="3149510"/>
                  <a:pt x="5795857" y="3163538"/>
                  <a:pt x="5800183" y="3195101"/>
                </a:cubicBezTo>
                <a:cubicBezTo>
                  <a:pt x="5804030" y="3234680"/>
                  <a:pt x="5844410" y="3260231"/>
                  <a:pt x="5882870" y="3252215"/>
                </a:cubicBezTo>
                <a:cubicBezTo>
                  <a:pt x="6002574" y="3227164"/>
                  <a:pt x="6109777" y="3283277"/>
                  <a:pt x="6232848" y="3274760"/>
                </a:cubicBezTo>
                <a:cubicBezTo>
                  <a:pt x="6125643" y="3298808"/>
                  <a:pt x="6018918" y="3323358"/>
                  <a:pt x="5911715" y="3347407"/>
                </a:cubicBezTo>
                <a:cubicBezTo>
                  <a:pt x="6070839" y="3366444"/>
                  <a:pt x="6227559" y="3332376"/>
                  <a:pt x="6384279" y="3312836"/>
                </a:cubicBezTo>
                <a:cubicBezTo>
                  <a:pt x="6434757" y="3306824"/>
                  <a:pt x="6513117" y="3260732"/>
                  <a:pt x="6526097" y="3325362"/>
                </a:cubicBezTo>
                <a:cubicBezTo>
                  <a:pt x="6534750" y="3368448"/>
                  <a:pt x="6450622" y="3371454"/>
                  <a:pt x="6403028" y="3383478"/>
                </a:cubicBezTo>
                <a:cubicBezTo>
                  <a:pt x="6192945" y="3435081"/>
                  <a:pt x="5979497" y="3465141"/>
                  <a:pt x="5767013" y="3500713"/>
                </a:cubicBezTo>
                <a:cubicBezTo>
                  <a:pt x="5746822" y="3504220"/>
                  <a:pt x="5720381" y="3501214"/>
                  <a:pt x="5706920" y="3511233"/>
                </a:cubicBezTo>
                <a:cubicBezTo>
                  <a:pt x="5598272" y="3591895"/>
                  <a:pt x="5460782" y="3618449"/>
                  <a:pt x="5310793" y="3677066"/>
                </a:cubicBezTo>
                <a:cubicBezTo>
                  <a:pt x="5405498" y="3704622"/>
                  <a:pt x="5469435" y="3648007"/>
                  <a:pt x="5548276" y="3660533"/>
                </a:cubicBezTo>
                <a:cubicBezTo>
                  <a:pt x="5467993" y="3721154"/>
                  <a:pt x="5374730" y="3732677"/>
                  <a:pt x="5293005" y="3765743"/>
                </a:cubicBezTo>
                <a:cubicBezTo>
                  <a:pt x="5234355" y="3789291"/>
                  <a:pt x="5016580" y="3862938"/>
                  <a:pt x="4983410" y="3883981"/>
                </a:cubicBezTo>
                <a:cubicBezTo>
                  <a:pt x="4883416" y="3949110"/>
                  <a:pt x="4756501" y="3979672"/>
                  <a:pt x="4674775" y="4068850"/>
                </a:cubicBezTo>
                <a:cubicBezTo>
                  <a:pt x="4617087" y="4131477"/>
                  <a:pt x="4520939" y="4119952"/>
                  <a:pt x="4453155" y="4163539"/>
                </a:cubicBezTo>
                <a:cubicBezTo>
                  <a:pt x="4429119" y="4204622"/>
                  <a:pt x="4475751" y="4215143"/>
                  <a:pt x="4492095" y="4237188"/>
                </a:cubicBezTo>
                <a:cubicBezTo>
                  <a:pt x="4513728" y="4266746"/>
                  <a:pt x="4475269" y="4283280"/>
                  <a:pt x="4464213" y="4318851"/>
                </a:cubicBezTo>
                <a:cubicBezTo>
                  <a:pt x="4591608" y="4278771"/>
                  <a:pt x="4713234" y="4255223"/>
                  <a:pt x="4857456" y="4241696"/>
                </a:cubicBezTo>
                <a:cubicBezTo>
                  <a:pt x="4809862" y="4299311"/>
                  <a:pt x="4752174" y="4274261"/>
                  <a:pt x="4713234" y="4295303"/>
                </a:cubicBezTo>
                <a:cubicBezTo>
                  <a:pt x="4687756" y="4308830"/>
                  <a:pt x="4648816" y="4314843"/>
                  <a:pt x="4656026" y="4348410"/>
                </a:cubicBezTo>
                <a:cubicBezTo>
                  <a:pt x="4661795" y="4374963"/>
                  <a:pt x="4694486" y="4371456"/>
                  <a:pt x="4718523" y="4368951"/>
                </a:cubicBezTo>
                <a:cubicBezTo>
                  <a:pt x="4810825" y="4359433"/>
                  <a:pt x="4900722" y="4356425"/>
                  <a:pt x="4989178" y="4420054"/>
                </a:cubicBezTo>
                <a:cubicBezTo>
                  <a:pt x="4764193" y="4512739"/>
                  <a:pt x="4505557" y="4473661"/>
                  <a:pt x="4304127" y="4609933"/>
                </a:cubicBezTo>
                <a:cubicBezTo>
                  <a:pt x="4332491" y="4652018"/>
                  <a:pt x="4372871" y="4629473"/>
                  <a:pt x="4402677" y="4624463"/>
                </a:cubicBezTo>
                <a:cubicBezTo>
                  <a:pt x="4598338" y="4590394"/>
                  <a:pt x="5297331" y="4651016"/>
                  <a:pt x="5398287" y="4608430"/>
                </a:cubicBezTo>
                <a:cubicBezTo>
                  <a:pt x="5460301" y="4582379"/>
                  <a:pt x="5525682" y="4569853"/>
                  <a:pt x="5592504" y="4585886"/>
                </a:cubicBezTo>
                <a:cubicBezTo>
                  <a:pt x="5656923" y="4601416"/>
                  <a:pt x="5640578" y="4819353"/>
                  <a:pt x="5411266" y="4964142"/>
                </a:cubicBezTo>
                <a:cubicBezTo>
                  <a:pt x="5378575" y="4984684"/>
                  <a:pt x="5524721" y="5014244"/>
                  <a:pt x="5480493" y="5031277"/>
                </a:cubicBezTo>
                <a:cubicBezTo>
                  <a:pt x="5445880" y="5044804"/>
                  <a:pt x="5276179" y="5037289"/>
                  <a:pt x="5233393" y="5047810"/>
                </a:cubicBezTo>
                <a:cubicBezTo>
                  <a:pt x="5216567" y="5052318"/>
                  <a:pt x="4701216" y="5221157"/>
                  <a:pt x="4750251" y="5256728"/>
                </a:cubicBezTo>
                <a:cubicBezTo>
                  <a:pt x="4896877" y="5363441"/>
                  <a:pt x="5388190" y="5558833"/>
                  <a:pt x="4508440" y="5624965"/>
                </a:cubicBezTo>
                <a:cubicBezTo>
                  <a:pt x="4536323" y="5663542"/>
                  <a:pt x="4613241" y="5638994"/>
                  <a:pt x="4602665" y="5706629"/>
                </a:cubicBezTo>
                <a:cubicBezTo>
                  <a:pt x="4485845" y="5743202"/>
                  <a:pt x="4350758" y="5741198"/>
                  <a:pt x="4215189" y="5797811"/>
                </a:cubicBezTo>
                <a:cubicBezTo>
                  <a:pt x="4276245" y="5838893"/>
                  <a:pt x="4346432" y="5813844"/>
                  <a:pt x="4407966" y="5826870"/>
                </a:cubicBezTo>
                <a:cubicBezTo>
                  <a:pt x="4373353" y="5878473"/>
                  <a:pt x="4313741" y="5870457"/>
                  <a:pt x="4265186" y="5881478"/>
                </a:cubicBezTo>
                <a:cubicBezTo>
                  <a:pt x="4220479" y="5892001"/>
                  <a:pt x="4125774" y="5981680"/>
                  <a:pt x="4145964" y="5977170"/>
                </a:cubicBezTo>
                <a:cubicBezTo>
                  <a:pt x="4332971" y="5937091"/>
                  <a:pt x="4522862" y="5948113"/>
                  <a:pt x="4710350" y="5909035"/>
                </a:cubicBezTo>
                <a:cubicBezTo>
                  <a:pt x="4772366" y="5896009"/>
                  <a:pt x="4842554" y="5870958"/>
                  <a:pt x="4870916" y="5949616"/>
                </a:cubicBezTo>
                <a:cubicBezTo>
                  <a:pt x="4879571" y="5972663"/>
                  <a:pt x="4873320" y="5980177"/>
                  <a:pt x="4960333" y="5949115"/>
                </a:cubicBezTo>
                <a:cubicBezTo>
                  <a:pt x="4994466" y="5937091"/>
                  <a:pt x="5039656" y="5924065"/>
                  <a:pt x="5073788" y="5953623"/>
                </a:cubicBezTo>
                <a:cubicBezTo>
                  <a:pt x="5052154" y="5990698"/>
                  <a:pt x="5010331" y="5979675"/>
                  <a:pt x="4979084" y="5990197"/>
                </a:cubicBezTo>
                <a:cubicBezTo>
                  <a:pt x="4896397" y="6017250"/>
                  <a:pt x="5180513" y="6120457"/>
                  <a:pt x="5100228" y="6151519"/>
                </a:cubicBezTo>
                <a:cubicBezTo>
                  <a:pt x="4935817" y="6215148"/>
                  <a:pt x="4832938" y="6196611"/>
                  <a:pt x="4666602" y="6266250"/>
                </a:cubicBezTo>
                <a:cubicBezTo>
                  <a:pt x="4723331" y="6264746"/>
                  <a:pt x="4706024" y="6288795"/>
                  <a:pt x="4762750" y="6288795"/>
                </a:cubicBezTo>
                <a:cubicBezTo>
                  <a:pt x="4788229" y="6288795"/>
                  <a:pt x="4815151" y="6294807"/>
                  <a:pt x="4815151" y="6322363"/>
                </a:cubicBezTo>
                <a:cubicBezTo>
                  <a:pt x="4815151" y="6348414"/>
                  <a:pt x="4516613" y="6491199"/>
                  <a:pt x="4558918" y="6504727"/>
                </a:cubicBezTo>
                <a:cubicBezTo>
                  <a:pt x="4674295" y="6541299"/>
                  <a:pt x="4970431" y="6429075"/>
                  <a:pt x="4899280" y="6480679"/>
                </a:cubicBezTo>
                <a:cubicBezTo>
                  <a:pt x="4791114" y="6559337"/>
                  <a:pt x="4774769" y="6574868"/>
                  <a:pt x="4692563" y="6586391"/>
                </a:cubicBezTo>
                <a:cubicBezTo>
                  <a:pt x="4621894" y="6596411"/>
                  <a:pt x="4373353" y="6816352"/>
                  <a:pt x="4303645" y="6834888"/>
                </a:cubicBezTo>
                <a:cubicBezTo>
                  <a:pt x="4288262" y="6838896"/>
                  <a:pt x="4291687" y="6845065"/>
                  <a:pt x="4307829" y="6852361"/>
                </a:cubicBezTo>
                <a:lnTo>
                  <a:pt x="4323786" y="6858000"/>
                </a:lnTo>
                <a:lnTo>
                  <a:pt x="0" y="6858000"/>
                </a:lnTo>
                <a:close/>
              </a:path>
            </a:pathLst>
          </a:custGeom>
        </p:spPr>
      </p:pic>
      <p:sp>
        <p:nvSpPr>
          <p:cNvPr id="2" name="Okvir za tekst 1">
            <a:extLst>
              <a:ext uri="{FF2B5EF4-FFF2-40B4-BE49-F238E27FC236}">
                <a16:creationId xmlns:a16="http://schemas.microsoft.com/office/drawing/2014/main" id="{EE7B78F6-C49A-9D19-924A-F9F782A1DB2F}"/>
              </a:ext>
            </a:extLst>
          </p:cNvPr>
          <p:cNvSpPr txBox="1"/>
          <p:nvPr/>
        </p:nvSpPr>
        <p:spPr>
          <a:xfrm>
            <a:off x="7239000" y="2924174"/>
            <a:ext cx="2209800" cy="774106"/>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lang="en-US" sz="4400" dirty="0">
                <a:latin typeface="+mj-lt"/>
                <a:ea typeface="+mj-ea"/>
                <a:cs typeface="+mj-cs"/>
              </a:rPr>
              <a:t>METHOD</a:t>
            </a:r>
          </a:p>
        </p:txBody>
      </p:sp>
      <p:sp>
        <p:nvSpPr>
          <p:cNvPr id="8" name="Content Placeholder 7">
            <a:extLst>
              <a:ext uri="{FF2B5EF4-FFF2-40B4-BE49-F238E27FC236}">
                <a16:creationId xmlns:a16="http://schemas.microsoft.com/office/drawing/2014/main" id="{C2061F24-FEED-2D08-3CD3-EEAF96D182DC}"/>
              </a:ext>
            </a:extLst>
          </p:cNvPr>
          <p:cNvSpPr>
            <a:spLocks noGrp="1"/>
          </p:cNvSpPr>
          <p:nvPr>
            <p:ph idx="1"/>
          </p:nvPr>
        </p:nvSpPr>
        <p:spPr>
          <a:xfrm>
            <a:off x="5864772" y="3698280"/>
            <a:ext cx="5552089" cy="2687691"/>
          </a:xfrm>
        </p:spPr>
        <p:txBody>
          <a:bodyPr vert="horz" lIns="91440" tIns="45720" rIns="91440" bIns="45720" rtlCol="0">
            <a:normAutofit fontScale="85000" lnSpcReduction="20000"/>
          </a:bodyPr>
          <a:lstStyle/>
          <a:p>
            <a:r>
              <a:rPr lang="en-US" sz="2000" dirty="0"/>
              <a:t>Fulfillment of legal obligations
Routing
Overflight, shooting, mapping
Data analysis
Thermal Conversion
Creating orthophoto images and interactive maps
Transformation into GIS and matching with DKP
Delivery of interactive and GIS maps through the WEB portal</a:t>
            </a:r>
            <a:endParaRPr lang="sr-Latn-RS" sz="2000" dirty="0"/>
          </a:p>
          <a:p>
            <a:endParaRPr lang="en-US" sz="2000" dirty="0"/>
          </a:p>
        </p:txBody>
      </p:sp>
      <p:pic>
        <p:nvPicPr>
          <p:cNvPr id="3" name="Grafika 2">
            <a:extLst>
              <a:ext uri="{FF2B5EF4-FFF2-40B4-BE49-F238E27FC236}">
                <a16:creationId xmlns:a16="http://schemas.microsoft.com/office/drawing/2014/main" id="{4283802E-F342-6236-929A-4000CAC9E28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04235" y="5711808"/>
            <a:ext cx="1378001" cy="1063509"/>
          </a:xfrm>
          <a:prstGeom prst="rect">
            <a:avLst/>
          </a:prstGeom>
        </p:spPr>
      </p:pic>
      <p:pic>
        <p:nvPicPr>
          <p:cNvPr id="5" name="Slika 4" descr="Slika na kojoj se nalazi tekst&#10;&#10;Opis je automatski generisan">
            <a:extLst>
              <a:ext uri="{FF2B5EF4-FFF2-40B4-BE49-F238E27FC236}">
                <a16:creationId xmlns:a16="http://schemas.microsoft.com/office/drawing/2014/main" id="{14F24240-F52F-274B-88A6-91D88F482C1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29262" y="706851"/>
            <a:ext cx="2096135" cy="434975"/>
          </a:xfrm>
          <a:prstGeom prst="rect">
            <a:avLst/>
          </a:prstGeom>
          <a:noFill/>
          <a:ln>
            <a:noFill/>
          </a:ln>
        </p:spPr>
      </p:pic>
    </p:spTree>
    <p:extLst>
      <p:ext uri="{BB962C8B-B14F-4D97-AF65-F5344CB8AC3E}">
        <p14:creationId xmlns:p14="http://schemas.microsoft.com/office/powerpoint/2010/main" val="3480118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Slika 6">
            <a:extLst>
              <a:ext uri="{FF2B5EF4-FFF2-40B4-BE49-F238E27FC236}">
                <a16:creationId xmlns:a16="http://schemas.microsoft.com/office/drawing/2014/main" id="{E6B493D6-1FD0-0F39-911D-634F63325CB9}"/>
              </a:ext>
            </a:extLst>
          </p:cNvPr>
          <p:cNvPicPr>
            <a:picLocks noChangeAspect="1"/>
          </p:cNvPicPr>
          <p:nvPr/>
        </p:nvPicPr>
        <p:blipFill rotWithShape="1">
          <a:blip r:embed="rId2"/>
          <a:srcRect l="13640" r="25978"/>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Čuvar mesta za sadržaj 2">
            <a:extLst>
              <a:ext uri="{FF2B5EF4-FFF2-40B4-BE49-F238E27FC236}">
                <a16:creationId xmlns:a16="http://schemas.microsoft.com/office/drawing/2014/main" id="{82A4C5E9-7D1D-1CF2-5AB3-5128B3676A35}"/>
              </a:ext>
            </a:extLst>
          </p:cNvPr>
          <p:cNvSpPr>
            <a:spLocks noGrp="1"/>
          </p:cNvSpPr>
          <p:nvPr>
            <p:ph idx="1"/>
          </p:nvPr>
        </p:nvSpPr>
        <p:spPr>
          <a:xfrm>
            <a:off x="6901731" y="2194102"/>
            <a:ext cx="4880366" cy="2546064"/>
          </a:xfrm>
        </p:spPr>
        <p:txBody>
          <a:bodyPr>
            <a:noAutofit/>
          </a:bodyPr>
          <a:lstStyle/>
          <a:p>
            <a:r>
              <a:rPr lang="en-US" sz="2400" dirty="0"/>
              <a:t>The orthophoto mosaic obtained by processing in the Pix4D Mapper software from the photos taken by the thermal imaging camera of the drone is georeferenced in the coordinate system "WGS 84 / UTM Zone 34N".</a:t>
            </a:r>
            <a:endParaRPr lang="sr-Latn-RS" sz="2400" dirty="0"/>
          </a:p>
        </p:txBody>
      </p:sp>
      <p:pic>
        <p:nvPicPr>
          <p:cNvPr id="2" name="Grafika 1">
            <a:extLst>
              <a:ext uri="{FF2B5EF4-FFF2-40B4-BE49-F238E27FC236}">
                <a16:creationId xmlns:a16="http://schemas.microsoft.com/office/drawing/2014/main" id="{3B4A56DB-1008-12F3-E51F-82CB23C2EB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573164" y="5458770"/>
            <a:ext cx="1563282" cy="1206505"/>
          </a:xfrm>
          <a:prstGeom prst="rect">
            <a:avLst/>
          </a:prstGeom>
        </p:spPr>
      </p:pic>
      <p:pic>
        <p:nvPicPr>
          <p:cNvPr id="4" name="Slika 3" descr="Slika na kojoj se nalazi tekst&#10;&#10;Opis je automatski generisan">
            <a:extLst>
              <a:ext uri="{FF2B5EF4-FFF2-40B4-BE49-F238E27FC236}">
                <a16:creationId xmlns:a16="http://schemas.microsoft.com/office/drawing/2014/main" id="{DAF5770E-1B1C-F4E7-3F00-F4124697231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48532" y="444589"/>
            <a:ext cx="2096135" cy="434975"/>
          </a:xfrm>
          <a:prstGeom prst="rect">
            <a:avLst/>
          </a:prstGeom>
          <a:noFill/>
          <a:ln>
            <a:noFill/>
          </a:ln>
        </p:spPr>
      </p:pic>
    </p:spTree>
    <p:extLst>
      <p:ext uri="{BB962C8B-B14F-4D97-AF65-F5344CB8AC3E}">
        <p14:creationId xmlns:p14="http://schemas.microsoft.com/office/powerpoint/2010/main" val="1944580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Slika 8">
            <a:extLst>
              <a:ext uri="{FF2B5EF4-FFF2-40B4-BE49-F238E27FC236}">
                <a16:creationId xmlns:a16="http://schemas.microsoft.com/office/drawing/2014/main" id="{A4352A04-06C1-A44C-A683-2BDA1E48F485}"/>
              </a:ext>
            </a:extLst>
          </p:cNvPr>
          <p:cNvPicPr>
            <a:picLocks noChangeAspect="1"/>
          </p:cNvPicPr>
          <p:nvPr/>
        </p:nvPicPr>
        <p:blipFill rotWithShape="1">
          <a:blip r:embed="rId2"/>
          <a:srcRect l="23448" t="32185" r="38276" b="15402"/>
          <a:stretch/>
        </p:blipFill>
        <p:spPr>
          <a:xfrm>
            <a:off x="8161221" y="2132544"/>
            <a:ext cx="3517119" cy="2586765"/>
          </a:xfrm>
          <a:prstGeom prst="rect">
            <a:avLst/>
          </a:prstGeom>
        </p:spPr>
      </p:pic>
      <p:cxnSp>
        <p:nvCxnSpPr>
          <p:cNvPr id="14" name="Straight Connector 13">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5" name="Slika 4">
            <a:extLst>
              <a:ext uri="{FF2B5EF4-FFF2-40B4-BE49-F238E27FC236}">
                <a16:creationId xmlns:a16="http://schemas.microsoft.com/office/drawing/2014/main" id="{134C82FF-0447-5EC2-403C-11ED00CB0AAA}"/>
              </a:ext>
            </a:extLst>
          </p:cNvPr>
          <p:cNvPicPr>
            <a:picLocks noChangeAspect="1"/>
          </p:cNvPicPr>
          <p:nvPr/>
        </p:nvPicPr>
        <p:blipFill rotWithShape="1">
          <a:blip r:embed="rId3"/>
          <a:srcRect l="22931" t="32184" r="37931" b="16935"/>
          <a:stretch/>
        </p:blipFill>
        <p:spPr>
          <a:xfrm>
            <a:off x="4310676" y="2132544"/>
            <a:ext cx="3537345" cy="2586765"/>
          </a:xfrm>
          <a:prstGeom prst="rect">
            <a:avLst/>
          </a:prstGeom>
        </p:spPr>
      </p:pic>
      <p:cxnSp>
        <p:nvCxnSpPr>
          <p:cNvPr id="16" name="Straight Connector 15">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7" name="Slika 6">
            <a:extLst>
              <a:ext uri="{FF2B5EF4-FFF2-40B4-BE49-F238E27FC236}">
                <a16:creationId xmlns:a16="http://schemas.microsoft.com/office/drawing/2014/main" id="{0DFE35AD-7806-A91C-5A3A-2D9A0FA7C4EF}"/>
              </a:ext>
            </a:extLst>
          </p:cNvPr>
          <p:cNvPicPr>
            <a:picLocks noChangeAspect="1"/>
          </p:cNvPicPr>
          <p:nvPr/>
        </p:nvPicPr>
        <p:blipFill rotWithShape="1">
          <a:blip r:embed="rId4"/>
          <a:srcRect l="22414" t="32491" r="38448" b="15096"/>
          <a:stretch/>
        </p:blipFill>
        <p:spPr>
          <a:xfrm>
            <a:off x="303544" y="2132544"/>
            <a:ext cx="3517120" cy="2649415"/>
          </a:xfrm>
          <a:prstGeom prst="rect">
            <a:avLst/>
          </a:prstGeom>
        </p:spPr>
      </p:pic>
      <p:sp>
        <p:nvSpPr>
          <p:cNvPr id="11" name="Okvir za tekst 10">
            <a:extLst>
              <a:ext uri="{FF2B5EF4-FFF2-40B4-BE49-F238E27FC236}">
                <a16:creationId xmlns:a16="http://schemas.microsoft.com/office/drawing/2014/main" id="{F2D497B8-3295-1CB7-3A24-0009C1FDD537}"/>
              </a:ext>
            </a:extLst>
          </p:cNvPr>
          <p:cNvSpPr txBox="1"/>
          <p:nvPr/>
        </p:nvSpPr>
        <p:spPr>
          <a:xfrm>
            <a:off x="3340696" y="5256449"/>
            <a:ext cx="6096000" cy="646331"/>
          </a:xfrm>
          <a:prstGeom prst="rect">
            <a:avLst/>
          </a:prstGeom>
          <a:noFill/>
        </p:spPr>
        <p:txBody>
          <a:bodyPr wrap="square">
            <a:spAutoFit/>
          </a:bodyPr>
          <a:lstStyle/>
          <a:p>
            <a:r>
              <a:rPr lang="en-US" dirty="0">
                <a:hlinkClick r:id="rId5"/>
              </a:rPr>
              <a:t>https://greenesen.wordpress.com/komparacija/</a:t>
            </a:r>
            <a:endParaRPr lang="en-US" dirty="0"/>
          </a:p>
          <a:p>
            <a:endParaRPr lang="en-US" dirty="0"/>
          </a:p>
        </p:txBody>
      </p:sp>
      <p:pic>
        <p:nvPicPr>
          <p:cNvPr id="2" name="Grafika 1">
            <a:extLst>
              <a:ext uri="{FF2B5EF4-FFF2-40B4-BE49-F238E27FC236}">
                <a16:creationId xmlns:a16="http://schemas.microsoft.com/office/drawing/2014/main" id="{CADE89FD-52C6-2E8C-2CA2-C0E5BC31357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3544" y="5579614"/>
            <a:ext cx="1443756" cy="1114258"/>
          </a:xfrm>
          <a:prstGeom prst="rect">
            <a:avLst/>
          </a:prstGeom>
        </p:spPr>
      </p:pic>
      <p:pic>
        <p:nvPicPr>
          <p:cNvPr id="3" name="Slika 2" descr="Slika na kojoj se nalazi tekst&#10;&#10;Opis je automatski generisan">
            <a:extLst>
              <a:ext uri="{FF2B5EF4-FFF2-40B4-BE49-F238E27FC236}">
                <a16:creationId xmlns:a16="http://schemas.microsoft.com/office/drawing/2014/main" id="{88FA57DE-5E42-25A3-1D7D-F56A824C9D91}"/>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9582205" y="607460"/>
            <a:ext cx="2096135" cy="434975"/>
          </a:xfrm>
          <a:prstGeom prst="rect">
            <a:avLst/>
          </a:prstGeom>
          <a:noFill/>
          <a:ln>
            <a:noFill/>
          </a:ln>
        </p:spPr>
      </p:pic>
    </p:spTree>
    <p:extLst>
      <p:ext uri="{BB962C8B-B14F-4D97-AF65-F5344CB8AC3E}">
        <p14:creationId xmlns:p14="http://schemas.microsoft.com/office/powerpoint/2010/main" val="3685637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7BDFED6-6E33-4606-AFE2-886ADB1C01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Slika 3">
            <a:extLst>
              <a:ext uri="{FF2B5EF4-FFF2-40B4-BE49-F238E27FC236}">
                <a16:creationId xmlns:a16="http://schemas.microsoft.com/office/drawing/2014/main" id="{BB58BB17-BE9F-D4D9-2EBF-63E6D0C58241}"/>
              </a:ext>
            </a:extLst>
          </p:cNvPr>
          <p:cNvPicPr>
            <a:picLocks noChangeAspect="1"/>
          </p:cNvPicPr>
          <p:nvPr/>
        </p:nvPicPr>
        <p:blipFill rotWithShape="1">
          <a:blip r:embed="rId2">
            <a:alphaModFix/>
          </a:blip>
          <a:srcRect t="11938" r="-1" b="2442"/>
          <a:stretch/>
        </p:blipFill>
        <p:spPr>
          <a:xfrm>
            <a:off x="4547937" y="-5"/>
            <a:ext cx="7644062" cy="3681406"/>
          </a:xfrm>
          <a:prstGeom prst="rect">
            <a:avLst/>
          </a:prstGeom>
        </p:spPr>
      </p:pic>
      <p:pic>
        <p:nvPicPr>
          <p:cNvPr id="5" name="Slika 4" descr="Slika na kojoj se nalazi tekst, snimak ekrana, softver, Multimedijski softver&#10;&#10;Opis je automatski generisan">
            <a:extLst>
              <a:ext uri="{FF2B5EF4-FFF2-40B4-BE49-F238E27FC236}">
                <a16:creationId xmlns:a16="http://schemas.microsoft.com/office/drawing/2014/main" id="{FB9E0BAB-4CE4-B893-BD99-B5D59E667D04}"/>
              </a:ext>
            </a:extLst>
          </p:cNvPr>
          <p:cNvPicPr>
            <a:picLocks noChangeAspect="1"/>
          </p:cNvPicPr>
          <p:nvPr/>
        </p:nvPicPr>
        <p:blipFill rotWithShape="1">
          <a:blip r:embed="rId3"/>
          <a:srcRect t="11863" r="-1" b="11886"/>
          <a:stretch/>
        </p:blipFill>
        <p:spPr>
          <a:xfrm>
            <a:off x="4547938" y="3681409"/>
            <a:ext cx="7644062" cy="3176595"/>
          </a:xfrm>
          <a:prstGeom prst="rect">
            <a:avLst/>
          </a:prstGeom>
        </p:spPr>
      </p:pic>
      <p:sp>
        <p:nvSpPr>
          <p:cNvPr id="32" name="Rectangle 31">
            <a:extLst>
              <a:ext uri="{FF2B5EF4-FFF2-40B4-BE49-F238E27FC236}">
                <a16:creationId xmlns:a16="http://schemas.microsoft.com/office/drawing/2014/main" id="{890DEF05-784E-4B61-89E4-04C4ECF4E5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36000">
                <a:schemeClr val="tx1">
                  <a:lumMod val="95000"/>
                  <a:lumOff val="5000"/>
                </a:schemeClr>
              </a:gs>
              <a:gs pos="81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slov 1">
            <a:extLst>
              <a:ext uri="{FF2B5EF4-FFF2-40B4-BE49-F238E27FC236}">
                <a16:creationId xmlns:a16="http://schemas.microsoft.com/office/drawing/2014/main" id="{2CCD678D-B5DC-355C-F2C2-5EA968A08BB5}"/>
              </a:ext>
            </a:extLst>
          </p:cNvPr>
          <p:cNvSpPr>
            <a:spLocks noGrp="1"/>
          </p:cNvSpPr>
          <p:nvPr>
            <p:ph type="title"/>
          </p:nvPr>
        </p:nvSpPr>
        <p:spPr>
          <a:xfrm>
            <a:off x="838200" y="1115219"/>
            <a:ext cx="5395912" cy="2387600"/>
          </a:xfrm>
        </p:spPr>
        <p:txBody>
          <a:bodyPr vert="horz" lIns="91440" tIns="45720" rIns="91440" bIns="45720" rtlCol="0" anchor="b">
            <a:normAutofit/>
          </a:bodyPr>
          <a:lstStyle/>
          <a:p>
            <a:r>
              <a:rPr lang="en-US" sz="5000" kern="1200">
                <a:solidFill>
                  <a:schemeClr val="bg1"/>
                </a:solidFill>
                <a:latin typeface="+mj-lt"/>
                <a:ea typeface="+mj-ea"/>
                <a:cs typeface="+mj-cs"/>
              </a:rPr>
              <a:t>ARCGIS</a:t>
            </a:r>
          </a:p>
        </p:txBody>
      </p:sp>
      <p:cxnSp>
        <p:nvCxnSpPr>
          <p:cNvPr id="34" name="Straight Connector 33">
            <a:extLst>
              <a:ext uri="{FF2B5EF4-FFF2-40B4-BE49-F238E27FC236}">
                <a16:creationId xmlns:a16="http://schemas.microsoft.com/office/drawing/2014/main" id="{C41BAEC7-F7B0-4224-8B18-8F74B7D87F0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3681408"/>
            <a:ext cx="113537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 name="Grafika 2">
            <a:extLst>
              <a:ext uri="{FF2B5EF4-FFF2-40B4-BE49-F238E27FC236}">
                <a16:creationId xmlns:a16="http://schemas.microsoft.com/office/drawing/2014/main" id="{12886D47-44D0-8851-D753-22AF8E9CF00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8663" y="5409467"/>
            <a:ext cx="1726911" cy="1332790"/>
          </a:xfrm>
          <a:prstGeom prst="rect">
            <a:avLst/>
          </a:prstGeom>
        </p:spPr>
      </p:pic>
      <p:pic>
        <p:nvPicPr>
          <p:cNvPr id="6" name="Slika 5" descr="Slika na kojoj se nalazi tekst&#10;&#10;Opis je automatski generisan">
            <a:extLst>
              <a:ext uri="{FF2B5EF4-FFF2-40B4-BE49-F238E27FC236}">
                <a16:creationId xmlns:a16="http://schemas.microsoft.com/office/drawing/2014/main" id="{763E1A44-E394-A54F-1A8A-4AE735ECB4D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48532" y="150260"/>
            <a:ext cx="2096135" cy="434975"/>
          </a:xfrm>
          <a:prstGeom prst="rect">
            <a:avLst/>
          </a:prstGeom>
          <a:noFill/>
          <a:ln>
            <a:noFill/>
          </a:ln>
        </p:spPr>
      </p:pic>
    </p:spTree>
    <p:extLst>
      <p:ext uri="{BB962C8B-B14F-4D97-AF65-F5344CB8AC3E}">
        <p14:creationId xmlns:p14="http://schemas.microsoft.com/office/powerpoint/2010/main" val="2630837383"/>
      </p:ext>
    </p:extLst>
  </p:cSld>
  <p:clrMapOvr>
    <a:masterClrMapping/>
  </p:clrMapOvr>
</p:sld>
</file>

<file path=ppt/theme/theme1.xml><?xml version="1.0" encoding="utf-8"?>
<a:theme xmlns:a="http://schemas.openxmlformats.org/drawingml/2006/main" name="Tem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TotalTime>
  <Words>459</Words>
  <Application>Microsoft Office PowerPoint</Application>
  <PresentationFormat>Široki ekran</PresentationFormat>
  <Paragraphs>28</Paragraphs>
  <Slides>14</Slides>
  <Notes>0</Notes>
  <HiddenSlides>0</HiddenSlides>
  <MMClips>0</MMClips>
  <ScaleCrop>false</ScaleCrop>
  <HeadingPairs>
    <vt:vector size="6" baseType="variant">
      <vt:variant>
        <vt:lpstr>Korišćeni fontovi</vt:lpstr>
      </vt:variant>
      <vt:variant>
        <vt:i4>4</vt:i4>
      </vt:variant>
      <vt:variant>
        <vt:lpstr>Tema</vt:lpstr>
      </vt:variant>
      <vt:variant>
        <vt:i4>1</vt:i4>
      </vt:variant>
      <vt:variant>
        <vt:lpstr>Naslovi slajdova</vt:lpstr>
      </vt:variant>
      <vt:variant>
        <vt:i4>14</vt:i4>
      </vt:variant>
    </vt:vector>
  </HeadingPairs>
  <TitlesOfParts>
    <vt:vector size="19" baseType="lpstr">
      <vt:lpstr>Arial</vt:lpstr>
      <vt:lpstr>Calibri</vt:lpstr>
      <vt:lpstr>Calibri Light</vt:lpstr>
      <vt:lpstr>Montserrat</vt:lpstr>
      <vt:lpstr>Tema Office</vt:lpstr>
      <vt:lpstr>The model of detection of the condition of the thermal pipe network</vt:lpstr>
      <vt:lpstr>What do we want to achieve?</vt:lpstr>
      <vt:lpstr>What do we offer?</vt:lpstr>
      <vt:lpstr>PowerPoint prezentacija</vt:lpstr>
      <vt:lpstr>DESCRIPTION OF THE METHOD</vt:lpstr>
      <vt:lpstr>PowerPoint prezentacija</vt:lpstr>
      <vt:lpstr>PowerPoint prezentacija</vt:lpstr>
      <vt:lpstr>PowerPoint prezentacija</vt:lpstr>
      <vt:lpstr>ARCGIS</vt:lpstr>
      <vt:lpstr>PowerPoint prezentacija</vt:lpstr>
      <vt:lpstr>Key partners: </vt:lpstr>
      <vt:lpstr>Distribution channels:</vt:lpstr>
      <vt:lpstr>PowerPoint prezentacija</vt:lpstr>
      <vt:lpstr>PowerPoint prezentacija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ATS model detekcije stanja toplovodne mreže  prof Dejan Blagojevic Akademija tehničko vapistalkih strukovnih studija Niš</dc:title>
  <dc:creator>Dejan</dc:creator>
  <cp:lastModifiedBy>dr Dejan Blagojević</cp:lastModifiedBy>
  <cp:revision>6</cp:revision>
  <dcterms:created xsi:type="dcterms:W3CDTF">2023-05-24T19:09:30Z</dcterms:created>
  <dcterms:modified xsi:type="dcterms:W3CDTF">2024-12-03T10:14:21Z</dcterms:modified>
</cp:coreProperties>
</file>